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99" r:id="rId2"/>
    <p:sldId id="428" r:id="rId3"/>
    <p:sldId id="403" r:id="rId4"/>
    <p:sldId id="404" r:id="rId5"/>
    <p:sldId id="408" r:id="rId6"/>
    <p:sldId id="407" r:id="rId7"/>
    <p:sldId id="410" r:id="rId8"/>
    <p:sldId id="411" r:id="rId9"/>
    <p:sldId id="412" r:id="rId10"/>
    <p:sldId id="409" r:id="rId11"/>
    <p:sldId id="436" r:id="rId12"/>
    <p:sldId id="448" r:id="rId13"/>
    <p:sldId id="438" r:id="rId14"/>
    <p:sldId id="439" r:id="rId15"/>
    <p:sldId id="440" r:id="rId16"/>
    <p:sldId id="44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B0F0"/>
    <a:srgbClr val="00FF00"/>
    <a:srgbClr val="003300"/>
    <a:srgbClr val="006600"/>
    <a:srgbClr val="008000"/>
    <a:srgbClr val="FF0000"/>
    <a:srgbClr val="FF9999"/>
    <a:srgbClr val="99FF99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83" autoAdjust="0"/>
  </p:normalViewPr>
  <p:slideViewPr>
    <p:cSldViewPr>
      <p:cViewPr>
        <p:scale>
          <a:sx n="60" d="100"/>
          <a:sy n="60" d="100"/>
        </p:scale>
        <p:origin x="-1434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7D8CC-57BB-404B-8440-7A15B839AA88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35E18-80AD-4725-88F0-ED304FA58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85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862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45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70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59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98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140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04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25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24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2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2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62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microsoft.com/office/2007/relationships/hdphoto" Target="../media/hdphoto1.wdp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192088" y="692696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s://encrypted-tbn2.gstatic.com/images?q=tbn:ANd9GcTnW-hlEV_H-yoqjtCCUqas-vISG_0rjb24hTshJOdDhort0tQl1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8817" y="1520825"/>
            <a:ext cx="393382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2.gstatic.com/images?q=tbn:ANd9GcSfBN0IhV3zix8BtPSAKQ4ni3mR_jY7VzxqUTcbrDSiQ1KP4dc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39" y="5677043"/>
            <a:ext cx="9086435" cy="11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9552" y="5877272"/>
            <a:ext cx="8561768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[Occupational Health &amp; Safety]</a:t>
            </a:r>
          </a:p>
        </p:txBody>
      </p:sp>
    </p:spTree>
    <p:extLst>
      <p:ext uri="{BB962C8B-B14F-4D97-AF65-F5344CB8AC3E}">
        <p14:creationId xmlns:p14="http://schemas.microsoft.com/office/powerpoint/2010/main" xmlns="" val="31827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6" descr="data:image/jpeg;base64,/9j/4AAQSkZJRgABAQAAAQABAAD/2wCEAAkGBxQTEhUUExQVFhUXGRgaGBgYGRwYHBccGBwYIB0aGBwgHCggHBwlHBoXITEhJSkrLi4uHB80ODMsNygtLisBCgoKDg0OGxAQGy0mHyQvLCwsLCwsLCwsLCwsLCwsLCwsLCwsLCwsLCwsLCwsLCwsLCwsLCwsLCwsLCwsLCwsLP/AABEIAMIBAwMBIgACEQEDEQH/xAAcAAACAgMBAQAAAAAAAAAAAAAFBgMEAAIHAQj/xABMEAACAQIEAwYDBAYGBwYHAAABAhEAAwQSITEFQVEGEyJhcYEykaFCscHwBxQjUpLRFTNTYsLhQ3KDorLS8SQ0RIKT4hYXNWN0s+P/xAAZAQADAQEBAAAAAAAAAAAAAAABAgMABAX/xAAxEQACAgEDAwEHAwMFAAAAAAAAAQIRAxIhMRNBUQQiMmFxocHwgdHxFCORBUJSseH/2gAMAwEAAhEDEQA/AFR7ewiM2qzrzO/vOnlWYrhtzuxdEONFbWTyAMHWDIqscaqtAUwJ3MnXzgDTXkKJYEi4plogES0xsemo11FI047o5N0CsHiip+Q6adKlxThipgbRoPXfz31qxf4M0M+cMB0BmOTEelDraEEjTTp99PCSfAyaZYDwNp1q9h7pgMBsdqrqDHWTEc/SidhAiaIxbSQV0AJ0Mzz13H30+qjE/C1lhmIH58qdeC8U7syp0A3HOkLD3ZP7s8lExRfBXyqnXUgbfX8+dO9wHV8Lx8NlBG/XSf5UXs4pW2PTT1rkOBxTNAnUTqeXXnNMmB4plAEkkbid/wCVLKNDLI1ydBrKFYDHB1iY6TU4uMpg6jrv+TUy2ouAzVTGx1AJ68x0qEXjOkgdPztVTE4mQVUAt5nX/I0HJLkDexXu8UZc6DUKdhrA02Pz0NUb3EMyEET+do151WVgtzKZJYwSdBqdZbY8qrWrircIJgZiY029KnN/AlbLNxmtwcpXSNjpp6VGMczEGRIGusdNhO9W8ZxRMqtIJ+EdCeWsaR+NLdq62bYgn7MET0n3pYxvsPwMiXydYllI2kxqB9xiap8Z4iba3BOouMq+4UkjyBke0VtgMaSpvclI056wBP1JHlS12jxc3MyyQCyiOqwQ3uS2vkvWqYYNNthvYG8Sv6BBsu/mx3+W3z60KU2s4F18i6yYLExyUdT1JgVti8TlBJhQOpk/Lb60Lx/EbLWLYW0e+ljduMxM6nKiCYAywSY39663wIlbK3GcYpYi2WycpAB9wJoPfQgwRGkx600cB4EXIdxqYyL1nYn8BRX9MfDls4rDooEDC2105lXuyfU1K0nSLfEUezuCzvmiQhUknYASST6AaDrFFcdhRiFw+XNLZdSZYqzOpLHqMqn3NVeG3MlkgaZheZvMJabKPmVPypg7K21a5Z2C28OmY9DdbN9FmlltuZeBusdmeKMB3GISxhyBkUMQYIGphN/esf8ARjibut/iDnyAY/fcH3U1Xu3WCt6d5b00/rEJHsrE1T/+ZGFbS0Hunolt2/w1JP8AKG2EviXBRhbnclu8FsqVY7nw7nzEkUG7IItyyzMoY9651AOpA11pk7VcTOIY3Rhr9nwEDvbZTvCMx8HXcD5UkdnVxap3K2iisSTcbwkSANAfToaaPAGT2+HPcdTaEKb18FhsqNkDR6gMBTFgeFW7ObIsSSSeevKeg6Vc4bhBatqi7KI9ep9zJqdkpm7FEjjPGbi3nVPhBj5AT9ZrKv47soz3HcXQAzEwVJidetZVFQu4OThedWbwyQQM3hMgAmIOm53oLYuMswZAOv56U5YtwxOsemoHlqegqn3KkkIAD9qYGkee/wCRXKsjXPBMzh9ybJzGFYfCQD9Nz5VWvcNUhbaOZEyxA8Xv6684+dTX2At7FoI1HJR1mTqSNeQ9aI8VuCxat3IdBA1IgMDzUE67mT0A60Enyu4umhZtggFSfECdflz3M0ZvOe6tN8RBIGhMmdAfLX76H3lC3GMgiBsIyjchtd+UdRU1nFKDlMGZAIJ0BBG3uRXRfAGy7awt1LsssOxZoECIJ1kGBqCK3t4oT4zrrMepqLDY17YnmQFBbNGUaAA9NDp1NSrgi6PcYZQczZgrakDkI2k7xAmnT3MXbN9NApjfeOftVixfGYakHy1B9KCKYCy+vmGERsfhqcBdGFzWRpB1AAzEGIGuwiYqiBQ58O4zlMaAjXf09/i1o2nFijowMqxgjWR1nryrmty4vxKxIJ18M+ehkRRTBcXGYQJJYHL8PiPnJipuC5GTOo8WytblCM0SJG4kb9KXuMXxKr4i2wgTEx5+la8M4yF1c6kkKhHsSZ8xEzz+dntFxTD3LZi4CxAMRBzDlJ29alpT5KN2A8Q5VTJC3FUZRzZdZPlvEmTpyoHe4o6eBwQdfECZPrrBqHFY8uQrBcwXJ4Tq07SQdeRHpEHlSxjEKQ5aOW+8c/PbrT7cCBzBYvMRqpAIOoldGG4+e3KeVS3kBGeCFIl2cDRl3APQ+0kUs4e+wIXZWhhqPEAcu3XfSnLhVvNdS2mkgl/EfCqx8iZA5b1Kcqaiu463LuNcWcIF+1dBJ0j4h+CwPekTEXGjVhp0+/1NMPafiHeENoAVECdh/mZ9qV+Fdrhhr9y4FzRadUMCBcbLDSdgBm8zMbGa6IrTE3vOiHj1zDdwiDObubM7shU/CYRQdY1BmB1ql2c4SLjd4w8I+EHmZO/WKH428924blxy7MZLHUk068GwptLlI2RTvPxCfbVqVulRSglw7BM90C29tGUSHufApGssOe21Kv6TLLretd5irWJYodbSqotgH4TlJncmTrTdw/gBxVti92yih9TcQsDoYgZ1AI85FJX6Q+F2cO9kWcRavyHz92tpQhUrAItzvJ+Ik6UkasPYH20ixP8A9m5/vGwn86YuyN/DYawLmMQ3Ld1m8AAbNAhQQSPDoT7ihvZvhPeJca4ctpltqDInwlCVA5SRHvzpvscdwuFIt3cILx0yE93ltgDbxGQT0Ak6RNCb7Gib2e32AT/u/DRPkltT9AxrMX+lLEqQqYDKSJAdn26xlXTzobju3GMuXRZtJZwiMpK5TDEDeTlDTtoAh86p/q1pZa/cN183iDDMGOoPhnxRAguTPWptoZIy/wBv8Ri7tu1ftW0QlspQHVgNRmLEER9YoqppI7R8Ttd9bdXVBacsqRJAMeHKug2p0svIHQgRTIzCFs6VJFQWKsCnQjPIrK9NwDSsoakHSxKe4IJ1J6DX59f8qp4liIYklgJBbUkCABp0AAAq1bVRlLWiJz6MRanUQEcyDI5axr5VXx14SXVSisWOQz4RJgT7b+R0qdUc8j02kJMkjrGvnvO2wom99VtW4Dd4hOxLTPMA6AeXOT10D2bufbygGemkdfSKs4SwLrBSxlttJAEgTPIyYAgzpprSu2LTB/EcRqygZi3xHKAQfIcjqddKjwqXFifBvr6jUH+R869bHgEFdQSJjfzjTac2gqAugOjEjeCOZEcuddELoO40Ye8HREfK4CqgJ0iI8Wg3mPOmJOHBsJd7kuEto5dWbNL6KCoiPhkyDu3pXNcLjTqAJA9dPzrTZwvD4oISEcWzlIcOvhPmZj1BpkqNTR411RadrgzO0d3EQORLa8lEgdSN9KEW3Gbwx0g7CieD7PNea673rYyIXABDiJBO3wiCTIn0rE4GCFfv7IBOXa6w0CE6931ZfnvTJpBoqK/h0BEjlzo72YtWWZu9JELoQwQTpptH1qK1wexr3l71C23yiemaOoq6vDbFvQXG3zCbUho/2g0pJz2BwG7i4e4SqhFI0AAOU7GNOnWPeosfYEnMimQPtQeWp1BA21I++vL6yMxvgKMpgWesa/1h6c/PfSqj2rTlR35nKDJQjQidCGI2Nc6Tr/0YjPDbYYElVBG20zO0a+/mKoYvAoHyqS3PkQfIcz/nRVeBBx+wukmTL5XygDqQpVfUkVQu4OxaY97iluhAJW0O9OpjRzCqATvJOu1Ok/IyjfBQvYBVWSSCNkMgkc9QYnyNNfD8K2HwN3EFWm4hYliAcqycoLH4m1gelLd3tLbQBcNZRI2Z/wBq/qM3gB9F96B8T4pevHM7PcbqxLR6Tt6Ctqrk6IemfLKx7RXVvC8yZYbMBp8UyJBBEe1FeH4BuIB8RiGYKCFQIBy3gAEkSeWpJO5pctYYuHd50DCPQSCfmKfeD2z+p2VQiDaYwNyxAjWdPExPrTynsLoSewC4Zw60S5ILBbjIogr8J+IrvzWRpE89qPMhLuAwYSvikNoqgAAjTlA9KC9mFbLdtBf2oe4CNJBmMp16j6Ue4Nw57VtA8Zl0cbwROoPUa/Ohe5mtjw8SwVs5btxe8XQxY711nWMxQjnsDSf+kLiti89pbJuFrecPnQJ8WTLlAY8genKp8fwm6oN893DXSDqzFWYnUjw6c/SOtLHHEbvWZtZIBIBAnKNNzGkGJqWNpzLThULQzdhcRmFxDlkFSDGpEkkT0BP1NZje0WGR2fKDc2k+I6aCB0jltQvszc7uzib3MLlX1IP45aUb1vKcvSqtKUqJLZBzivaMXLneKniEwSSBrvoN/c0IxXE7tz4nMdB4R8hvUD2o9RuPTmKjGulMopCtm6aRHOuq9l8T3mFtNOoGU+qafgK5WVHy/PSnv9HGIlbtr90hgPXQ/cPnWkZD1ZNTqaAcX4+mGZFdXJcEjKBGhAMyw6iqF7tdOHv3Ft5AiwpLSS76KIj335UOEBbsA8f7R4j9YuC00IDA03gAE+hIJ96ykctWUdCH1M6E2LVrfjtykK0E7cw0yvigjnMGOkV+JY8RCljbBhM41Aiep0kkwOuutCsbjXzS4BcgfaOg8wIWdBpGmlTW76NDXFJOslZ5weoGsjakUfJy70WrONtkrmbKSxzMPs+HQ6KdM28fTet8VmBVcjAgmFYkFYBKkyNTEHbUDzqsqWwx7t7gU6HSCROxhogxtqNqsYbGm3L5VuRAy3FzAqdPtTBGkfLQU2nwUXBph+H3WUu9sBQ0EtCAMZ02+lV7xZPCUjlEbHb5yPrXRMCr43L3Ni9cthgYdO7Q7SWJlTqDKggSSY1gFcR+ju7f7zOti0zkMtzOzMpBn4QMsTpBY6UqlJOqFaOV4OwYLBdOZOnsOetMOGsXAuHvKHQBGQ6wAVZiCYMgEONeZDV0Lg/6L7due+v97JkQmWB0nMZ5dNuVGsJ2Ew6GS95t92CjXyRVH/Sq2ZR8iHhrmIF1A5V0ZVXxZXglRmJcqSRmzaA66VaweGXKUe0M2ck5SwEMqjvFJLA/CPCNB0rpGH7OYZNkPu7n5y2tWk4RYAjuk+U0rH0nK8ZhwbbBFuazrknbr4h7aVE63MgTI24IYqkEnoQ8j3HlpXXTwyz/AGVv+EfyqB+AYU74eyf9mv8AKslE3TRym6rhCq27jsQJUlLcRsQ2cjzjTeh+KGLDKbKLGUKxYjwkCCMubxL0MGeldeudk8E2+Gs+ygfdFUMT+j7Av/oY/wBV7g/xxRqJlCjkGNwXEbvhuFioHhGYZfIKi/D/AAiq9zg92zauG5mzMoAAUnSQSZAiAQOddVxX6NbEHu3uqeUuWH4H60Kv9j71jxJdcgSfAWnQaeAyDJ9aDY+qjmLY4Iq/slEjcmdfzyNEuHYk986vGTuzEbI0rB8zqVol2j4M2UXFyBGJDZnUKIPxSOv7p1BBgbUuplsrcVboud4+RWT4SECs0ZtcskLPl70jgqsKySlLdlji9zW//r4k/LT8Kb+ztrLh8PPNBH4j5haSeKOCb+u/f7ed5h+NdHXDlcLZI+wFPs3/AFFTlsincFdlMFGNxLEf6e6fZZ/FqYLdnNcI5F2+lQ8KsxdvMObH5ky31ijYthUVuZzt84H+E0urkFcCN+kCzFsMhIUXLQYfvawD6iT865zxu+3eXEk5A6NHIHu4n1j7q6L+kd4wpbkHtk+zCuX4jH94XCzDFWI5kqMo18gx+dHDG5X+dh5yqFBXi4bDYO1b0D3HLtGunL/DS4btuScpE9TmCydeVMnauw926i5WOVVtiBu5AJA89hQzEdl8So1ttPSD/Krwp7kslxSsoEHISGB9edDyDV7C4Q5yCIK6meUVZwuAIHeXLbKuhWQQG32ncVpSUQwg58A0MZ8uc+lHew+OFvFpMw8ofcCPqtC71lSJAM5vPUdf86qWLpRwy7owI9VM/hRTsEo0dU7f8PzWUuDe24n0eAf97JSV2iu5MNYsjdybz+8rb+gJ966ZeIxWG8JEXU0PQkaH2MH2rk/Ey2KxF02lJA0UDkiQq+ggD50LAkwLFe1f/ot+cA+tZW6kfI3Tl4N8+aSQPWiPCV8TQARBAmQNdpj8aH3LUMVI1BIPtNXcIJyrmyhiuY/3Z1kbH3FMQoY8PwtrguHEf9ltne7dBCkmZ7sRNw84X5iinDe0PC8DC4fDXcZd372+QASOapBA/hnzoNhWXHXrzXnuG3YtFrSMxJhWQDM2+x1jUk70PsCLaIuUEm68ydPCEA9fCx/8wNPwtzRTbpDji/0w4s/BatWx0ysxHuSB9KG4/wDSPxHT9uFlVaFCiM4kA+HeI+dKFi2XeCYA+JonKC2p896nxRzm44MCZA6DMqoP4furXQdIWvduMeTribn8RH3GvbHabGuwUX7rMdAAzEk/OhGAwyuSXOVQBvpJM/y2FGs6WAl20i50dYMsYOpBjN5babVnN1sFQXcZOCfr73At27iFTxZiC3Lpy3gU1f0deGhxWLHq3TppS/2Lx2KusXuO+VVAXSAfkBsKc7bO7AEk+3uZ/PKnx9SvbolkcP8AbZBb4RdKBjjMTqY+P/KpcVwvEoJTG3vfX8aYBaGUDpUeMt6TpEUNW4dLoVXONX/xra9UB/GrqvxRNr1p45MAv3CrmDKZmzlI01aNI31OwqW32lQwUBYbZtNYMSOo0NM99khVtu2C7variNlS13DLcUbm3P3ak+wqC1+lfDMcl61ctt5iY9t/pTgLge3mG5E9PzrSV264cHsIHVWBuDrI8L8zqNYqUmr4LRW3JX7XYjC3VFyzdtszqcyQSt9SCBmA2cNEMfOufWrNtgAZlULafZI0M+5k+lF+zdn9VxIw93WzilbI3NTLKNeu6nrKmq2KwRtXbygMW1BBBgkyQFMQanKlf0HjbewB75nts3hliwImAC3i3O2s712Ph0XMDaJ0JUoZ5ETHyj6Vy1Oz8h7NokZmbL3kAgQPijnE9Paup8Ew8YY21dXyOTIJ55jGqzmEgHSpZSsKcX52+5L3apOWYJJ11386nuYgFF6ZR+P596FXLkjU6AVrdumNOm3XyFRYQf2q4acXZNpR9pDPQBh+FJ2H7D3cMtzvrQuqSvjtnVVUg5gJnrIIP0mug43Hd1ayqBm3YzBnoNDt/OlFe05t3fE0Sd/z7VWCdGc14POEWFv5mPwq4uI05VYjrI5SNJEa1BxnGjvAtplfwqzMoDhCWZcmh0YFdfWme3cs3G72dYIZNIObeNyZE+EfjUOAtB7mTuwltWMqAAGMOJEAA6lTp0G2tRlmniuC4dDPDjytZJ8x4IuEcJIJa7YsvcVpF17aqxGmwKkyPXnVHtQ7u1wLlhYVwVmGB12PSOVNmCGW46sAFYrE5pHMyM0AzGwpf429m3i0FwqVguQcwZjDAaRlgEcyNSKKkhNVt/MU27Nk2O8LKAxADAaDMcsGJO8cppb4twT9WtLdNwMXcrlykSsSHBOpB15aV1bhmHs/q4GeTmzSAu6kZRlzNEZVM8zPU0O4r2SS9cRhbzW7aEle8C5n2ElmECJOnQU8ZtXYvvNJCZwXjzWrTW1jLDaGT4Qrk89JLINOnnQTCcQe0pFtsoO8ASfciatcS4BiLTsChg7Q9tzAPPIx8qGNhLn7jaVeotC248Gj3WJJLGsrQ4d/3TWU1IGpjrwTgDY0Oy92CQoWS5bOAJkAFVVoO/PY0DfBlcy7uGNuP7w0PyiP/NWmJts97IBkDFVIRtACQPEeg0PSmjF4drl4wxP6taDuSIOYlQWCjYAshjkFOvOnok7sCYXEtZ78J8LW+7n+6SsmfPKfnVPCqXK6ooDxvr4yB6kCKZ+J8BCs1tzlVBbDlQCXdlDZVkaMTIkiAFJg7HS1wnDZWyC8jIA+ZnFxTlOzAIuUmSARIJjTnSzkl7Pc6fT+nyS/uV7Kat/n2AS8NfMyCZ8QIGs5dSNOWgqHD2yVYDUkj5Ktxj9wpgW2neNczPLKRAAGpAB1mdp+dVMRgVKhbXgiZ5k6R19aTqJpWXl6DMpNRVrz5B2GJXw75spPkeX0H1qxicOwKpMsxBgGTsRr86v4LB5XVyQ2WNCsgxyIMg0VS9N4O1pWI+FFXLBkGYE66cgKZZIvYR+hzrfT9V+50LhGENuzbBOoVZ+lMGAcZAMuvX3k1zRu2jg/1Q9Cx/lRjsx21Fy7kuoEBUlSCTqomCDzIBirOcXsjmfpM0Lk19UzoKvB0qPHCFJciIJnoBSBxvt2pt/sAd1lzAAAMkDzMR86TuJ9qb72ksliPjzmfiLEwJ6AcqTgndkfGeNXHuN42yFmygk/CdhA28JFNHYq6zWSCNFbw+h1++a5ribvzG/T87U1dhOLuriz9l59sobamhL2hJx9kcuOcZSzbVGvPbLEkZQxmIGuU6DU/KlviHHUAI7xrxjQurKBm5r4yZgc+vzBdueJ58WyckCoPfU/Vo9qpYZu+W4UGqFcvmoER8hSzbU2ysEtCQX43fL4e3cGjW2Vl1mJj8cp9qa+IIMQbLKxX9YW3lMTlLiC3qDGnnXN+JYhgi24MaP7EDT2M+wFNGAxZbh2HI3s4lbbdcruIH+8oqM1aKpU9xpxvYlrL/rD4sF4iAuXy0mSfpzor2UwwdXWSDbcHXXUAeY0oDx3i+Cw0lg15p1W3lGXyZm0nyAPtTZ2YKMM1sPka2jobgUEhtfs7xIE/fSZLaGhSTVcgnH2VtOyFiY8uUVQxeMCiddNvX8j6U0dqMN+zN0DVJncSN+Xn99cw4zxgOuZYAk+ETK7wGJJnmJEbGkjG2FvYsY687Cdx0ncfgZkf9aVOMupg8tN9KNWsamUSScwkBdWB9NoOm5GtAuOXhaa23MktlJ1jqxGmp+41YQjTFXLZBDNGykzG/51qXhnarEW7jCVYAg+IT8W/Sh+P413mUEtCiBJmqVrKCWXnH0qLx/8kdKyJ0kP2H/SKy/1lmY2ytH3g1S4t2zw2JbPdwBdoADG4wMCYghNt6T3uVIG2j3HXX6Gl0JfyK4JsKXeJYb7GHe3OxF5zE+tuov6VxCXjbS9dt5Z2eenMjb2oVjL3hJHIj7xV3FNOMvkdW+8UeFfz+xo446kvl9y3fxmKujXEXnA3kzHntNRDAXTOa65jkCwJ+YEaVPgrh0RZkttEg6CCf8AVgmrhQaFr2/MRvvzExFT6si0sMU+AY/DGn4n/j/zrKuXnAJC3XIG2n/uFZSdWXkfpR8IP4TgzBMrZFEQdOUfyqp2ae4WuXrdl7iEsHCaEW8pBHpDRAE0xYu0TbcKDJUgAby0LoOvirfs13mDtFDlBLgtmMKsMJDHUsYEEAadZkV6kpRgrkeVjxyyOorcvcLu4TFXbzBszXX8VtpXJrm/aTtr/Ic6k4xwK29rLaVlAbMQoIzZYByTo+YHwkkgERIlqB4rCKWR0UJdUDK6lrZgBRBmc4MxB3gmpv6YuMgW63c3BIDQzgzl1AnwtlyAHYeLXMdPPjPqZE1fe7fb4L8Z3vBlwVbrj5fr/Br2rwTILP7NVthSqEEEnnBjeIME76nnU3EXtPZsWg1uRkzNoYAtjMdB4TmZhlMlio20qxxHM/dJcIOR0AZokqF/aG4PhJACdd4kySfeI4XD5WNvIFe7mdgB+ythFYonMauBpuRHKunaW6OvHJqMIye6vj8/GV7uJtd9YuWu7AW2PC8iGTMArRMEjKc3XWt7mLtHvgt1kLPbAuNnZjaQEFQwGYmQu8SAJqa5ZtI15wLYRlVrbeBgpFsNkKNrDscsjWR61HdxSTbD90EREe7lRJLszMqDLBMAoCAdlM60aA5XVXx+vnx+gvcaxQu3rlwLlDsWA8j18+vnQw3III3Bke1OmKxfcDEZHSO9UWsuQmCxdmETIyhF101jrVPj+JTJiLasro72xhraEMERCTngfASsAzDElp2raVyb+olSilt/Hw+P/YlcQxLKIB8O6jpm318jIqnnMQfUe/Oi4wrHMoVTB1ll066ZvzFGcH2OvkK3d2hqIVmCuRoZjNt66+VVSs8rJF43bW3YSc8Ex0++iXALzW71pjpDLPpOv0Jrpq9mZUm7atqozEysmAOmYc9KGYjshZ7wZ8qrIB7vQ6+raa+tGvBKS5Ob9obubE32H9q/0YgfQUV7J4chHeYEj3y7/fRTjfZPuluMvdvbBDz3kOdwJTXqeda2wtnDKVAkqTEyASSYYkfQdaGSxsbvgD9qMRN6f7vLzLGmD9HX7WzirMTol1RvLJJ+9Fpa4nhGueMSSVXSIGw0pp/Rfh2S+78ktAORsCzKQPWA35NSTTidfqMU8bipLta+QN4vhB3+KLqSpd8qg5YJJynntoYPIeldW7CcOu2bdpbtsp+xUCdyQFmR18qNcE4NaZ3xFywneNcJRmAYhQFCkakBtDJ3maJcWu5cjGPiI+ak/hSSexK22V+I2Q9q4vVWH0NfP0Z1RZgd3ePuDYYfefma7xfx6hSWIiNSdh61wjjOZDbuC3kt3Fc2wGzDKyWZEzOjKRDa0kJXwFxoBjHOoUqpObVRv0Ow150Pxq33Yu1u5mb+6fkBGg8qv4DF5CjiJtZj6wv+UfKmHG9rbQYqbTaRqTG4B2iRvtVJzmvdVgjGL5Yj/qN7+yufwN/KpMBaOrcuXnTge1yRpamNPiPt9ihGMx63nJFru2AlhMzPPbek6k2t1Q8YRvZg5krXLFTsteAULKJFe5azaVLhP624fL8/dXsRWnDBL3PzzNK37LKQXtx+f2LytBEb71qD4q0vrqAT+RUq2joT02nqdKhtRXNmWNq/Jsbw8z6Csqu8SZUT6TWUaiMpNq00fRmH4bYUXBZAY6AMTJBEGQTtBjbpQLiXYi8wHcYzIwH2gZJ87gJO/IADyJpVwnaO9ax960HXulJJzfZyqJg6EyeWu9FcP+kcAw9px5ggj11ivS+J5iwZWvZWz8BPFcO4oCQLWGu2v7IXoHvnQAr/AHdPWlLHcG4tEHA2z0KZZHmoW+VG5+zTXZ/SPhjuXHqh/Cavp27wpH9aB6gj8K2pPdoHRzwVU/8ABy3GjEIALll7dwD4LkqpE/6InTc/1czJ8M7CE28bucHfjys3f+WnziN7hV+4917lrvHy5nzwTl20mOnKinZvtPhrdkD9ZVmJLMWZQZPlpFZuL5Q8cnqIKlaOW58RzwmInl+yuD6ZK1wVy+bkXLb20hjPc3JMCcqzuxMD8K7WO1WHP+nt/wAa/wA63HH7B2u2/wCMfzoVDwF+p9R5Zw63exEjNZuxzAsXZ/4atWkuSSLOJkiBNi6QvnASuzf0tZ/fT+IfzqReLWh9u3/EK1R8AXqsy7/QUODccS1aS0nDsT4VAzdxcljzYnuZkmTNWjxO4zeDA4kKdSO5uifVjZk+9NC9oLQ+3b/iFbN2ktf2lv8AiH86r1KOV4m+RWfE464GU4S7BEAZQkCRtMH50Kudi8ZfaWttbG+ty2J9gTTYcbgxiP1r9n3+TJnzCcvTePfepbXH7CFirTnOYxmbX6/Sl1j9OT7fQVk/R5dRh+0shmEeO43i010CmdK8wHYZmGUYpEU6QllxO+iszLm2O1MHEO19hRNwmAZE23In+HQ0Et9uLCFzaW6+YzrMDQaKGbQbmAI1NJKb7l8fp5tWky/hf0cYVdbty9d8pCD/AHRP1ovfaxhrWSzbS2onRR+ST5muf8V/Sa8lUte7N+AH40l8c7VYm+CGeFIPhUQPfmfnU3JsovSZFvI7x2R7QW+77i82S4j3U8Wg8NxwNeWkb6Ue4rwq1ikC3CxSZGRyuvIyp18q4uOJf9qva/6Qn+LX8aeezParu8tq5qhMA80n/DPyrVsQ7lfj36NC8mzfuH+67Ek+WYyPnFco45gXsXGt3gqlGVSGuAQ3c2/XeN+ftX0y1yNyB61z/ttwQLeGJH6xct3Xi+tkWyUHdFMwJWcphAZMDeVk0NhrZwgWCo8QjMjkemWKzEWRcY+L9pltGD9sd3bLQf3geXSelMhw9psAxS3eFxdC7PbFs6sNEzljoR4goiNZFL2KwLpiDbcFXSFIkGGVLQgEGDr0PSmsUqqwLNrzQj2MVcgd4/8Aqr/iqK9wq6GuDu7gYG2kFWBDOZVSCNzBgc60RyrsrghoAIPIrOlTkttvzgrjnvv+clhq0NeO1eE61I6DYCar8KOrnzqwDUPD3nOerfgKV+6/0Hj78f1JL2pPpRIsCoadOflQojxHXnVtmi0POKlOPBzeujqcfi6N1AbUjf8AI+le1pabQVlK7PShCMYpUEO0CEY26gcqCzZm12HON+W1V3wUbYlj6ow/xGpOP3MuNcsdJP1FejHWiDqsnzruzTnF7I4sc3pVOtizZ4BeKK4v2YcSAxYSP4KxuBYgbPYbbZ+vqBRbC22fC2CgLZVvKYE/agfjWty0wbVGjvByOyWien71XSTRD+tzJ+8Ar/CsUP8ARofS5b/55rVMFidP2I/iT/noqojLIj4J06BmP1qK0+UDXUBFP/ltO5+ritpQy9fmTuyi2HvjewfaD9xqxhnurvhC3qH/AANbuZBAY/CwBnpbQfe00a4Rhy6lj+/dH8NxwPoKyVDS/wBQzNbsiwvF7ybYA/K5+JNWv/iLFHbA/PMPxoVJzxmOj9Tyuv8AgkVDgrrZAC7TlUbnfu7HP1c0+pkeu27aX1/cOf03jeWEQe//AL60/pjHn/w9seo//pQu/fYGcx1zHc/uY1vwX5DpVhh4hr9oc+lyyP8ADQ1PyN1n4Rd/XeIHUpZUeic/9oTUWMxeOVWbPa8IJIGSYE+RHI86F2V/Zx/cH/6cOP8AFVzDJFvGkjayx/37/t/1pXJ+TdeXhf4IVx2LuDx3bZU8u8tiflQrHm5a1lOgyMH+fTnVvA3FyQRrVPjVwZVA3B+mtcvVlKVHXDJJPZgjEYksZYyflVe4Zr0mvKsdE3aGrD3ScQT1W20+qLTFhr3nSTgMSc4HVE+gj8KZMK5jWKD2PKaVs6l2Yx182QQ63Vkq1u5yjo8aSI0IIqj2iwKOr3LCNauW4N23/daYdMpIjQ7R6UmYLiNy0D3dx1neGImPepf6evqxfvnDFcsk7qdY21E0iuwtIULmJv2LbL4VUEEgMSLniJEiII19ar4i4Tfu3C/PKQzfFK25kk6/CPlRLtDcBsPPUf8AEKBWGshnzZTDQsifDAqnYQr4nEl7hOYnM1sTObYEbzyrdbOc3A2p0189dZrbGXbbtbyR8WsCNNazCjxXI/ej6VnwZclG6GtnXUdf51YtXJmKt3VBGtCr9k29VOnSkaUiik4/IvMfD86g4P8ACfM1H+tBlPWDUmAMW/nU5Rag0dGOac0/gyW4Ymr+IWLYHSKGO86Vexr+HfaPvqMk7RH1UryQ+D/YiZvKsqE3R1rKbQdvUQX7YW/+0MeoU/Sl8geVPnH8ApvLcuAm2qSVGhc5oCA8pPPoDVwcfuqoU4fCi1Ed0EMAdJn6xXotbnmwz6YpUc+tYp10V3X0Yj7jVq3xm+Nr13+Mn7zRLj+AsupvYdcmWO8tb5J2Zeq0uTScHVCUZq6C3/xFif7ZvcKfvFYvaTED7Sn1Rf5UIJrwNWsbpw8INjtLd/dtH1Qfzqxa7WX12W0PRSN/RutLk1cwPD7t1gttZY7ahdvMkCsrA8eNcpBu32ncnW3YnrkPn/e82+ZrcdpXAgW7H/pnlEfa8h8hQDG4O7YbJdRkbeGESOo6jzFV+8rWwrDj5SGM9rLu3d4f/wBPyI69CR7nrWy9rb0/DbHogn60v2q0Z9aAyxY/Az4ftPfYgd4EG3wp/wAtecW4zeMoLrOpEPtDA7jQDTelpTVq0WkKoLOxAUDmTtQG0Y470iSzaJE/zqK/YI1powPCcOn/AHlrt9+aWdEQ9C0jMRzj5UUThXD7/gti7Yun4QxJDeWpKk+W9CiX9RBPg5zFeiiHFuGNYuMjbrzGxB2I/PWqAGtY6HJNWiaxPfoAd1X8aZLVu5tI18v86VsY+W6jdAn0p6tWhuBp5mtLseY/eZDbw79R8v8AM1O2HJ+Jj7Vds2R0qylgR/nSmsX7mDkFSSfL+VLXgR7iuG0cxAO0CugYjBz60LxmD6jWiCxRuXrfJW91NaYIElzGhaddOlMjWPKoHw08qWwoGNhwelRtYH7oon+pkcqz9UpbocWsZgIMrp1qmLb8iY9acf1Svf1DrTdXyLo8CeMJc869/UX5zFNbYGonwlHqg0C4cB6/Sspg/VK8rdQ2gc+KWsyEDVhDAdchkgeeWT7Ub7PdllxNvvWYZTtB0066z91L/Gg3dFkMMhDgjcEGg+H7XFA0h0LfEbWUq3mbbQFPoY8q6XyQjFtbBnjGDFvwhUg94rMswy5SSPPaZrnGFss5AUEkiY9taN8Z7QNdXKoYKdCzkZiDuqquig6SdSetU+CvkW/dH2LRA9X0FLyzoxqWKLbB72yIJGjCQeRHUHnWgrxJCqKls4Z3DFEZggzOQJyr1PQedK0dOOeqNs0B59BNar4t5JAJGhM+Wm3rXiNB125+lWzw1ik24canMp1A6MsyOvvTRI5nTs9XGtcBRyTzSTMRPhk8on3qtFSXUCtm0EjwqDJBjn01k1CHjahIpglt8CVTAqOawvNeUheyVaK8BaLlx/tLaYqekwCw6QpPzoSoq5gMabdxbgAMSCp2ZSIKnyIrAnFyjSOj2MCpK2bakgKDoJJ5TvtWnFeGBQ9tlOdBJOxG/Q+Ug1R7P8cFt1exctvAju7zi3cUclliFcD94GvePcdFxne+9sZ/itWXFy44Gyll8NtepJmiuDzmpaqA3HcV3nclvje0hbzk7++p96B41ALh9q9v4hrlwvAEmYGy9FHkNqna3mMnypaO+G0KBWPMv8vuFO/BGL2rZ8o+WlLV3DgkmmrsuP2ZHQ/fTyqjgv2gtZtmrSWorRFqdBSGNbyVSvW59RRQgVXurzFAIHezPrUHcHpRA7zWZ5pGhkDDbrClXmSeVQus0jQyKi2T6ivSKtoIEVq6eVIUprYqOtRXEEa1eFuaiuWRsKBmmuQeLVZV3uvzFeUbFDWIC922aQCGEgTqVMadNJPOAelc3vEKfFKn2Kmu+HhVq5h0tjQqc6sP3iCCT10JFcu7Q9hcWjMyKLykkwsSJM/Dv8q9Jo58Eo8MTzbU7H5GreD+A2v7Rk122I0PlMazUtjs8wBfEThrYMFnBzMR9m0mjO30HMiosdxRQhtYcd1aMZi2ty7GxuP05hFhR5nWlWx0Sjq2KF620mdTJkzM67ydT6019jb36th7+Lygsroig7GQZB8oeY/ujpSgGfqDTdjEa3wewGAHf37lzzIVSnyjJ9KHcXInGFCpjbmZ2YKFkzlXQCd46CeVVjUzXY0itDcHn86BWLdKzSK9its48697wedChrPAK2ArO9Xz+dei8Oh+dajambhTWDSsSTsjH2P8qmWw/wDZN8jWoZNnpvEiDBA20Bj6VuqHp+H0rdbDjcBfUipIjdx7a0OA3fJ7ZtEVdsWi20R1OgHvUOFtZiBbRrjdI/Aa08dnexjQb2MAAA8Frz6vH/D8+lAnOaiJY2o12YueJl6ifl/1oXjVCsyjkxHyNe8ExeS+h84+en41uUcfcdA9Sq9eFxWs0AloNWjt5VqHFeFprGIL1udRVQr1oiD5VBetzrQCmQFem3zqribkDz2/z9KnJI5xUV+wGMyQfpUcqlp9k7fQ9HrJ5n7K/N/ga4eco/P51rYvUViV0IkdelSs8cqjHg6/UtQySadpttNb8/cjuEyPuio215VL3gqNXPl9aajkbg+WzQg1lbq9r7VxQdZHQ1lNTIj3gGOmp/Jo5a1ivayvTPN7g+zhkuq/eIry9wHOA0hWYAa8gAAK5B24wltL5CIiDoqhR8gK8rKSR2elf9xoVLijpT926/8Ap/Cv/wAb/DYrKylXI3qORBJ1qezWVlL3OzH7qLltB0FS27YnYfKvaymRpG9xQNhVYseprKysZcFLF4hxszD0JqC3eY7sT6k1lZQOebLFkUxdnLCteUMqkE7EAisrKDHj7rOyYHCpbUBEVBH2VC/dUfGjpWVlLI4u5xrih/bXP9dvvNUFPiHrWVlGPAzOiYfXf86VpNZWUDFq1W5FZWUDGDatSKysoGKd8amq9o6/OsrKVjoku7CoX+H3rKypMdFc1C/OsrKUIucTUd62nT7hWVlZXSuCLP/Z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96768" y="1018143"/>
            <a:ext cx="860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Resiko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Tingkat &amp;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Pengendaliannya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CEAAkGBxQTEhQUEhQWFhUVGBwXFhQYFhUXFhcYFxUXFxQUGBQYHCggGB0lHBcXITEhJSkrLi4uHB8zODMsNygtLisBCgoKDg0OGhAQGy8mICUsLywtLCwsLzIsLSwtLCwsLCwsLCwsLCwsLCwsLC8sLCwsLCwsLCwsLCwsLCwsLCwsLP/AABEIAJgBTAMBIgACEQEDEQH/xAAbAAABBQEBAAAAAAAAAAAAAAAFAAIDBAYBB//EAE0QAAIBAgMEBQcICAQFAgcAAAECAwARBBIhBTFBUQYTImGRFDJScYGx0xUjQlNygpKhYnOTsrPB0fAHM0OiJGPS4fGDwjREVJWjw+L/xAAZAQADAQEBAAAAAAAAAAAAAAAAAQIDBAX/xAAwEQACAgEDAgQEBgIDAAAAAAAAAQIRAwQSITFRExQiQTJhcaEVI1KBsfAFQjPB8f/aAAwDAQACEQMRAD8A9xpVXxWKyFQEZy17Bcm4WuTmYDiKB9Jsa5WGLJLEk0yxySZohZCGYi4k0zFAh3Gzm2tqADkWOiZyiyIXG9Aylh61BuKsVmZdgRZZVMCQpGo6iSPIrKVV7OjaFGW/HS/EirXR7a8suFw8skEmeSGN2I6oAsyBmIUyXAudxoAOUqHybTKkAwygtu1h17r9Za/dv38q78oN9RL4w/EoFZfpUOO0z9RL4w/Epp2ufqJfGH4lOmG5BOlQv5Z/5EvjD8SnfKp+ol8YfiUUxbl3CVKqHyi31EvjB8SufKR+ol8YfiUUO0EKVDTtU/US+MPxK78qn6iXxh+JRtYtyCNKhw2ofqJfGH4ldO0WH+hL4w/EopjtBClQ75UP1EvjD8SnfKDfUS+MPxKKC0X6VD/lI/US+MPxKXymfqJfGH4lFMLQQpVTw2PDZ7oylACQ2TUG9iMrEcDUMe0mIBERsQCO2nEX50qC0EqVD/L3+qP40/rS8vf6o/jSnTDcghSof5e/1R/Gn9a6Mc/1R/Gn9aKYWi/Sqgcc/wBUfxp/WmttFgLmI/jSigtBGlVJcXIf9E/jWh/SLac8WFxEkcRDpDI6m6tZlQkHKD2rWvbjSGEJ9rwJIInniWRt0bSIHN91kJuau1nsNsKIJDGkUckLq3Xs+V2kzovaZtesZyBmO46nlTOjOKkCSxqpkjimeOJy6aoMpC3vqFLMg42QA6g0AaSlVGTGuoJMRAGpOdNBzrhxz/VH8af1oCy/Sqh5e/1R/GlLy5/qj+NP606FaL9KqHlz/VH8aUvLX+qP40ooLRfpVQ8uf6o/jSu+Wv8AVH8aUqC0XqVD22gwtmiIBZVvmQ2zsEBtfmwohQMo4x8ssRPJh4lAPzNO2jDHLG6SDMtwCASCGupUgjVWBysCNRYGmY5wJYieT/8AspF1KsL+dc37zu/lTpitAn5DzjJNi8RLFmyNC/VKH0IySukYZlII4jN2b3vqbM5ANl8w2ZRvy8CoG/Sxt6xvqrI65nXcJFzXG8MtlLDvA6u3qphxtwHHnjssBxsbOvsNyD/ImjaxbkTSSALZiHibc5sbA7g/Mcm8eZkWOwtqfWbn1X4+2qJxNj2fNbUjkTqWHr4jnrzvHFNl0B7PBfR7h3d3DhppVqDIlNF4mmsL1W8qpDFVW1mdosZAOFOUVWOLpeV09rC0W3phNVziqb5RS2sbki1auqoqp5TXfKae1itF9WA3V3NQ/wAppeVUtjHvCC2rmaqHlVLyqjYw3IvnWmsnKqXlVLyqjaw3Inw47U/2F/8A2UsIvYT7K/uio8BJczn9BfdJVTCY3sJ9lf3RUxi7ZUmqQXAFPD0K8urvl9V4bJ3oJG1dzUN8vrnl9Hhse9BF9ajkGmjZf0tLgcbX099UTja55ZRsYt6LcMrAdkZc2ihrlieMr3N9AN2/de17CcY4WubZWLAfYRTmc91wbdxXnQqbFkggGxOl+IB3kd9t3faqs+JDEjTLpCo4ZSQ01vui33Kl42WsqJj0fVRaPF4qCHLm6hGjyKptcBnjaSMaWAVxl+jlovG0cCdXGtljC9nkHcjMSdSbhiSdTrQfF4+/X/qre20hPvFPxOKzNbg6MreIy+96PDYeIgnKWLtrYjWM8MpADI3PtDwK8a7HEALDQcBwHcOQ7qoDHGwudba+vjS8sqljZLyJhG1Kh3llLyynsZO5BKlQ3y2l5bRsYb0Eq5eh3ltLy2jYx70WcYeyP1kX8eOi9ZubFXyjnJF/HjrSVnNUzXG7QC6SPZofv+5aHDEmr3SrfD629woUFrowpbTnzNqRM0xJB5fzFq4JNSee/wALX8APCo8tKtaRluZJ1hpdYaiNK9FCsk6yl1lR3pXooLJOspdZURNcJooLJetpdbUNK1Ogsm62l1tQ2pUUFk3W0utqClRQWT9dS66oK5aigsn66kZ6r0x709oWHNgvfyj7K+56DYM9hN/mjh3CifRc9nEepf3WqLZuzvm01+ivuFcynGE5WzeScoRoguaV6JjZw9KuNs3k35D+tX4+PuZ+HLsDS1czVfbZh4H+/Go22a3d+dUskH7kuMuxVzUs1SNhXBtamnDt6JqrQuRmaoUjtl182/tZt7fm3jU5hPKkYG5H+++nwK2QBPPvrn92ULb8vzqTPXShG+uWp8BYs1LPVfF4xIx2jrwUasfUP5nTvrIbT6VhZM4fVQVEaBX0JBIcmwvoOIt43582px4nT69kdODS5cyuK47s22elnNecTdOMRfsqo9a2/LX30xemuLO7qfwf/wB1HnMXzNvw7P8AI9KzmlnrCbL6UYySVE6uOQsbZQChPM5sxC2Gt7HdW/6itsWaGRXE5s+CeF1MizmuGQ1MMMeRpjQGtbRjyRRSnrIx/wA2L+KlbysEsdpYv1sX8VK3tcuo+JHXp/hAu34gzwg/p+5aYmBXvqfbJtJD9/3LUkb152XVTxy2o6FgjPllbyBeXv8A6007OXvq9nroeoWuyA9NEGnZg5n+/ZVEJGzmNZVLgkZb63AuQOduNu/lVtcWnUvOXdgqsxIJUr2fNEfA2Ite+8HjXnM0qp1bjM0mZXeQMFz5vnLZjZr5WBLa21FaefyLqENHCVm/Ozm5im/J78h40YwkwdEfKVzqGym11zAHKbaXF7VLlFWv8i/dGT0iAPkLcvf/ACpj4Vh/Z/pWgKCudX31ov8AIx90Q9IzOGMjgfCuWrSdV6qgxDKgzNYD1XPqAGpPqq/xDH7k+VkBViPKn+TmiOBxccpYRsCy2LLuZc18t1OovlbwNXer/u5o/EMb5QeVkAeop3kbeifA0bKeqm9SPRFPz0A8swIcKeR8K51FHlQjcSP776Y0XeatauD9yXgYFGFvy8R/Oong/u4/rRswn0j4moZcOedWtRHuifCZX6NLYYn1L+61Wtlt82n2V/dFM2MhHlF/RX3PTNlt82n2V9wry9fO2mehp4+mgoGFdzd1Q3pZq4N5vtRNccq45UAk2AG8nQAcyaiVhe19eXGhPSySQYdsjIobsuWtezkL2Cxy31tY7+GtVGTsWxER2rCcbCkUgkMiOjZXBVAmZwdNLkqQRv0Hfc+YxzryrYuKjgxSSKLxoGLZU8xTGbgW1awO4Dzh316nm4nQe6reSS9y82GEWkux1ltvP9nQU0wdwqLaDfNP9knw10/r6qnzi5HEbxyvVLUZF7mDxRfsUtoyRQxmSYoiLvZtB3AcSTyGprzXb/T8NdcLFkX619GPqT6I/P1Gt10t6Mx41BmOWVP8uTUheYK3sQfHvoBhf8L4BrJPK57giD2Ahj+da+bnXLNMWHCuZLk8znxUkl8zGx3jdf18T94k1FDD/wBI93v91exxf4f4Eb0kb1yuP3SKvw9E8GqFEw8QupUMVzuLi3+Y92/OsfER2PURrhHjezNmSTMEhRpCd2UXHtbcB3k1utmf4abjipf/AE4wPAyONfYvtra9G8QXwsJO/IFYfpJ2H09YNEb0t9MyyaiclS4AuyejWGwxvDGFNrEm7Eg7xdjcbhuonJADwTwYe41YLV2uiOskuiOGWHdy2UThu5f939aa8Lch4t/1VeIrhFaL/IP3Rn5YB4iIh49P9WL0vrk5mtbWex29P1kX8eOtDW0M3iqxqGzgD7dPbh+/7lrsbU3b/nw/f9y02I6V5urf5h1Yl6Se9INUEWIVmZQwLJYMoOqkjMARw0INU9p7aigDZmGZVzFb2IWx7TbyBpbca51bZZhOkWd5jDAzPGwDKjEHNkNyouCXCk3VTe1z3CheJiZlJ6p3kbMgXOS5Y9gk27IuoKjhy3UexOM65/nUHWN5kb6WBF+tlX6Kr9GPU/SOpvVbCYnLiYTDIr9UjELkeUsWNizNGeyzXZtQbAA/S065ZH8LMdqukz0rCYlZER4zdHUMh4FWAKnwIqa9ZvoxipEhcTxGEI7ZAWDjI7ZkVcovoWKhbXsFFV8btud5Fjhyxg3Ja6uwUaEsDoupUWF9TvNrHn/2o096NaTSBrMbO25LZkcJKyOylw+QkBjlJQIQDa3hRXAbS6xipQqQL3uCu+1r6G/s4GpcldC3K6CWagXSicWRbi5LNa+vZUi/2QGN+8rRq9Z/pNJqoV1V8ttTuEksI7Q4A5SL9x5GlOCyRcH7ouPDTA/RYgYxQJXbNCzG57JuyukaALleNcz2YEsDcEjdWkxvSOGK5bOVUkF0Qstx5wuN1rbzpfS968xwZMkkMEsrJFmK5gwvH2T5jfRubAEaa3HCtGdkwgHq5+tRB83mPZXIhbIgQ2bRGt2Rute4rswxxSfrdJIeoxyxtVzfJpcP0jwmIRlZsqkaiVWjDC9rgvYHdoQe8UIk21iMC6o5GJw8hIhmLdsGxIjdlBzWtvtcjW+hAH4KJUdnlEtiuXKsuQHXMXcq1zbcBY7zckmp5sVIHXqolCRWRY80gCkhcqgrZTvGa5uSW32AqJSwuTWOVomMJr4kaXYHSBcSzpbK8diwDBlsb2s2h0trppRqvKOlGBMGIEqSduW5Di4IZLKy+cSQOV7jUDdVzZHTmZCEmAf7RsT3rKBY6cCLnnWUuHRv5ZyW6B6Veo5KEbO6UYaYhBIEkP8ApuVVvUNbN7DRWU0jncGnTINmb8R9lfc9VdmH5tPsr+6Ks7L34j7K+56p7Lb5tPsr+6K21D/LgLEvUwkDQjGzYiFiygzxG5KgDrE5gW88ctCeHfRVTQTbWPkjngCschDlo1UFpGFhGuY3yrc8AOOtc2N8mko30Ae0sBJiWcxhH63cQT832Qt2cqLWsN1z+jT9v42e0eHlADWIYsR1MtgOre+UFtbXSwsbd1E8VghlefGOUItbIR82t7AXIIJJPqF9/Gss8rtKTmLkC0YDNmtckF2zFUUcSNCdBfLr0yyqddl/epOKEccrb+YPkckOgAQlrKQLXS4Yu2XTLdSb+gPWa9M2TDNFARiHEjjM11B1vdsupN9SRw0tWI2dljnJkCOBCI7NJkZg62usRUgkqDoCNGUbxatPsLahfDsJM6GNQhzrZye0qPbiWGQ253rOT4C75YZiUXVTZgYrNy0sBb7V2v6hTybSj9JD7SrC3qtmPj3VnMV0gZVQrEoOQWzEmwNrrYWtuXnwqXZ23zJkd42FkYHLlIuWXgxBXRQ1tT2vGL4sXCSl7GmvSvVXC41JL5b3Frgggi97bxruO6p71NlLkkpt7Vh9r42QylrK2VjozFVVEJvlYAkHKC2gJJ7tzo9tSSYOMsQxFkkBbViSFDtcAlQQ99Be2ote1adeM+OFdWE/Sg5sjGpG08JYZlnYoouzFZQs1wigmwMjC9raUZhmVhdTcbvaNCCDqCORrx7CyKhkXDZlWQZ7DMwzAkXUb1HaS3Lu4a7Z2ImiQkzmR3kzkGPIt2U3UliW9Eezvrqz4I42luVszg2/YL9LOkXkgj3DOWu7AlVVBdibEW3jU6WvxsKv7B2n5REH03kXHmm1jdb8NfYbjhWK2p0jOJfKiXCJkKHT5x1Uvn39kbsuh0NGOhW1nYthpVjDxKGDR3ysCe1cHUNci5434VMsEow3ErNFvb86Nfemk1wGmk1z2a0UccdU/WRfxo60dZrGecn62L+MlaWvR0nwP6mGXqBOkJ7cP3/cKZG2n8qd0k86H7/uFQwvXDrX+ab4V6QBiMY4mZoUMbyKM4YLcEWXrHUbzlVQDcg5AN16C4nrGY3GYx3zSugIUuQrX+k4yrmy3tqq6i99XtPDlzcqGFuzvzJzKkagnmNdBQHqBmIK9YN7l+263+gt9wI1IFtDbXNVQz4tvR2JwyXw1Q7yxjGqyQrLFa+aP50Pm1MjRtqS176Zqm6OBWEsiAIjNobZFWOMZQSNLa5jRiDCh7lgVPDgP60H2vLHBD1ahjDHYSsAWPMg87bz3kciDzKW7juaSairHnFiaVFIbI3+UlvoWJOIkHNwpCqeGtt9EcV1UYYyhQtuyuUZcoAvpa17k/lWO2jNigsc0OYGc5Q2VRmLgWa7aIliyrusBe5zXJPCieSUjFhM0YUqI+0hzXs1uBGX8665flY93/pzRzrdJOL4+XD/AHLyZQ7BBYMiSkXuc0ue+p1PmDfz5WAObEjsmc73N/ujRPEdr7xrN4KLNKVBPaSJDyXJ1gex7grH2ithu0A3bh/KuOS9bkXjjcmyLaGJMcbOFzZRcjMqiw1JLNoABrWJGJaVpJGNsxzKwDFblMqG7KPMVmAuN5bkK1XSDEWiyDfIcv3d7+wgZfvCgh0A8fDd+d659Rn2rYvc7cOO/UyhhNhxFFmezEyuRdiVZg4jhQjS6KRc7jYWNxVgP5QU1JTMAmbeQM2VtNxYZntpYMgsLVFjMOmS7ZhcOCVDEgtGUDZV1axI4e6q2yMQ3XYeysmgDAi3bWF080/oqhueJNdMdRvxJr9/+wlBp0ydcHmDNnJzJoGCsEvvy6XH/YUOxm04cMUM0qhx5ruc3bPZzkXuuW5Yi2pA1olsiTNGPNeUCwhdurDCw3aWlJ4gmw5caxf+I3RmfF4jDmMQhsmSSNVKmEBiwMmguDcgacDa41qtLia5yS9P99ycsv0rk2xkw+KkSNGEmGMYjEitc53YFJFf0wyrrzY341lekWEfD9bFKVzqMyMRZZATo68ATYgruDfmY6M7BODwwgzBmBLFwLC7HQgd2nhWq6Q7GTaGFH0ZMueJuKsQCVPcdx9QPCphmjkm+eE+PoWpSxJfNcnmfRKESYhCwhcMLZJ1ujkiwQmxALcGtoQNDcg+zYaMLGAqdWPqyfN/RFiQBpw0rA7B6HMAesjQsUDRllzREgsJoZEI7BPZ1GotoTYitlsvaCupjsySRAK8TsWdeTZibup4Prf11vN30McrUpWi9snfiPsr7nofsw/Np9lf3RV/ZO/EfZX3PQrZ7fNp9lfcKrU/8cDLF8TCrSWBJ4C+4k6dw1NC/lCIsJlQsVUr1lwoC3uw1OnHeOdX1ehO0MAzFmI87QlR9G1srKfOG/eDv9VufFLGn67/AGLnGTXpMrFtGefOjMWVnEmV+yFYEnIGII0GSya2YaneCRxUsJGWWBohaxNjYj9KaM3b1tUsEBY9VlzqLXIHZvvVTGNF5k68LnWjeIwAygXILdk2PpaEi/G2vsNXlnFtKPQatr1IE9F8OuRpFyqrM0hbiIyTk13+aL+0mhe3dtNJIBDcIAAttS5BfUm/YHni+86gHzr3ukOLSGMxKckShISwvZSFJAZgNLAg5vSy7rGs2cW0eTqspVgMpsTdrZTlA00GigX0JOpJrTDjeSXH3McuaMFun0T9lf2RYkdxmWR1AC3kdgdDqyoNQRa99NdPXcr0YuFkQ6lX8/6Tlhe733sNB6rcqh2ZB17s8iZRG1hGbG8hVWMh9KwZQBwse6pOj0bEypuzug71PUp1hv3AFvXpWeZppw7UVmnHJGo+1fL7Gw2Inzeb0zm+7uXxAv7auTShVLNuAJPqAua4gAAA0A0A5AbhQPpVOcqxqfO7TfZW2h9ZIP3TWDaijSEOkUZPaZPVnLErv1oIsuiLlLFP0VGYDMLb+4WHY2VpSgj+kjEgXyAMWy9tbI173uAdLjXicbYHlEOYSntMQYgRk7LFQGXeWIHusNNYJ0ZSEcFWF9OHsPH391aynLHBNL2NVGLdWQYgrH1GgGUPGLDf/wAOSP8Acgq/OXZTfcpRyFK5uzY29o5VTkwvWkLexAZwbXtlZOHeLj202NyQozFeyUuGtdWAMYPA2s4F/wCdY4lClKXVc/cc7tpEse2Y5SvVOCZjeLdcgqGaTL3ak3trobGp+jGIyThlPYZpLajW5BJAA4hCbaDw1yGzuikeHkZ4HkVnQxhjlbq+sBuyiw1Cqw1P0hyrQ4GDqFRQS3VWNzvaxuxPef512anVRaW19THFhfO5HqEcgYXBuKTGhux1v2gezw7++iLmudMVFLFntJ+ti/jR1pqzGK3p+ti/jJWnr1NH8D+pzZeoB6T+dD639woFtHbccHnklz5sajM7X0GnAE6ZjYd9G+lJ7UPrf3CsZi9fLBY5hJG/eECRC9/ZJp3nnXJqYp5+enBcZOOK49eSTo90ld5imIYDMqstgAFJJFr8QSCLncQAd+uuyi97C/PjXjmJxZUnsoWVmVX1v2yGYaHUbjY6buVehdEdrddAASS8fYYnj6LX4m1r99LV4FH1ROfQ6vxHsl1DOPxWRdPOY5V9drk+oAE+A40AmlAXgVDZSCWLOb3KgBSTcnXQX1Fje9SYnHBz1gbQnKCtiVUAsTa+hOW+oIsF5VBszD3AkbViLgbwikaLYX1ta5K3vfW2lciaitz/AG+ptkmm79vYkjLtNHJMTo91jXXKAjkXAuSdL23Dv303DEyCaS9jIzAbzlC3RdBbkTqRvqTFYnJ2hqcrKo4ZnyotyCQO0QNw3muwxiOMDzgo38WPHXUXJ5FdTRPI3jV9WyJTbjyP6J4B1eWSRlY6IMgsoJu7ADuBS3IG2trnSFtapbOiKIoO/ex11Y6tv4XJt3WqZ3A1JsBqTyA3mm5Nvk7IRpcgPak2eZuUfYHr0LHxKj7tQTHU91l/vwpuEa/bIsWJkI5FiWt4t+VcAvbvP/b+teXllum2d8FSSHyjzR3D86n2cfnoD+k5/wDxvUEh7Z7v5f8AirOzB89F3Kx/Ij+dGD44iyfAyqwCu11DBXdcpA1BLCwvuNtx/rQqaQL82SWIYCIkMxsWiZSCblewzA7h2TRLaspWWSyswLi5UXy3RTfLvOrcKiiuZAwVlDJZi2UFmLM1woJsO22/kN9dqyOEZX0vhX/fqZVdFmTWx5i3tH9ijfRyS8ZX0XI9jWcfvHwoGvm/ZN/GiPR+S0ki81BH3SQT/uWufSOp0VnVxD5OlDNq7NEtnVjHKl8koAJF96kHzlPFTRItpUEhr0U6OOhbDJtPmtmyJmte18r3tfW16EYE/Np9lf3RRjY3/wAx9lfc9A8A3zafZHuFb6p/lQJxfFIqbd2y8YkEWQGOMSMzgm+diqKqgjiDck+w8M5sLpFOJWdmMme113KbKMwA3K2hIO62h3al+kaKr55Aeqlj6qRuCFWLIx5A527XAgVlBhGizo1mzECO1+1ffJYDk2lidb+utNKscotNHna2eeORSg+P7X9+p6rhsQrqHTc2t92u437xuqvtbEZQmUjOX7P4GzN7AeOh0Gl6GdFsNJHHaTQHVUtYrpa55XsNPWeNhX2xjSFMnFrhDa5ChWtk4XO+9x5wvurilGptRdnob5PGrVNg3bGMjZWjBGTMBI57QYj/AE0Uee5I1tcb9b3pmNwzBEkfsAHLHGbaZkYZmO7NuAtcC+/WiOx9lCFVLefbTXRB6KE2uebBrtyAsBB0iTMY1Hnm+VeOYsiqxFhcC7HjuOtXDIlJRj07kY8iTUY9Pd9yXZyOIHZB25CXQE20yhU4E6qoO62tXOhuCkRZHmChibBVJIFlVW14nsqp71NPji6tFjXeAqKOZ0VSRp+6aNxRhFCruUWH9T38ayU7v5seG5NyZOGoBj2zzvyFk9ii5/NmFGGlA1O4C59lZuJjlu1xfVyBdgX7TWXn42vuNY5+Uor3O3H1srKnaeSIJZv89nMaxAWAjXMUYtJkIJABtoCRuqPqmksLgIp7OkuYhdxJlZm3eqpNnNGzhFs3V8ACES+tlVtVJ79TrcnfVu9yT66eo1TivCgqorHiTe5jNk7MYyrqP8pufF0/pQ6DBsLIRv7BcEWABGcEHU3tbStJsj/N/wDS/wDcv/eh8gsZBykb99rflas/ElHEpL+3YKO6bRQk2e1yt1tmzE2OfQEZRra3aO//AMWvJFFja9xx5j+xVmXzvtD3i1MU9n7Jv41yyyyklbNlFI0Ww2vBH+iCv4SV/lVtqEdHZP8AMTkwb2MLe9CfbRSRq9SErimcUo1JoqYk9pP1sX8ZK1NZSc9pP1sX8ZK1detovgf1OTN1M70tOsHrb90VnMXAwcSxjM2Uq8d7dYm8ZSdAwO6+/dcVrOkWzJJur6spdCScxI0ItoQDQ5dhYgfVfjf4dc+qw5ZZd0VaovHOCjTZg4ujImmLmN44r3yucrO5tqFXVQPXrw0rWbPwAiFhYACwVRYUT+RcR/yv2j/DpfI2I/5X7R/h1jPDqJ8NfcrH4MLcfcD7T2YJnjbOyFCQSoBzo4syG/qBB4Ed5qaTBW8xrgaBZO1a3AP548TRMbGxHKL9o/w678j4jlF+0f4dQ9Lnapr+Bylil1Mvi2bOA6uDnW5yyNGqJaQN1gAJuykam4uO+r2GtJIpBDKozEghrncgzWvwLWPELRn5GxHKL9o/w66uxpxfSHU3PbbU8z83rTemyuvT0M0se5O+hGklR4uMOjIbgMCpItezCxtf11ZGyMRyi/aP8Ou/JU/KL9o/w6PK5v0m3iw7gY7O32kOvpKp434Wri7McEHrENuHVsPzz/yoy2yJ+UX43+HXRsqflF+0f4dZ+Qn+gvzC7gH5OkuT2De/0mG/7pqxgsK6yqzAWCFdDfUle7uNGBsuflF+0f4dcGyp+UX7R/h0LQTTtRE9SmqbKGK2aruzlnGa1wMltABxW/AcaZ8mR6XDG275yQe5hRRtmz8ov2j/AA6b8lT8ov2j/DrTyeTrt/gXjR7lBNnxej4s7fkWNWMPh0U3RFU2tdVUG2mlwKsLsuccIv2j/DrvybPyi/aP8OmtLl/ST4se50tpUMjVONnz8ov2j/Dpj7LnPCL9o/w6flcvYXix7i2Gf/iPsr7noBs9vm0+yPdWp2Rs2SPresy3ewGUlrWB1NwOdDcP0ZkVQOsQ2AHmtw9tb59PknjgkuhGPJFSbZU36c/7tVfBbLhjOaOMKd3GwHJQTZR3C1GRsGX008Gro2FL6aeDVyrR517fc18XG+SkWoNtbYZldGjkEa2KyKEXUXDBkNuy2luRFuVab5Cl9NPBqcNiS+mng1OOkzxdpfwDzQ7gJonB0swPL5tvbbsN7QKz4xIfFreymNjdWUIyhUlQEkgqc3WCx3HXka3h2HL6aeDV35El3Z0tys1VHSZVfp+6MvyldATDC8ncmvIZ2GmgJXRb7recKJZtKmi6POoshjUXvYKQLnjapfkaX0k8GqfJ5u33RWOcIxqwZi48yMt7ZgVvv3ixqkdnuRYMm+/msP5mjx2JL6aeDV1diy+kng1KWgyS6x+5otRFdGZ5cJICTZTvtZv+oCoxgpNexvHpJz+1WnGx5fSTwal8jy+kng1R+GS/T9yvNruBdmxMJGJUgZAASV33HImmzbLzO7GRhmN7KEFtBxYG+ovw30dXZMvpJ/urh2PL6SeDVotDkUdu3j9ifMRu7Ao2aul3c23aqP3VFSDZUXJtd/zkmvsDWor8jS+kng1O+SZfST/dTWhmv9V9heOu5TweFSO+QWJtc3ZibXtqxJ4nxqVmqwNlS+kn+6unZcvpJ/uqvKZe38E+NHuCpW7cf62L+NHWvoANhyZlJdLK6sbBr9h1a3ttaj9d+lxyhFqRz5ZKT4FSpUq6jMVKlSoAjxE6opZ2VVG9mIVR6ydBVbC7XgkbLHPE7eikiMfAGpcfCrxurqGUqbqwBB04g768m2LCzYLZ6SYWHDJIsOTaQZWkDDKUNlQGN33AsxFzY3uAbjGyW6PVcXtaCJsss0UbWvleRFNudid2lWIZ1dQ6MrKRcMCCpHMEaEVlP8QsDGy4RmjRmONwqFiiklDOLoSRfKbnTdrRTpNgY2wb4cOsCyZYkIFkDMwyx5RbsseyQLaE7qVLgdhLD7Qic2SWNjrorqx087QHhcVFFtjDsGKzwsEF3IkQhRzYg6DvNZXA4RYcbhuvwcEEjCSOGXDMCjnJmZZIzGrL2VJBuwBuL6i4CbBsh2k4jj8jjxZGKijULM8Pk8BdVcDSNQc5QWLdqxHGlBMnceo4XFJKuaJ1dd2ZGDLcbxcaVNVbZuHiSNRAqLHYFQgAWxFwQBzqLbk7JBIyMUYLcMImnI7xChDP6hUe5ZepV5mOkeK/+tk/+x4z/rr0qM6D1crfkd3qpyjQkyLF4yOJc0rpGt7ZnYKL8BcnfUQ2rBmVOuizOAUXrEzMG80qL3YGxtagP+J0QbZ03ZViGiKhhpfr4xy03keomhK4Wf5TwHlOHwsdknEfUMz6IiWBzxJlC37Nr7zu4tRtWJvk267QiMhiEsZkG+MOucaX1S99xFPxWKSNc0jqi7szsFXXcLnSvONuYjPi58Rh8LO8sBCYeaGIFHkjb/iFkkuCQxBgOhyhWI1rVbamw2JwSTShjFmjlVAO28iyKUgKEakuAhU8yNKHHoG4M4LaMM1+qljky2zZHV7Xva+U6XsfA13B4+KW/VSxyZfOyOrWvuvlOm40A6OxQYVplcRx4l41xM6omVI4rukaAgAFUyOOZOZtM1ZTY20PJ5RixhMRCJpGOJbqMkC4ZtIGuD2erVUYm30pedG0Nx6JidtYeNismIhRhvVpUVhpfUE3FTT4+JEEjyIqHc7OoU33WYm1YnpJhz8qqYsHFimbCMzI7JHe0yASZmRgzDRR3HfQ7FYVDsjGPZBnnVzhlWyYVxJCjwhWFw1wWJsAS5IFjqbULcekYPHxSgmKRJAN5R1YD8JqxWS29gIsPPgpMNGkcr4hYiEVU6yJlYyqyqO0ABm7iorW1LRSYqVBel2GLYdiuKfCmO7iRSLaA9lwQSV7hY7qG9FJpZ5pZ5pJY3FkOALDLEMgs7AqCxe2YEWGtt4ID28WF80ayqOJ2zh42KyTwow3q0qKwuLi4JuKvV5x00wUp2iDhcPh5pjgZGyzAWJE0QDi4s7jQAMQLE6jiRVugbo3Q2xh8hk6+Lqwcpk6xMga18ua9r2I0p+I2jCgVnljRX81mdVDXFxlJOunKgmE2LgeqxcBVChk6zERnLkid4YzpoMgyBWFt199DtmQieSFMYoaKME4PPGqicC4ErjcHCWsgABF3t9GMpCtmoxG2cOjFHnhRhvVpUVhfUXUm9W+tXLmuMtr5ri1ud+VYTpFEq7VQjBDFFsIxZFEF79egEjGUgGw7PE68qiTZTRtg8PilVMPPiJ5Dhw14kbKGw2FvYBl/wAx8u7MLC4tT2oNxvsNikkXNG6uvpKwYeIqObaMSNleWNWtfKXUNbnYm9u+s6MJHBtOFcMqp1sMhxEaAKmVCghlKAWDZiyg6XF99tM5tHZCDCYiVoMPjMJMJcQ2KVwmLEblpMyl0KuyLovaXRQLUKKYWeivtCISCIyxiQ7oy6hzfdZL3O41DJtvDKWDYiEFTZgZUBU3tYgnTXTWs88cb7Yw0mVbPgZWRiouWE2HykEi+YKx7wCedBOkuAjLbdbq00wUZDZFNpOrxLsQbaP5jE7/ADTyoUUwtnoGD2nDKSIpo5CN4R1Yj15TUMm3sKpKtiYAQbEGWMEEaEEE6GsRgoGbEYJJMJDgSCskc6MrvOVUlsOGVFCFl1YNe63tqLjmK2dIdp4oYfC4WRM+E67rFXMiOT1rRoVsSVzEkkHQaNT2IW49Ew2ISRQ8bK6ncykMpsbGxGh1FS0K6M4eCKARYZs0cbyJvvZhK3WLuG5sw9lFazZYqVKlQAqVKlQAqVKlQBX2hgkmjaKQEo4swDOhtv0dCGHsNUcF0aw0WHbCpGeoe4MbPI+jAAgM7EqNBaxFuFKlTthRTx/QnBzdX1iSN1Sqif8AE4oWCElDpILsL+cbnvq/iNgYd8OuGkjzwrlsjs7eYbrd2Ys2o4k3pUqLYqRFsvoxhcO5kiis5BGdnkkZQ1rqrSMSgNhothTdkdFsLhjIYUYdcLSZpZpA3O4kdhfhelSothSLmxtkxYWIQwKVjXcpeR7X4ZpGJt3Xq9SpUhipUqVAA/bexocXF1WIUslw2UPImq7rmNgT6r23VQxHQ7CO0bskhaJOrRvKMSCqWK20k1Njqx1PE12lTtoVE+yujeHw8UkMKuscl8wM0zHtCxys7lk3/RI1131RXoJgRF1XVyZOsEtvKMTcSAMocP1mYaO242JN99KlRuYUjg6A4HK69VIRIAr3xOKJKqSVXMZbgXJ0Bsb0Qm6N4d8MMKyuYB9Hrps28mxlz5yNToW7t1KlRufcKRVwHQzBwypNGkgkjGVWOIxL2W1suV5CCO4ipNq9EcJiGdpo2JkCh8ss0YbIbqWWNwCRpra+gHAVylRufcKRLsnoxhcM2eKM57EB3kllcA7wrysxUGw0BoxSpUN2MH7X2Hh8VlGIhSXISVzqDlJ3keArnyFhuv8AKepj68C3W5Rntly2v6tKVKi2FBGs/tLoZg55mnlSQysLFlxGJTQAaBUkAA0GgG/WlSoTa6ANHQjBdTJB1b9XKweQGfEFmZRlBMhkzWsALXtVzanRzD4hIkmV2WEgx2lmQgqLAlkcFjbiSa7So3MVIr4vojhJMR5S6SGa4OcT4hR2bWGRZAtuyNLWPGim0MBHOhjmRXQ2urC4uDcEciDqCN1KlRbHRX2PsODChhBHlLWzMWZ3a27NI5LG3AE6UNi6CYBcuXDjKu6PPIY997tEWyMb8SDXKVG5ipBXa2x4cSgSeMMFN1N2VlNiLo6kMhsSLgiqkvRXCNhzhjFaFjmZVeRCzcS8isGcnjcm/GlSothRK/R3DnDDClCYVtZTJKWBDZgRKWzgg7jmuKGydAcCXZzHLmc3ZhisWCeV7S12lRufcKQY2NsmLCxCKBSqAlrF3c3YlmJZyWNySdTV6lSpDFSpUqAP/9k="/>
          <p:cNvSpPr>
            <a:spLocks noChangeAspect="1" noChangeArrowheads="1"/>
          </p:cNvSpPr>
          <p:nvPr/>
        </p:nvSpPr>
        <p:spPr bwMode="auto">
          <a:xfrm>
            <a:off x="155575" y="-1279525"/>
            <a:ext cx="5810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6951353"/>
              </p:ext>
            </p:extLst>
          </p:nvPr>
        </p:nvGraphicFramePr>
        <p:xfrm>
          <a:off x="1563559" y="1752934"/>
          <a:ext cx="6104785" cy="4091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556"/>
                <a:gridCol w="1470736"/>
                <a:gridCol w="1480957"/>
                <a:gridCol w="1331472"/>
                <a:gridCol w="1487064"/>
              </a:tblGrid>
              <a:tr h="350434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#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RESIKO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PENGENDALIAN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434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Awal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Lanjut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363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Tinggi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Matikan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426363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Arial" pitchFamily="34" charset="0"/>
                          <a:cs typeface="Arial" pitchFamily="34" charset="0"/>
                        </a:rPr>
                        <a:t>Kelola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Arial" pitchFamily="34" charset="0"/>
                          <a:cs typeface="Arial" pitchFamily="34" charset="0"/>
                        </a:rPr>
                        <a:t>Eliminasi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26363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Arial" pitchFamily="34" charset="0"/>
                          <a:cs typeface="Arial" pitchFamily="34" charset="0"/>
                        </a:rPr>
                        <a:t>Substitusi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06497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Arial" pitchFamily="34" charset="0"/>
                          <a:cs typeface="Arial" pitchFamily="34" charset="0"/>
                        </a:rPr>
                        <a:t>Rekayasa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Isolasi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26363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Sedang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Arial" pitchFamily="34" charset="0"/>
                          <a:cs typeface="Arial" pitchFamily="34" charset="0"/>
                        </a:rPr>
                        <a:t>Kelola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Arial" pitchFamily="34" charset="0"/>
                          <a:cs typeface="Arial" pitchFamily="34" charset="0"/>
                        </a:rPr>
                        <a:t>Administrasi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Pelatihan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426363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Arial" pitchFamily="34" charset="0"/>
                          <a:cs typeface="Arial" pitchFamily="34" charset="0"/>
                        </a:rPr>
                        <a:t>Pindahkan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63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Kelola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APD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26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Rendah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Biarkan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3668968" y="123984"/>
            <a:ext cx="1320081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Resiko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56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6" descr="data:image/jpeg;base64,/9j/4AAQSkZJRgABAQAAAQABAAD/2wCEAAkGBxQTEhUUExQVFhUXGRgaGBgYGRwYHBccGBwYIB0aGBwgHCggHBwlHBoXITEhJSkrLi4uHB80ODMsNygtLisBCgoKDg0OGxAQGy0mHyQvLCwsLCwsLCwsLCwsLCwsLCwsLCwsLCwsLCwsLCwsLCwsLCwsLCwsLCwsLCwsLCwsLP/AABEIAMIBAwMBIgACEQEDEQH/xAAcAAACAgMBAQAAAAAAAAAAAAAFBgMEAAIHAQj/xABMEAACAQIEAwYDBAYGBwYHAAABAhEAAwQSITEFQVEGEyJhcYEykaFCscHwBxQjUpLRFTNTYsLhQ3KDorLS8SQ0RIKT4hYXNWN0s+P/xAAZAQADAQEBAAAAAAAAAAAAAAABAgMABAX/xAAxEQACAgEDAwEHAwMFAAAAAAAAAQIRAxIhMRNBUQQiMmFxocHwgdHxFCORBUJSseH/2gAMAwEAAhEDEQA/AFR7ewiM2qzrzO/vOnlWYrhtzuxdEONFbWTyAMHWDIqscaqtAUwJ3MnXzgDTXkKJYEi4plogES0xsemo11FI047o5N0CsHiip+Q6adKlxThipgbRoPXfz31qxf4M0M+cMB0BmOTEelDraEEjTTp99PCSfAyaZYDwNp1q9h7pgMBsdqrqDHWTEc/SidhAiaIxbSQV0AJ0Mzz13H30+qjE/C1lhmIH58qdeC8U7syp0A3HOkLD3ZP7s8lExRfBXyqnXUgbfX8+dO9wHV8Lx8NlBG/XSf5UXs4pW2PTT1rkOBxTNAnUTqeXXnNMmB4plAEkkbid/wCVLKNDLI1ydBrKFYDHB1iY6TU4uMpg6jrv+TUy2ouAzVTGx1AJ68x0qEXjOkgdPztVTE4mQVUAt5nX/I0HJLkDexXu8UZc6DUKdhrA02Pz0NUb3EMyEET+do151WVgtzKZJYwSdBqdZbY8qrWrircIJgZiY029KnN/AlbLNxmtwcpXSNjpp6VGMczEGRIGusdNhO9W8ZxRMqtIJ+EdCeWsaR+NLdq62bYgn7MET0n3pYxvsPwMiXydYllI2kxqB9xiap8Z4iba3BOouMq+4UkjyBke0VtgMaSpvclI056wBP1JHlS12jxc3MyyQCyiOqwQ3uS2vkvWqYYNNthvYG8Sv6BBsu/mx3+W3z60KU2s4F18i6yYLExyUdT1JgVti8TlBJhQOpk/Lb60Lx/EbLWLYW0e+ljduMxM6nKiCYAywSY39663wIlbK3GcYpYi2WycpAB9wJoPfQgwRGkx600cB4EXIdxqYyL1nYn8BRX9MfDls4rDooEDC2105lXuyfU1K0nSLfEUezuCzvmiQhUknYASST6AaDrFFcdhRiFw+XNLZdSZYqzOpLHqMqn3NVeG3MlkgaZheZvMJabKPmVPypg7K21a5Z2C28OmY9DdbN9FmlltuZeBusdmeKMB3GISxhyBkUMQYIGphN/esf8ARjibut/iDnyAY/fcH3U1Xu3WCt6d5b00/rEJHsrE1T/+ZGFbS0Hunolt2/w1JP8AKG2EviXBRhbnclu8FsqVY7nw7nzEkUG7IItyyzMoY9651AOpA11pk7VcTOIY3Rhr9nwEDvbZTvCMx8HXcD5UkdnVxap3K2iisSTcbwkSANAfToaaPAGT2+HPcdTaEKb18FhsqNkDR6gMBTFgeFW7ObIsSSSeevKeg6Vc4bhBatqi7KI9ep9zJqdkpm7FEjjPGbi3nVPhBj5AT9ZrKv47soz3HcXQAzEwVJidetZVFQu4OThedWbwyQQM3hMgAmIOm53oLYuMswZAOv56U5YtwxOsemoHlqegqn3KkkIAD9qYGkee/wCRXKsjXPBMzh9ybJzGFYfCQD9Nz5VWvcNUhbaOZEyxA8Xv6684+dTX2At7FoI1HJR1mTqSNeQ9aI8VuCxat3IdBA1IgMDzUE67mT0A60Enyu4umhZtggFSfECdflz3M0ZvOe6tN8RBIGhMmdAfLX76H3lC3GMgiBsIyjchtd+UdRU1nFKDlMGZAIJ0BBG3uRXRfAGy7awt1LsssOxZoECIJ1kGBqCK3t4oT4zrrMepqLDY17YnmQFBbNGUaAA9NDp1NSrgi6PcYZQczZgrakDkI2k7xAmnT3MXbN9NApjfeOftVixfGYakHy1B9KCKYCy+vmGERsfhqcBdGFzWRpB1AAzEGIGuwiYqiBQ58O4zlMaAjXf09/i1o2nFijowMqxgjWR1nryrmty4vxKxIJ18M+ehkRRTBcXGYQJJYHL8PiPnJipuC5GTOo8WytblCM0SJG4kb9KXuMXxKr4i2wgTEx5+la8M4yF1c6kkKhHsSZ8xEzz+dntFxTD3LZi4CxAMRBzDlJ29alpT5KN2A8Q5VTJC3FUZRzZdZPlvEmTpyoHe4o6eBwQdfECZPrrBqHFY8uQrBcwXJ4Tq07SQdeRHpEHlSxjEKQ5aOW+8c/PbrT7cCBzBYvMRqpAIOoldGG4+e3KeVS3kBGeCFIl2cDRl3APQ+0kUs4e+wIXZWhhqPEAcu3XfSnLhVvNdS2mkgl/EfCqx8iZA5b1Kcqaiu463LuNcWcIF+1dBJ0j4h+CwPekTEXGjVhp0+/1NMPafiHeENoAVECdh/mZ9qV+Fdrhhr9y4FzRadUMCBcbLDSdgBm8zMbGa6IrTE3vOiHj1zDdwiDObubM7shU/CYRQdY1BmB1ql2c4SLjd4w8I+EHmZO/WKH428924blxy7MZLHUk068GwptLlI2RTvPxCfbVqVulRSglw7BM90C29tGUSHufApGssOe21Kv6TLLretd5irWJYodbSqotgH4TlJncmTrTdw/gBxVti92yih9TcQsDoYgZ1AI85FJX6Q+F2cO9kWcRavyHz92tpQhUrAItzvJ+Ik6UkasPYH20ixP8A9m5/vGwn86YuyN/DYawLmMQ3Ld1m8AAbNAhQQSPDoT7ihvZvhPeJca4ctpltqDInwlCVA5SRHvzpvscdwuFIt3cILx0yE93ltgDbxGQT0Ak6RNCb7Gib2e32AT/u/DRPkltT9AxrMX+lLEqQqYDKSJAdn26xlXTzobju3GMuXRZtJZwiMpK5TDEDeTlDTtoAh86p/q1pZa/cN183iDDMGOoPhnxRAguTPWptoZIy/wBv8Ri7tu1ftW0QlspQHVgNRmLEER9YoqppI7R8Ttd9bdXVBacsqRJAMeHKug2p0svIHQgRTIzCFs6VJFQWKsCnQjPIrK9NwDSsoakHSxKe4IJ1J6DX59f8qp4liIYklgJBbUkCABp0AAAq1bVRlLWiJz6MRanUQEcyDI5axr5VXx14SXVSisWOQz4RJgT7b+R0qdUc8j02kJMkjrGvnvO2wom99VtW4Dd4hOxLTPMA6AeXOT10D2bufbygGemkdfSKs4SwLrBSxlttJAEgTPIyYAgzpprSu2LTB/EcRqygZi3xHKAQfIcjqddKjwqXFifBvr6jUH+R869bHgEFdQSJjfzjTac2gqAugOjEjeCOZEcuddELoO40Ye8HREfK4CqgJ0iI8Wg3mPOmJOHBsJd7kuEto5dWbNL6KCoiPhkyDu3pXNcLjTqAJA9dPzrTZwvD4oISEcWzlIcOvhPmZj1BpkqNTR411RadrgzO0d3EQORLa8lEgdSN9KEW3Gbwx0g7CieD7PNea673rYyIXABDiJBO3wiCTIn0rE4GCFfv7IBOXa6w0CE6931ZfnvTJpBoqK/h0BEjlzo72YtWWZu9JELoQwQTpptH1qK1wexr3l71C23yiemaOoq6vDbFvQXG3zCbUho/2g0pJz2BwG7i4e4SqhFI0AAOU7GNOnWPeosfYEnMimQPtQeWp1BA21I++vL6yMxvgKMpgWesa/1h6c/PfSqj2rTlR35nKDJQjQidCGI2Nc6Tr/0YjPDbYYElVBG20zO0a+/mKoYvAoHyqS3PkQfIcz/nRVeBBx+wukmTL5XygDqQpVfUkVQu4OxaY97iluhAJW0O9OpjRzCqATvJOu1Ok/IyjfBQvYBVWSSCNkMgkc9QYnyNNfD8K2HwN3EFWm4hYliAcqycoLH4m1gelLd3tLbQBcNZRI2Z/wBq/qM3gB9F96B8T4pevHM7PcbqxLR6Tt6Ctqrk6IemfLKx7RXVvC8yZYbMBp8UyJBBEe1FeH4BuIB8RiGYKCFQIBy3gAEkSeWpJO5pctYYuHd50DCPQSCfmKfeD2z+p2VQiDaYwNyxAjWdPExPrTynsLoSewC4Zw60S5ILBbjIogr8J+IrvzWRpE89qPMhLuAwYSvikNoqgAAjTlA9KC9mFbLdtBf2oe4CNJBmMp16j6Ue4Nw57VtA8Zl0cbwROoPUa/Ohe5mtjw8SwVs5btxe8XQxY711nWMxQjnsDSf+kLiti89pbJuFrecPnQJ8WTLlAY8genKp8fwm6oN893DXSDqzFWYnUjw6c/SOtLHHEbvWZtZIBIBAnKNNzGkGJqWNpzLThULQzdhcRmFxDlkFSDGpEkkT0BP1NZje0WGR2fKDc2k+I6aCB0jltQvszc7uzib3MLlX1IP45aUb1vKcvSqtKUqJLZBzivaMXLneKniEwSSBrvoN/c0IxXE7tz4nMdB4R8hvUD2o9RuPTmKjGulMopCtm6aRHOuq9l8T3mFtNOoGU+qafgK5WVHy/PSnv9HGIlbtr90hgPXQ/cPnWkZD1ZNTqaAcX4+mGZFdXJcEjKBGhAMyw6iqF7tdOHv3Ft5AiwpLSS76KIj335UOEBbsA8f7R4j9YuC00IDA03gAE+hIJ96ykctWUdCH1M6E2LVrfjtykK0E7cw0yvigjnMGOkV+JY8RCljbBhM41Aiep0kkwOuutCsbjXzS4BcgfaOg8wIWdBpGmlTW76NDXFJOslZ5weoGsjakUfJy70WrONtkrmbKSxzMPs+HQ6KdM28fTet8VmBVcjAgmFYkFYBKkyNTEHbUDzqsqWwx7t7gU6HSCROxhogxtqNqsYbGm3L5VuRAy3FzAqdPtTBGkfLQU2nwUXBph+H3WUu9sBQ0EtCAMZ02+lV7xZPCUjlEbHb5yPrXRMCr43L3Ni9cthgYdO7Q7SWJlTqDKggSSY1gFcR+ju7f7zOti0zkMtzOzMpBn4QMsTpBY6UqlJOqFaOV4OwYLBdOZOnsOetMOGsXAuHvKHQBGQ6wAVZiCYMgEONeZDV0Lg/6L7due+v97JkQmWB0nMZ5dNuVGsJ2Ew6GS95t92CjXyRVH/Sq2ZR8iHhrmIF1A5V0ZVXxZXglRmJcqSRmzaA66VaweGXKUe0M2ck5SwEMqjvFJLA/CPCNB0rpGH7OYZNkPu7n5y2tWk4RYAjuk+U0rH0nK8ZhwbbBFuazrknbr4h7aVE63MgTI24IYqkEnoQ8j3HlpXXTwyz/AGVv+EfyqB+AYU74eyf9mv8AKslE3TRym6rhCq27jsQJUlLcRsQ2cjzjTeh+KGLDKbKLGUKxYjwkCCMubxL0MGeldeudk8E2+Gs+ygfdFUMT+j7Av/oY/wBV7g/xxRqJlCjkGNwXEbvhuFioHhGYZfIKi/D/AAiq9zg92zauG5mzMoAAUnSQSZAiAQOddVxX6NbEHu3uqeUuWH4H60Kv9j71jxJdcgSfAWnQaeAyDJ9aDY+qjmLY4Iq/slEjcmdfzyNEuHYk986vGTuzEbI0rB8zqVol2j4M2UXFyBGJDZnUKIPxSOv7p1BBgbUuplsrcVboud4+RWT4SECs0ZtcskLPl70jgqsKySlLdlji9zW//r4k/LT8Kb+ztrLh8PPNBH4j5haSeKOCb+u/f7ed5h+NdHXDlcLZI+wFPs3/AFFTlsincFdlMFGNxLEf6e6fZZ/FqYLdnNcI5F2+lQ8KsxdvMObH5ky31ijYthUVuZzt84H+E0urkFcCN+kCzFsMhIUXLQYfvawD6iT865zxu+3eXEk5A6NHIHu4n1j7q6L+kd4wpbkHtk+zCuX4jH94XCzDFWI5kqMo18gx+dHDG5X+dh5yqFBXi4bDYO1b0D3HLtGunL/DS4btuScpE9TmCydeVMnauw926i5WOVVtiBu5AJA89hQzEdl8So1ttPSD/Krwp7kslxSsoEHISGB9edDyDV7C4Q5yCIK6meUVZwuAIHeXLbKuhWQQG32ncVpSUQwg58A0MZ8uc+lHew+OFvFpMw8ofcCPqtC71lSJAM5vPUdf86qWLpRwy7owI9VM/hRTsEo0dU7f8PzWUuDe24n0eAf97JSV2iu5MNYsjdybz+8rb+gJ966ZeIxWG8JEXU0PQkaH2MH2rk/Ey2KxF02lJA0UDkiQq+ggD50LAkwLFe1f/ot+cA+tZW6kfI3Tl4N8+aSQPWiPCV8TQARBAmQNdpj8aH3LUMVI1BIPtNXcIJyrmyhiuY/3Z1kbH3FMQoY8PwtrguHEf9ltne7dBCkmZ7sRNw84X5iinDe0PC8DC4fDXcZd372+QASOapBA/hnzoNhWXHXrzXnuG3YtFrSMxJhWQDM2+x1jUk70PsCLaIuUEm68ydPCEA9fCx/8wNPwtzRTbpDji/0w4s/BatWx0ysxHuSB9KG4/wDSPxHT9uFlVaFCiM4kA+HeI+dKFi2XeCYA+JonKC2p896nxRzm44MCZA6DMqoP4furXQdIWvduMeTribn8RH3GvbHabGuwUX7rMdAAzEk/OhGAwyuSXOVQBvpJM/y2FGs6WAl20i50dYMsYOpBjN5babVnN1sFQXcZOCfr73At27iFTxZiC3Lpy3gU1f0deGhxWLHq3TppS/2Lx2KusXuO+VVAXSAfkBsKc7bO7AEk+3uZ/PKnx9SvbolkcP8AbZBb4RdKBjjMTqY+P/KpcVwvEoJTG3vfX8aYBaGUDpUeMt6TpEUNW4dLoVXONX/xra9UB/GrqvxRNr1p45MAv3CrmDKZmzlI01aNI31OwqW32lQwUBYbZtNYMSOo0NM99khVtu2C7variNlS13DLcUbm3P3ak+wqC1+lfDMcl61ctt5iY9t/pTgLge3mG5E9PzrSV264cHsIHVWBuDrI8L8zqNYqUmr4LRW3JX7XYjC3VFyzdtszqcyQSt9SCBmA2cNEMfOufWrNtgAZlULafZI0M+5k+lF+zdn9VxIw93WzilbI3NTLKNeu6nrKmq2KwRtXbygMW1BBBgkyQFMQanKlf0HjbewB75nts3hliwImAC3i3O2s712Ph0XMDaJ0JUoZ5ETHyj6Vy1Oz8h7NokZmbL3kAgQPijnE9Paup8Ew8YY21dXyOTIJ55jGqzmEgHSpZSsKcX52+5L3apOWYJJ11386nuYgFF6ZR+P596FXLkjU6AVrdumNOm3XyFRYQf2q4acXZNpR9pDPQBh+FJ2H7D3cMtzvrQuqSvjtnVVUg5gJnrIIP0mug43Hd1ayqBm3YzBnoNDt/OlFe05t3fE0Sd/z7VWCdGc14POEWFv5mPwq4uI05VYjrI5SNJEa1BxnGjvAtplfwqzMoDhCWZcmh0YFdfWme3cs3G72dYIZNIObeNyZE+EfjUOAtB7mTuwltWMqAAGMOJEAA6lTp0G2tRlmniuC4dDPDjytZJ8x4IuEcJIJa7YsvcVpF17aqxGmwKkyPXnVHtQ7u1wLlhYVwVmGB12PSOVNmCGW46sAFYrE5pHMyM0AzGwpf429m3i0FwqVguQcwZjDAaRlgEcyNSKKkhNVt/MU27Nk2O8LKAxADAaDMcsGJO8cppb4twT9WtLdNwMXcrlykSsSHBOpB15aV1bhmHs/q4GeTmzSAu6kZRlzNEZVM8zPU0O4r2SS9cRhbzW7aEle8C5n2ElmECJOnQU8ZtXYvvNJCZwXjzWrTW1jLDaGT4Qrk89JLINOnnQTCcQe0pFtsoO8ASfciatcS4BiLTsChg7Q9tzAPPIx8qGNhLn7jaVeotC248Gj3WJJLGsrQ4d/3TWU1IGpjrwTgDY0Oy92CQoWS5bOAJkAFVVoO/PY0DfBlcy7uGNuP7w0PyiP/NWmJts97IBkDFVIRtACQPEeg0PSmjF4drl4wxP6taDuSIOYlQWCjYAshjkFOvOnok7sCYXEtZ78J8LW+7n+6SsmfPKfnVPCqXK6ooDxvr4yB6kCKZ+J8BCs1tzlVBbDlQCXdlDZVkaMTIkiAFJg7HS1wnDZWyC8jIA+ZnFxTlOzAIuUmSARIJjTnSzkl7Pc6fT+nyS/uV7Kat/n2AS8NfMyCZ8QIGs5dSNOWgqHD2yVYDUkj5Ktxj9wpgW2neNczPLKRAAGpAB1mdp+dVMRgVKhbXgiZ5k6R19aTqJpWXl6DMpNRVrz5B2GJXw75spPkeX0H1qxicOwKpMsxBgGTsRr86v4LB5XVyQ2WNCsgxyIMg0VS9N4O1pWI+FFXLBkGYE66cgKZZIvYR+hzrfT9V+50LhGENuzbBOoVZ+lMGAcZAMuvX3k1zRu2jg/1Q9Cx/lRjsx21Fy7kuoEBUlSCTqomCDzIBirOcXsjmfpM0Lk19UzoKvB0qPHCFJciIJnoBSBxvt2pt/sAd1lzAAAMkDzMR86TuJ9qb72ksliPjzmfiLEwJ6AcqTgndkfGeNXHuN42yFmygk/CdhA28JFNHYq6zWSCNFbw+h1++a5ribvzG/T87U1dhOLuriz9l59sobamhL2hJx9kcuOcZSzbVGvPbLEkZQxmIGuU6DU/KlviHHUAI7xrxjQurKBm5r4yZgc+vzBdueJ58WyckCoPfU/Vo9qpYZu+W4UGqFcvmoER8hSzbU2ysEtCQX43fL4e3cGjW2Vl1mJj8cp9qa+IIMQbLKxX9YW3lMTlLiC3qDGnnXN+JYhgi24MaP7EDT2M+wFNGAxZbh2HI3s4lbbdcruIH+8oqM1aKpU9xpxvYlrL/rD4sF4iAuXy0mSfpzor2UwwdXWSDbcHXXUAeY0oDx3i+Cw0lg15p1W3lGXyZm0nyAPtTZ2YKMM1sPka2jobgUEhtfs7xIE/fSZLaGhSTVcgnH2VtOyFiY8uUVQxeMCiddNvX8j6U0dqMN+zN0DVJncSN+Xn99cw4zxgOuZYAk+ETK7wGJJnmJEbGkjG2FvYsY687Cdx0ncfgZkf9aVOMupg8tN9KNWsamUSScwkBdWB9NoOm5GtAuOXhaa23MktlJ1jqxGmp+41YQjTFXLZBDNGykzG/51qXhnarEW7jCVYAg+IT8W/Sh+P413mUEtCiBJmqVrKCWXnH0qLx/8kdKyJ0kP2H/SKy/1lmY2ytH3g1S4t2zw2JbPdwBdoADG4wMCYghNt6T3uVIG2j3HXX6Gl0JfyK4JsKXeJYb7GHe3OxF5zE+tuov6VxCXjbS9dt5Z2eenMjb2oVjL3hJHIj7xV3FNOMvkdW+8UeFfz+xo446kvl9y3fxmKujXEXnA3kzHntNRDAXTOa65jkCwJ+YEaVPgrh0RZkttEg6CCf8AVgmrhQaFr2/MRvvzExFT6si0sMU+AY/DGn4n/j/zrKuXnAJC3XIG2n/uFZSdWXkfpR8IP4TgzBMrZFEQdOUfyqp2ae4WuXrdl7iEsHCaEW8pBHpDRAE0xYu0TbcKDJUgAby0LoOvirfs13mDtFDlBLgtmMKsMJDHUsYEEAadZkV6kpRgrkeVjxyyOorcvcLu4TFXbzBszXX8VtpXJrm/aTtr/Ic6k4xwK29rLaVlAbMQoIzZYByTo+YHwkkgERIlqB4rCKWR0UJdUDK6lrZgBRBmc4MxB3gmpv6YuMgW63c3BIDQzgzl1AnwtlyAHYeLXMdPPjPqZE1fe7fb4L8Z3vBlwVbrj5fr/Br2rwTILP7NVthSqEEEnnBjeIME76nnU3EXtPZsWg1uRkzNoYAtjMdB4TmZhlMlio20qxxHM/dJcIOR0AZokqF/aG4PhJACdd4kySfeI4XD5WNvIFe7mdgB+ythFYonMauBpuRHKunaW6OvHJqMIye6vj8/GV7uJtd9YuWu7AW2PC8iGTMArRMEjKc3XWt7mLtHvgt1kLPbAuNnZjaQEFQwGYmQu8SAJqa5ZtI15wLYRlVrbeBgpFsNkKNrDscsjWR61HdxSTbD90EREe7lRJLszMqDLBMAoCAdlM60aA5XVXx+vnx+gvcaxQu3rlwLlDsWA8j18+vnQw3III3Bke1OmKxfcDEZHSO9UWsuQmCxdmETIyhF101jrVPj+JTJiLasro72xhraEMERCTngfASsAzDElp2raVyb+olSilt/Hw+P/YlcQxLKIB8O6jpm318jIqnnMQfUe/Oi4wrHMoVTB1ll066ZvzFGcH2OvkK3d2hqIVmCuRoZjNt66+VVSs8rJF43bW3YSc8Ex0++iXALzW71pjpDLPpOv0Jrpq9mZUm7atqozEysmAOmYc9KGYjshZ7wZ8qrIB7vQ6+raa+tGvBKS5Ob9obubE32H9q/0YgfQUV7J4chHeYEj3y7/fRTjfZPuluMvdvbBDz3kOdwJTXqeda2wtnDKVAkqTEyASSYYkfQdaGSxsbvgD9qMRN6f7vLzLGmD9HX7WzirMTol1RvLJJ+9Fpa4nhGueMSSVXSIGw0pp/Rfh2S+78ktAORsCzKQPWA35NSTTidfqMU8bipLta+QN4vhB3+KLqSpd8qg5YJJynntoYPIeldW7CcOu2bdpbtsp+xUCdyQFmR18qNcE4NaZ3xFywneNcJRmAYhQFCkakBtDJ3maJcWu5cjGPiI+ak/hSSexK22V+I2Q9q4vVWH0NfP0Z1RZgd3ePuDYYfefma7xfx6hSWIiNSdh61wjjOZDbuC3kt3Fc2wGzDKyWZEzOjKRDa0kJXwFxoBjHOoUqpObVRv0Ow150Pxq33Yu1u5mb+6fkBGg8qv4DF5CjiJtZj6wv+UfKmHG9rbQYqbTaRqTG4B2iRvtVJzmvdVgjGL5Yj/qN7+yufwN/KpMBaOrcuXnTge1yRpamNPiPt9ihGMx63nJFru2AlhMzPPbek6k2t1Q8YRvZg5krXLFTsteAULKJFe5azaVLhP624fL8/dXsRWnDBL3PzzNK37LKQXtx+f2LytBEb71qD4q0vrqAT+RUq2joT02nqdKhtRXNmWNq/Jsbw8z6Csqu8SZUT6TWUaiMpNq00fRmH4bYUXBZAY6AMTJBEGQTtBjbpQLiXYi8wHcYzIwH2gZJ87gJO/IADyJpVwnaO9ax960HXulJJzfZyqJg6EyeWu9FcP+kcAw9px5ggj11ivS+J5iwZWvZWz8BPFcO4oCQLWGu2v7IXoHvnQAr/AHdPWlLHcG4tEHA2z0KZZHmoW+VG5+zTXZ/SPhjuXHqh/Cavp27wpH9aB6gj8K2pPdoHRzwVU/8ABy3GjEIALll7dwD4LkqpE/6InTc/1czJ8M7CE28bucHfjys3f+WnziN7hV+4917lrvHy5nzwTl20mOnKinZvtPhrdkD9ZVmJLMWZQZPlpFZuL5Q8cnqIKlaOW58RzwmInl+yuD6ZK1wVy+bkXLb20hjPc3JMCcqzuxMD8K7WO1WHP+nt/wAa/wA63HH7B2u2/wCMfzoVDwF+p9R5Zw63exEjNZuxzAsXZ/4atWkuSSLOJkiBNi6QvnASuzf0tZ/fT+IfzqReLWh9u3/EK1R8AXqsy7/QUODccS1aS0nDsT4VAzdxcljzYnuZkmTNWjxO4zeDA4kKdSO5uifVjZk+9NC9oLQ+3b/iFbN2ktf2lv8AiH86r1KOV4m+RWfE464GU4S7BEAZQkCRtMH50Kudi8ZfaWttbG+ty2J9gTTYcbgxiP1r9n3+TJnzCcvTePfepbXH7CFirTnOYxmbX6/Sl1j9OT7fQVk/R5dRh+0shmEeO43i010CmdK8wHYZmGUYpEU6QllxO+iszLm2O1MHEO19hRNwmAZE23In+HQ0Et9uLCFzaW6+YzrMDQaKGbQbmAI1NJKb7l8fp5tWky/hf0cYVdbty9d8pCD/AHRP1ovfaxhrWSzbS2onRR+ST5muf8V/Sa8lUte7N+AH40l8c7VYm+CGeFIPhUQPfmfnU3JsovSZFvI7x2R7QW+77i82S4j3U8Wg8NxwNeWkb6Ue4rwq1ikC3CxSZGRyuvIyp18q4uOJf9qva/6Qn+LX8aeezParu8tq5qhMA80n/DPyrVsQ7lfj36NC8mzfuH+67Ek+WYyPnFco45gXsXGt3gqlGVSGuAQ3c2/XeN+ftX0y1yNyB61z/ttwQLeGJH6xct3Xi+tkWyUHdFMwJWcphAZMDeVk0NhrZwgWCo8QjMjkemWKzEWRcY+L9pltGD9sd3bLQf3geXSelMhw9psAxS3eFxdC7PbFs6sNEzljoR4goiNZFL2KwLpiDbcFXSFIkGGVLQgEGDr0PSmsUqqwLNrzQj2MVcgd4/8Aqr/iqK9wq6GuDu7gYG2kFWBDOZVSCNzBgc60RyrsrghoAIPIrOlTkttvzgrjnvv+clhq0NeO1eE61I6DYCar8KOrnzqwDUPD3nOerfgKV+6/0Hj78f1JL2pPpRIsCoadOflQojxHXnVtmi0POKlOPBzeujqcfi6N1AbUjf8AI+le1pabQVlK7PShCMYpUEO0CEY26gcqCzZm12HON+W1V3wUbYlj6ow/xGpOP3MuNcsdJP1FejHWiDqsnzruzTnF7I4sc3pVOtizZ4BeKK4v2YcSAxYSP4KxuBYgbPYbbZ+vqBRbC22fC2CgLZVvKYE/agfjWty0wbVGjvByOyWien71XSTRD+tzJ+8Ar/CsUP8ARofS5b/55rVMFidP2I/iT/noqojLIj4J06BmP1qK0+UDXUBFP/ltO5+ritpQy9fmTuyi2HvjewfaD9xqxhnurvhC3qH/AANbuZBAY/CwBnpbQfe00a4Rhy6lj+/dH8NxwPoKyVDS/wBQzNbsiwvF7ybYA/K5+JNWv/iLFHbA/PMPxoVJzxmOj9Tyuv8AgkVDgrrZAC7TlUbnfu7HP1c0+pkeu27aX1/cOf03jeWEQe//AL60/pjHn/w9seo//pQu/fYGcx1zHc/uY1vwX5DpVhh4hr9oc+lyyP8ADQ1PyN1n4Rd/XeIHUpZUeic/9oTUWMxeOVWbPa8IJIGSYE+RHI86F2V/Zx/cH/6cOP8AFVzDJFvGkjayx/37/t/1pXJ+TdeXhf4IVx2LuDx3bZU8u8tiflQrHm5a1lOgyMH+fTnVvA3FyQRrVPjVwZVA3B+mtcvVlKVHXDJJPZgjEYksZYyflVe4Zr0mvKsdE3aGrD3ScQT1W20+qLTFhr3nSTgMSc4HVE+gj8KZMK5jWKD2PKaVs6l2Yx182QQ63Vkq1u5yjo8aSI0IIqj2iwKOr3LCNauW4N23/daYdMpIjQ7R6UmYLiNy0D3dx1neGImPepf6evqxfvnDFcsk7qdY21E0iuwtIULmJv2LbL4VUEEgMSLniJEiII19ar4i4Tfu3C/PKQzfFK25kk6/CPlRLtDcBsPPUf8AEKBWGshnzZTDQsifDAqnYQr4nEl7hOYnM1sTObYEbzyrdbOc3A2p0189dZrbGXbbtbyR8WsCNNazCjxXI/ej6VnwZclG6GtnXUdf51YtXJmKt3VBGtCr9k29VOnSkaUiik4/IvMfD86g4P8ACfM1H+tBlPWDUmAMW/nU5Rag0dGOac0/gyW4Ymr+IWLYHSKGO86Vexr+HfaPvqMk7RH1UryQ+D/YiZvKsqE3R1rKbQdvUQX7YW/+0MeoU/Sl8geVPnH8ApvLcuAm2qSVGhc5oCA8pPPoDVwcfuqoU4fCi1Ed0EMAdJn6xXotbnmwz6YpUc+tYp10V3X0Yj7jVq3xm+Nr13+Mn7zRLj+AsupvYdcmWO8tb5J2Zeq0uTScHVCUZq6C3/xFif7ZvcKfvFYvaTED7Sn1Rf5UIJrwNWsbpw8INjtLd/dtH1Qfzqxa7WX12W0PRSN/RutLk1cwPD7t1gttZY7ahdvMkCsrA8eNcpBu32ncnW3YnrkPn/e82+ZrcdpXAgW7H/pnlEfa8h8hQDG4O7YbJdRkbeGESOo6jzFV+8rWwrDj5SGM9rLu3d4f/wBPyI69CR7nrWy9rb0/DbHogn60v2q0Z9aAyxY/Az4ftPfYgd4EG3wp/wAtecW4zeMoLrOpEPtDA7jQDTelpTVq0WkKoLOxAUDmTtQG0Y470iSzaJE/zqK/YI1powPCcOn/AHlrt9+aWdEQ9C0jMRzj5UUThXD7/gti7Yun4QxJDeWpKk+W9CiX9RBPg5zFeiiHFuGNYuMjbrzGxB2I/PWqAGtY6HJNWiaxPfoAd1X8aZLVu5tI18v86VsY+W6jdAn0p6tWhuBp5mtLseY/eZDbw79R8v8AM1O2HJ+Jj7Vds2R0qylgR/nSmsX7mDkFSSfL+VLXgR7iuG0cxAO0CugYjBz60LxmD6jWiCxRuXrfJW91NaYIElzGhaddOlMjWPKoHw08qWwoGNhwelRtYH7oon+pkcqz9UpbocWsZgIMrp1qmLb8iY9acf1Svf1DrTdXyLo8CeMJc869/UX5zFNbYGonwlHqg0C4cB6/Sspg/VK8rdQ2gc+KWsyEDVhDAdchkgeeWT7Ub7PdllxNvvWYZTtB0066z91L/Gg3dFkMMhDgjcEGg+H7XFA0h0LfEbWUq3mbbQFPoY8q6XyQjFtbBnjGDFvwhUg94rMswy5SSPPaZrnGFss5AUEkiY9taN8Z7QNdXKoYKdCzkZiDuqquig6SdSetU+CvkW/dH2LRA9X0FLyzoxqWKLbB72yIJGjCQeRHUHnWgrxJCqKls4Z3DFEZggzOQJyr1PQedK0dOOeqNs0B59BNar4t5JAJGhM+Wm3rXiNB125+lWzw1ik24canMp1A6MsyOvvTRI5nTs9XGtcBRyTzSTMRPhk8on3qtFSXUCtm0EjwqDJBjn01k1CHjahIpglt8CVTAqOawvNeUheyVaK8BaLlx/tLaYqekwCw6QpPzoSoq5gMabdxbgAMSCp2ZSIKnyIrAnFyjSOj2MCpK2bakgKDoJJ5TvtWnFeGBQ9tlOdBJOxG/Q+Ug1R7P8cFt1exctvAju7zi3cUclliFcD94GvePcdFxne+9sZ/itWXFy44Gyll8NtepJmiuDzmpaqA3HcV3nclvje0hbzk7++p96B41ALh9q9v4hrlwvAEmYGy9FHkNqna3mMnypaO+G0KBWPMv8vuFO/BGL2rZ8o+WlLV3DgkmmrsuP2ZHQ/fTyqjgv2gtZtmrSWorRFqdBSGNbyVSvW59RRQgVXurzFAIHezPrUHcHpRA7zWZ5pGhkDDbrClXmSeVQus0jQyKi2T6ivSKtoIEVq6eVIUprYqOtRXEEa1eFuaiuWRsKBmmuQeLVZV3uvzFeUbFDWIC922aQCGEgTqVMadNJPOAelc3vEKfFKn2Kmu+HhVq5h0tjQqc6sP3iCCT10JFcu7Q9hcWjMyKLykkwsSJM/Dv8q9Jo58Eo8MTzbU7H5GreD+A2v7Rk122I0PlMazUtjs8wBfEThrYMFnBzMR9m0mjO30HMiosdxRQhtYcd1aMZi2ty7GxuP05hFhR5nWlWx0Sjq2KF620mdTJkzM67ydT6019jb36th7+Lygsroig7GQZB8oeY/ujpSgGfqDTdjEa3wewGAHf37lzzIVSnyjJ9KHcXInGFCpjbmZ2YKFkzlXQCd46CeVVjUzXY0itDcHn86BWLdKzSK9its48697wedChrPAK2ArO9Xz+dei8Oh+dajambhTWDSsSTsjH2P8qmWw/wDZN8jWoZNnpvEiDBA20Bj6VuqHp+H0rdbDjcBfUipIjdx7a0OA3fJ7ZtEVdsWi20R1OgHvUOFtZiBbRrjdI/Aa08dnexjQb2MAAA8Frz6vH/D8+lAnOaiJY2o12YueJl6ifl/1oXjVCsyjkxHyNe8ExeS+h84+en41uUcfcdA9Sq9eFxWs0AloNWjt5VqHFeFprGIL1udRVQr1oiD5VBetzrQCmQFem3zqribkDz2/z9KnJI5xUV+wGMyQfpUcqlp9k7fQ9HrJ5n7K/N/ga4eco/P51rYvUViV0IkdelSs8cqjHg6/UtQySadpttNb8/cjuEyPuio215VL3gqNXPl9aajkbg+WzQg1lbq9r7VxQdZHQ1lNTIj3gGOmp/Jo5a1ivayvTPN7g+zhkuq/eIry9wHOA0hWYAa8gAAK5B24wltL5CIiDoqhR8gK8rKSR2elf9xoVLijpT926/8Ap/Cv/wAb/DYrKylXI3qORBJ1qezWVlL3OzH7qLltB0FS27YnYfKvaymRpG9xQNhVYseprKysZcFLF4hxszD0JqC3eY7sT6k1lZQOebLFkUxdnLCteUMqkE7EAisrKDHj7rOyYHCpbUBEVBH2VC/dUfGjpWVlLI4u5xrih/bXP9dvvNUFPiHrWVlGPAzOiYfXf86VpNZWUDFq1W5FZWUDGDatSKysoGKd8amq9o6/OsrKVjoku7CoX+H3rKypMdFc1C/OsrKUIucTUd62nT7hWVlZXSuCLP/Z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00970" y="1556792"/>
            <a:ext cx="827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IDENTIFIKASI BAHAYA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http://www.jabberworks.com.au/Galleries/illustrations/full/HazardI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99467">
                        <a14:foregroundMark x1="18203" y1="78072" x2="18203" y2="78072"/>
                        <a14:foregroundMark x1="90861" y1="18538" x2="90861" y2="18538"/>
                        <a14:backgroundMark x1="85758" y1="59004" x2="85758" y2="59004"/>
                        <a14:backgroundMark x1="73496" y1="15042" x2="73496" y2="15042"/>
                        <a14:backgroundMark x1="67631" y1="8581" x2="67631" y2="8581"/>
                        <a14:backgroundMark x1="66032" y1="6568" x2="66032" y2="6568"/>
                        <a14:backgroundMark x1="27266" y1="10169" x2="27266" y2="10169"/>
                        <a14:backgroundMark x1="24905" y1="16631" x2="24905" y2="16631"/>
                        <a14:backgroundMark x1="21935" y1="23093" x2="21935" y2="23093"/>
                        <a14:backgroundMark x1="20030" y1="36970" x2="20030" y2="36970"/>
                        <a14:backgroundMark x1="15613" y1="31780" x2="15613" y2="31780"/>
                        <a14:backgroundMark x1="7997" y1="23729" x2="7997" y2="23729"/>
                        <a14:backgroundMark x1="7312" y1="14407" x2="7312" y2="14407"/>
                        <a14:backgroundMark x1="7312" y1="11123" x2="7312" y2="11123"/>
                        <a14:backgroundMark x1="7540" y1="10169" x2="7540" y2="10169"/>
                        <a14:backgroundMark x1="10282" y1="10169" x2="10282" y2="10169"/>
                        <a14:backgroundMark x1="25362" y1="20869" x2="25362" y2="20869"/>
                        <a14:backgroundMark x1="36329" y1="36017" x2="37243" y2="36335"/>
                        <a14:backgroundMark x1="39071" y1="36335" x2="39071" y2="36335"/>
                        <a14:backgroundMark x1="41660" y1="34428" x2="41660" y2="34428"/>
                        <a14:backgroundMark x1="42803" y1="42479" x2="42803" y2="42479"/>
                        <a14:backgroundMark x1="35872" y1="49258" x2="35872" y2="49258"/>
                        <a14:backgroundMark x1="31455" y1="50530" x2="30008" y2="51589"/>
                        <a14:backgroundMark x1="27951" y1="51271" x2="26123" y2="52542"/>
                        <a14:backgroundMark x1="24219" y1="53178" x2="22848" y2="54131"/>
                        <a14:backgroundMark x1="20716" y1="54131" x2="20030" y2="53496"/>
                        <a14:backgroundMark x1="15385" y1="50953" x2="14014" y2="50953"/>
                        <a14:backgroundMark x1="13100" y1="49894" x2="13100" y2="49894"/>
                        <a14:backgroundMark x1="12871" y1="48623" x2="12871" y2="48623"/>
                        <a14:backgroundMark x1="52551" y1="94174" x2="52551" y2="94174"/>
                        <a14:backgroundMark x1="67403" y1="97140" x2="67403" y2="97140"/>
                        <a14:backgroundMark x1="75095" y1="19492" x2="75095" y2="19492"/>
                        <a14:backgroundMark x1="69992" y1="47352" x2="69992" y2="47352"/>
                        <a14:backgroundMark x1="69535" y1="37606" x2="69535" y2="37606"/>
                        <a14:backgroundMark x1="68393" y1="26695" x2="68393" y2="26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875565" cy="42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23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6" descr="data:image/jpeg;base64,/9j/4AAQSkZJRgABAQAAAQABAAD/2wCEAAkGBxQTEhUUExQVFhUXGRgaGBgYGRwYHBccGBwYIB0aGBwgHCggHBwlHBoXITEhJSkrLi4uHB80ODMsNygtLisBCgoKDg0OGxAQGy0mHyQvLCwsLCwsLCwsLCwsLCwsLCwsLCwsLCwsLCwsLCwsLCwsLCwsLCwsLCwsLCwsLCwsLP/AABEIAMIBAwMBIgACEQEDEQH/xAAcAAACAgMBAQAAAAAAAAAAAAAFBgMEAAIHAQj/xABMEAACAQIEAwYDBAYGBwYHAAABAhEAAwQSITEFQVEGEyJhcYEykaFCscHwBxQjUpLRFTNTYsLhQ3KDorLS8SQ0RIKT4hYXNWN0s+P/xAAZAQADAQEBAAAAAAAAAAAAAAABAgMABAX/xAAxEQACAgEDAwEHAwMFAAAAAAAAAQIRAxIhMRNBUQQiMmFxocHwgdHxFCORBUJSseH/2gAMAwEAAhEDEQA/AFR7ewiM2qzrzO/vOnlWYrhtzuxdEONFbWTyAMHWDIqscaqtAUwJ3MnXzgDTXkKJYEi4plogES0xsemo11FI047o5N0CsHiip+Q6adKlxThipgbRoPXfz31qxf4M0M+cMB0BmOTEelDraEEjTTp99PCSfAyaZYDwNp1q9h7pgMBsdqrqDHWTEc/SidhAiaIxbSQV0AJ0Mzz13H30+qjE/C1lhmIH58qdeC8U7syp0A3HOkLD3ZP7s8lExRfBXyqnXUgbfX8+dO9wHV8Lx8NlBG/XSf5UXs4pW2PTT1rkOBxTNAnUTqeXXnNMmB4plAEkkbid/wCVLKNDLI1ydBrKFYDHB1iY6TU4uMpg6jrv+TUy2ouAzVTGx1AJ68x0qEXjOkgdPztVTE4mQVUAt5nX/I0HJLkDexXu8UZc6DUKdhrA02Pz0NUb3EMyEET+do151WVgtzKZJYwSdBqdZbY8qrWrircIJgZiY029KnN/AlbLNxmtwcpXSNjpp6VGMczEGRIGusdNhO9W8ZxRMqtIJ+EdCeWsaR+NLdq62bYgn7MET0n3pYxvsPwMiXydYllI2kxqB9xiap8Z4iba3BOouMq+4UkjyBke0VtgMaSpvclI056wBP1JHlS12jxc3MyyQCyiOqwQ3uS2vkvWqYYNNthvYG8Sv6BBsu/mx3+W3z60KU2s4F18i6yYLExyUdT1JgVti8TlBJhQOpk/Lb60Lx/EbLWLYW0e+ljduMxM6nKiCYAywSY39663wIlbK3GcYpYi2WycpAB9wJoPfQgwRGkx600cB4EXIdxqYyL1nYn8BRX9MfDls4rDooEDC2105lXuyfU1K0nSLfEUezuCzvmiQhUknYASST6AaDrFFcdhRiFw+XNLZdSZYqzOpLHqMqn3NVeG3MlkgaZheZvMJabKPmVPypg7K21a5Z2C28OmY9DdbN9FmlltuZeBusdmeKMB3GISxhyBkUMQYIGphN/esf8ARjibut/iDnyAY/fcH3U1Xu3WCt6d5b00/rEJHsrE1T/+ZGFbS0Hunolt2/w1JP8AKG2EviXBRhbnclu8FsqVY7nw7nzEkUG7IItyyzMoY9651AOpA11pk7VcTOIY3Rhr9nwEDvbZTvCMx8HXcD5UkdnVxap3K2iisSTcbwkSANAfToaaPAGT2+HPcdTaEKb18FhsqNkDR6gMBTFgeFW7ObIsSSSeevKeg6Vc4bhBatqi7KI9ep9zJqdkpm7FEjjPGbi3nVPhBj5AT9ZrKv47soz3HcXQAzEwVJidetZVFQu4OThedWbwyQQM3hMgAmIOm53oLYuMswZAOv56U5YtwxOsemoHlqegqn3KkkIAD9qYGkee/wCRXKsjXPBMzh9ybJzGFYfCQD9Nz5VWvcNUhbaOZEyxA8Xv6684+dTX2At7FoI1HJR1mTqSNeQ9aI8VuCxat3IdBA1IgMDzUE67mT0A60Enyu4umhZtggFSfECdflz3M0ZvOe6tN8RBIGhMmdAfLX76H3lC3GMgiBsIyjchtd+UdRU1nFKDlMGZAIJ0BBG3uRXRfAGy7awt1LsssOxZoECIJ1kGBqCK3t4oT4zrrMepqLDY17YnmQFBbNGUaAA9NDp1NSrgi6PcYZQczZgrakDkI2k7xAmnT3MXbN9NApjfeOftVixfGYakHy1B9KCKYCy+vmGERsfhqcBdGFzWRpB1AAzEGIGuwiYqiBQ58O4zlMaAjXf09/i1o2nFijowMqxgjWR1nryrmty4vxKxIJ18M+ehkRRTBcXGYQJJYHL8PiPnJipuC5GTOo8WytblCM0SJG4kb9KXuMXxKr4i2wgTEx5+la8M4yF1c6kkKhHsSZ8xEzz+dntFxTD3LZi4CxAMRBzDlJ29alpT5KN2A8Q5VTJC3FUZRzZdZPlvEmTpyoHe4o6eBwQdfECZPrrBqHFY8uQrBcwXJ4Tq07SQdeRHpEHlSxjEKQ5aOW+8c/PbrT7cCBzBYvMRqpAIOoldGG4+e3KeVS3kBGeCFIl2cDRl3APQ+0kUs4e+wIXZWhhqPEAcu3XfSnLhVvNdS2mkgl/EfCqx8iZA5b1Kcqaiu463LuNcWcIF+1dBJ0j4h+CwPekTEXGjVhp0+/1NMPafiHeENoAVECdh/mZ9qV+Fdrhhr9y4FzRadUMCBcbLDSdgBm8zMbGa6IrTE3vOiHj1zDdwiDObubM7shU/CYRQdY1BmB1ql2c4SLjd4w8I+EHmZO/WKH428924blxy7MZLHUk068GwptLlI2RTvPxCfbVqVulRSglw7BM90C29tGUSHufApGssOe21Kv6TLLretd5irWJYodbSqotgH4TlJncmTrTdw/gBxVti92yih9TcQsDoYgZ1AI85FJX6Q+F2cO9kWcRavyHz92tpQhUrAItzvJ+Ik6UkasPYH20ixP8A9m5/vGwn86YuyN/DYawLmMQ3Ld1m8AAbNAhQQSPDoT7ihvZvhPeJca4ctpltqDInwlCVA5SRHvzpvscdwuFIt3cILx0yE93ltgDbxGQT0Ak6RNCb7Gib2e32AT/u/DRPkltT9AxrMX+lLEqQqYDKSJAdn26xlXTzobju3GMuXRZtJZwiMpK5TDEDeTlDTtoAh86p/q1pZa/cN183iDDMGOoPhnxRAguTPWptoZIy/wBv8Ri7tu1ftW0QlspQHVgNRmLEER9YoqppI7R8Ttd9bdXVBacsqRJAMeHKug2p0svIHQgRTIzCFs6VJFQWKsCnQjPIrK9NwDSsoakHSxKe4IJ1J6DX59f8qp4liIYklgJBbUkCABp0AAAq1bVRlLWiJz6MRanUQEcyDI5axr5VXx14SXVSisWOQz4RJgT7b+R0qdUc8j02kJMkjrGvnvO2wom99VtW4Dd4hOxLTPMA6AeXOT10D2bufbygGemkdfSKs4SwLrBSxlttJAEgTPIyYAgzpprSu2LTB/EcRqygZi3xHKAQfIcjqddKjwqXFifBvr6jUH+R869bHgEFdQSJjfzjTac2gqAugOjEjeCOZEcuddELoO40Ye8HREfK4CqgJ0iI8Wg3mPOmJOHBsJd7kuEto5dWbNL6KCoiPhkyDu3pXNcLjTqAJA9dPzrTZwvD4oISEcWzlIcOvhPmZj1BpkqNTR411RadrgzO0d3EQORLa8lEgdSN9KEW3Gbwx0g7CieD7PNea673rYyIXABDiJBO3wiCTIn0rE4GCFfv7IBOXa6w0CE6931ZfnvTJpBoqK/h0BEjlzo72YtWWZu9JELoQwQTpptH1qK1wexr3l71C23yiemaOoq6vDbFvQXG3zCbUho/2g0pJz2BwG7i4e4SqhFI0AAOU7GNOnWPeosfYEnMimQPtQeWp1BA21I++vL6yMxvgKMpgWesa/1h6c/PfSqj2rTlR35nKDJQjQidCGI2Nc6Tr/0YjPDbYYElVBG20zO0a+/mKoYvAoHyqS3PkQfIcz/nRVeBBx+wukmTL5XygDqQpVfUkVQu4OxaY97iluhAJW0O9OpjRzCqATvJOu1Ok/IyjfBQvYBVWSSCNkMgkc9QYnyNNfD8K2HwN3EFWm4hYliAcqycoLH4m1gelLd3tLbQBcNZRI2Z/wBq/qM3gB9F96B8T4pevHM7PcbqxLR6Tt6Ctqrk6IemfLKx7RXVvC8yZYbMBp8UyJBBEe1FeH4BuIB8RiGYKCFQIBy3gAEkSeWpJO5pctYYuHd50DCPQSCfmKfeD2z+p2VQiDaYwNyxAjWdPExPrTynsLoSewC4Zw60S5ILBbjIogr8J+IrvzWRpE89qPMhLuAwYSvikNoqgAAjTlA9KC9mFbLdtBf2oe4CNJBmMp16j6Ue4Nw57VtA8Zl0cbwROoPUa/Ohe5mtjw8SwVs5btxe8XQxY711nWMxQjnsDSf+kLiti89pbJuFrecPnQJ8WTLlAY8genKp8fwm6oN893DXSDqzFWYnUjw6c/SOtLHHEbvWZtZIBIBAnKNNzGkGJqWNpzLThULQzdhcRmFxDlkFSDGpEkkT0BP1NZje0WGR2fKDc2k+I6aCB0jltQvszc7uzib3MLlX1IP45aUb1vKcvSqtKUqJLZBzivaMXLneKniEwSSBrvoN/c0IxXE7tz4nMdB4R8hvUD2o9RuPTmKjGulMopCtm6aRHOuq9l8T3mFtNOoGU+qafgK5WVHy/PSnv9HGIlbtr90hgPXQ/cPnWkZD1ZNTqaAcX4+mGZFdXJcEjKBGhAMyw6iqF7tdOHv3Ft5AiwpLSS76KIj335UOEBbsA8f7R4j9YuC00IDA03gAE+hIJ96ykctWUdCH1M6E2LVrfjtykK0E7cw0yvigjnMGOkV+JY8RCljbBhM41Aiep0kkwOuutCsbjXzS4BcgfaOg8wIWdBpGmlTW76NDXFJOslZ5weoGsjakUfJy70WrONtkrmbKSxzMPs+HQ6KdM28fTet8VmBVcjAgmFYkFYBKkyNTEHbUDzqsqWwx7t7gU6HSCROxhogxtqNqsYbGm3L5VuRAy3FzAqdPtTBGkfLQU2nwUXBph+H3WUu9sBQ0EtCAMZ02+lV7xZPCUjlEbHb5yPrXRMCr43L3Ni9cthgYdO7Q7SWJlTqDKggSSY1gFcR+ju7f7zOti0zkMtzOzMpBn4QMsTpBY6UqlJOqFaOV4OwYLBdOZOnsOetMOGsXAuHvKHQBGQ6wAVZiCYMgEONeZDV0Lg/6L7due+v97JkQmWB0nMZ5dNuVGsJ2Ew6GS95t92CjXyRVH/Sq2ZR8iHhrmIF1A5V0ZVXxZXglRmJcqSRmzaA66VaweGXKUe0M2ck5SwEMqjvFJLA/CPCNB0rpGH7OYZNkPu7n5y2tWk4RYAjuk+U0rH0nK8ZhwbbBFuazrknbr4h7aVE63MgTI24IYqkEnoQ8j3HlpXXTwyz/AGVv+EfyqB+AYU74eyf9mv8AKslE3TRym6rhCq27jsQJUlLcRsQ2cjzjTeh+KGLDKbKLGUKxYjwkCCMubxL0MGeldeudk8E2+Gs+ygfdFUMT+j7Av/oY/wBV7g/xxRqJlCjkGNwXEbvhuFioHhGYZfIKi/D/AAiq9zg92zauG5mzMoAAUnSQSZAiAQOddVxX6NbEHu3uqeUuWH4H60Kv9j71jxJdcgSfAWnQaeAyDJ9aDY+qjmLY4Iq/slEjcmdfzyNEuHYk986vGTuzEbI0rB8zqVol2j4M2UXFyBGJDZnUKIPxSOv7p1BBgbUuplsrcVboud4+RWT4SECs0ZtcskLPl70jgqsKySlLdlji9zW//r4k/LT8Kb+ztrLh8PPNBH4j5haSeKOCb+u/f7ed5h+NdHXDlcLZI+wFPs3/AFFTlsincFdlMFGNxLEf6e6fZZ/FqYLdnNcI5F2+lQ8KsxdvMObH5ky31ijYthUVuZzt84H+E0urkFcCN+kCzFsMhIUXLQYfvawD6iT865zxu+3eXEk5A6NHIHu4n1j7q6L+kd4wpbkHtk+zCuX4jH94XCzDFWI5kqMo18gx+dHDG5X+dh5yqFBXi4bDYO1b0D3HLtGunL/DS4btuScpE9TmCydeVMnauw926i5WOVVtiBu5AJA89hQzEdl8So1ttPSD/Krwp7kslxSsoEHISGB9edDyDV7C4Q5yCIK6meUVZwuAIHeXLbKuhWQQG32ncVpSUQwg58A0MZ8uc+lHew+OFvFpMw8ofcCPqtC71lSJAM5vPUdf86qWLpRwy7owI9VM/hRTsEo0dU7f8PzWUuDe24n0eAf97JSV2iu5MNYsjdybz+8rb+gJ966ZeIxWG8JEXU0PQkaH2MH2rk/Ey2KxF02lJA0UDkiQq+ggD50LAkwLFe1f/ot+cA+tZW6kfI3Tl4N8+aSQPWiPCV8TQARBAmQNdpj8aH3LUMVI1BIPtNXcIJyrmyhiuY/3Z1kbH3FMQoY8PwtrguHEf9ltne7dBCkmZ7sRNw84X5iinDe0PC8DC4fDXcZd372+QASOapBA/hnzoNhWXHXrzXnuG3YtFrSMxJhWQDM2+x1jUk70PsCLaIuUEm68ydPCEA9fCx/8wNPwtzRTbpDji/0w4s/BatWx0ysxHuSB9KG4/wDSPxHT9uFlVaFCiM4kA+HeI+dKFi2XeCYA+JonKC2p896nxRzm44MCZA6DMqoP4furXQdIWvduMeTribn8RH3GvbHabGuwUX7rMdAAzEk/OhGAwyuSXOVQBvpJM/y2FGs6WAl20i50dYMsYOpBjN5babVnN1sFQXcZOCfr73At27iFTxZiC3Lpy3gU1f0deGhxWLHq3TppS/2Lx2KusXuO+VVAXSAfkBsKc7bO7AEk+3uZ/PKnx9SvbolkcP8AbZBb4RdKBjjMTqY+P/KpcVwvEoJTG3vfX8aYBaGUDpUeMt6TpEUNW4dLoVXONX/xra9UB/GrqvxRNr1p45MAv3CrmDKZmzlI01aNI31OwqW32lQwUBYbZtNYMSOo0NM99khVtu2C7variNlS13DLcUbm3P3ak+wqC1+lfDMcl61ctt5iY9t/pTgLge3mG5E9PzrSV264cHsIHVWBuDrI8L8zqNYqUmr4LRW3JX7XYjC3VFyzdtszqcyQSt9SCBmA2cNEMfOufWrNtgAZlULafZI0M+5k+lF+zdn9VxIw93WzilbI3NTLKNeu6nrKmq2KwRtXbygMW1BBBgkyQFMQanKlf0HjbewB75nts3hliwImAC3i3O2s712Ph0XMDaJ0JUoZ5ETHyj6Vy1Oz8h7NokZmbL3kAgQPijnE9Paup8Ew8YY21dXyOTIJ55jGqzmEgHSpZSsKcX52+5L3apOWYJJ11386nuYgFF6ZR+P596FXLkjU6AVrdumNOm3XyFRYQf2q4acXZNpR9pDPQBh+FJ2H7D3cMtzvrQuqSvjtnVVUg5gJnrIIP0mug43Hd1ayqBm3YzBnoNDt/OlFe05t3fE0Sd/z7VWCdGc14POEWFv5mPwq4uI05VYjrI5SNJEa1BxnGjvAtplfwqzMoDhCWZcmh0YFdfWme3cs3G72dYIZNIObeNyZE+EfjUOAtB7mTuwltWMqAAGMOJEAA6lTp0G2tRlmniuC4dDPDjytZJ8x4IuEcJIJa7YsvcVpF17aqxGmwKkyPXnVHtQ7u1wLlhYVwVmGB12PSOVNmCGW46sAFYrE5pHMyM0AzGwpf429m3i0FwqVguQcwZjDAaRlgEcyNSKKkhNVt/MU27Nk2O8LKAxADAaDMcsGJO8cppb4twT9WtLdNwMXcrlykSsSHBOpB15aV1bhmHs/q4GeTmzSAu6kZRlzNEZVM8zPU0O4r2SS9cRhbzW7aEle8C5n2ElmECJOnQU8ZtXYvvNJCZwXjzWrTW1jLDaGT4Qrk89JLINOnnQTCcQe0pFtsoO8ASfciatcS4BiLTsChg7Q9tzAPPIx8qGNhLn7jaVeotC248Gj3WJJLGsrQ4d/3TWU1IGpjrwTgDY0Oy92CQoWS5bOAJkAFVVoO/PY0DfBlcy7uGNuP7w0PyiP/NWmJts97IBkDFVIRtACQPEeg0PSmjF4drl4wxP6taDuSIOYlQWCjYAshjkFOvOnok7sCYXEtZ78J8LW+7n+6SsmfPKfnVPCqXK6ooDxvr4yB6kCKZ+J8BCs1tzlVBbDlQCXdlDZVkaMTIkiAFJg7HS1wnDZWyC8jIA+ZnFxTlOzAIuUmSARIJjTnSzkl7Pc6fT+nyS/uV7Kat/n2AS8NfMyCZ8QIGs5dSNOWgqHD2yVYDUkj5Ktxj9wpgW2neNczPLKRAAGpAB1mdp+dVMRgVKhbXgiZ5k6R19aTqJpWXl6DMpNRVrz5B2GJXw75spPkeX0H1qxicOwKpMsxBgGTsRr86v4LB5XVyQ2WNCsgxyIMg0VS9N4O1pWI+FFXLBkGYE66cgKZZIvYR+hzrfT9V+50LhGENuzbBOoVZ+lMGAcZAMuvX3k1zRu2jg/1Q9Cx/lRjsx21Fy7kuoEBUlSCTqomCDzIBirOcXsjmfpM0Lk19UzoKvB0qPHCFJciIJnoBSBxvt2pt/sAd1lzAAAMkDzMR86TuJ9qb72ksliPjzmfiLEwJ6AcqTgndkfGeNXHuN42yFmygk/CdhA28JFNHYq6zWSCNFbw+h1++a5ribvzG/T87U1dhOLuriz9l59sobamhL2hJx9kcuOcZSzbVGvPbLEkZQxmIGuU6DU/KlviHHUAI7xrxjQurKBm5r4yZgc+vzBdueJ58WyckCoPfU/Vo9qpYZu+W4UGqFcvmoER8hSzbU2ysEtCQX43fL4e3cGjW2Vl1mJj8cp9qa+IIMQbLKxX9YW3lMTlLiC3qDGnnXN+JYhgi24MaP7EDT2M+wFNGAxZbh2HI3s4lbbdcruIH+8oqM1aKpU9xpxvYlrL/rD4sF4iAuXy0mSfpzor2UwwdXWSDbcHXXUAeY0oDx3i+Cw0lg15p1W3lGXyZm0nyAPtTZ2YKMM1sPka2jobgUEhtfs7xIE/fSZLaGhSTVcgnH2VtOyFiY8uUVQxeMCiddNvX8j6U0dqMN+zN0DVJncSN+Xn99cw4zxgOuZYAk+ETK7wGJJnmJEbGkjG2FvYsY687Cdx0ncfgZkf9aVOMupg8tN9KNWsamUSScwkBdWB9NoOm5GtAuOXhaa23MktlJ1jqxGmp+41YQjTFXLZBDNGykzG/51qXhnarEW7jCVYAg+IT8W/Sh+P413mUEtCiBJmqVrKCWXnH0qLx/8kdKyJ0kP2H/SKy/1lmY2ytH3g1S4t2zw2JbPdwBdoADG4wMCYghNt6T3uVIG2j3HXX6Gl0JfyK4JsKXeJYb7GHe3OxF5zE+tuov6VxCXjbS9dt5Z2eenMjb2oVjL3hJHIj7xV3FNOMvkdW+8UeFfz+xo446kvl9y3fxmKujXEXnA3kzHntNRDAXTOa65jkCwJ+YEaVPgrh0RZkttEg6CCf8AVgmrhQaFr2/MRvvzExFT6si0sMU+AY/DGn4n/j/zrKuXnAJC3XIG2n/uFZSdWXkfpR8IP4TgzBMrZFEQdOUfyqp2ae4WuXrdl7iEsHCaEW8pBHpDRAE0xYu0TbcKDJUgAby0LoOvirfs13mDtFDlBLgtmMKsMJDHUsYEEAadZkV6kpRgrkeVjxyyOorcvcLu4TFXbzBszXX8VtpXJrm/aTtr/Ic6k4xwK29rLaVlAbMQoIzZYByTo+YHwkkgERIlqB4rCKWR0UJdUDK6lrZgBRBmc4MxB3gmpv6YuMgW63c3BIDQzgzl1AnwtlyAHYeLXMdPPjPqZE1fe7fb4L8Z3vBlwVbrj5fr/Br2rwTILP7NVthSqEEEnnBjeIME76nnU3EXtPZsWg1uRkzNoYAtjMdB4TmZhlMlio20qxxHM/dJcIOR0AZokqF/aG4PhJACdd4kySfeI4XD5WNvIFe7mdgB+ythFYonMauBpuRHKunaW6OvHJqMIye6vj8/GV7uJtd9YuWu7AW2PC8iGTMArRMEjKc3XWt7mLtHvgt1kLPbAuNnZjaQEFQwGYmQu8SAJqa5ZtI15wLYRlVrbeBgpFsNkKNrDscsjWR61HdxSTbD90EREe7lRJLszMqDLBMAoCAdlM60aA5XVXx+vnx+gvcaxQu3rlwLlDsWA8j18+vnQw3III3Bke1OmKxfcDEZHSO9UWsuQmCxdmETIyhF101jrVPj+JTJiLasro72xhraEMERCTngfASsAzDElp2raVyb+olSilt/Hw+P/YlcQxLKIB8O6jpm318jIqnnMQfUe/Oi4wrHMoVTB1ll066ZvzFGcH2OvkK3d2hqIVmCuRoZjNt66+VVSs8rJF43bW3YSc8Ex0++iXALzW71pjpDLPpOv0Jrpq9mZUm7atqozEysmAOmYc9KGYjshZ7wZ8qrIB7vQ6+raa+tGvBKS5Ob9obubE32H9q/0YgfQUV7J4chHeYEj3y7/fRTjfZPuluMvdvbBDz3kOdwJTXqeda2wtnDKVAkqTEyASSYYkfQdaGSxsbvgD9qMRN6f7vLzLGmD9HX7WzirMTol1RvLJJ+9Fpa4nhGueMSSVXSIGw0pp/Rfh2S+78ktAORsCzKQPWA35NSTTidfqMU8bipLta+QN4vhB3+KLqSpd8qg5YJJynntoYPIeldW7CcOu2bdpbtsp+xUCdyQFmR18qNcE4NaZ3xFywneNcJRmAYhQFCkakBtDJ3maJcWu5cjGPiI+ak/hSSexK22V+I2Q9q4vVWH0NfP0Z1RZgd3ePuDYYfefma7xfx6hSWIiNSdh61wjjOZDbuC3kt3Fc2wGzDKyWZEzOjKRDa0kJXwFxoBjHOoUqpObVRv0Ow150Pxq33Yu1u5mb+6fkBGg8qv4DF5CjiJtZj6wv+UfKmHG9rbQYqbTaRqTG4B2iRvtVJzmvdVgjGL5Yj/qN7+yufwN/KpMBaOrcuXnTge1yRpamNPiPt9ihGMx63nJFru2AlhMzPPbek6k2t1Q8YRvZg5krXLFTsteAULKJFe5azaVLhP624fL8/dXsRWnDBL3PzzNK37LKQXtx+f2LytBEb71qD4q0vrqAT+RUq2joT02nqdKhtRXNmWNq/Jsbw8z6Csqu8SZUT6TWUaiMpNq00fRmH4bYUXBZAY6AMTJBEGQTtBjbpQLiXYi8wHcYzIwH2gZJ87gJO/IADyJpVwnaO9ax960HXulJJzfZyqJg6EyeWu9FcP+kcAw9px5ggj11ivS+J5iwZWvZWz8BPFcO4oCQLWGu2v7IXoHvnQAr/AHdPWlLHcG4tEHA2z0KZZHmoW+VG5+zTXZ/SPhjuXHqh/Cavp27wpH9aB6gj8K2pPdoHRzwVU/8ABy3GjEIALll7dwD4LkqpE/6InTc/1czJ8M7CE28bucHfjys3f+WnziN7hV+4917lrvHy5nzwTl20mOnKinZvtPhrdkD9ZVmJLMWZQZPlpFZuL5Q8cnqIKlaOW58RzwmInl+yuD6ZK1wVy+bkXLb20hjPc3JMCcqzuxMD8K7WO1WHP+nt/wAa/wA63HH7B2u2/wCMfzoVDwF+p9R5Zw63exEjNZuxzAsXZ/4atWkuSSLOJkiBNi6QvnASuzf0tZ/fT+IfzqReLWh9u3/EK1R8AXqsy7/QUODccS1aS0nDsT4VAzdxcljzYnuZkmTNWjxO4zeDA4kKdSO5uifVjZk+9NC9oLQ+3b/iFbN2ktf2lv8AiH86r1KOV4m+RWfE464GU4S7BEAZQkCRtMH50Kudi8ZfaWttbG+ty2J9gTTYcbgxiP1r9n3+TJnzCcvTePfepbXH7CFirTnOYxmbX6/Sl1j9OT7fQVk/R5dRh+0shmEeO43i010CmdK8wHYZmGUYpEU6QllxO+iszLm2O1MHEO19hRNwmAZE23In+HQ0Et9uLCFzaW6+YzrMDQaKGbQbmAI1NJKb7l8fp5tWky/hf0cYVdbty9d8pCD/AHRP1ovfaxhrWSzbS2onRR+ST5muf8V/Sa8lUte7N+AH40l8c7VYm+CGeFIPhUQPfmfnU3JsovSZFvI7x2R7QW+77i82S4j3U8Wg8NxwNeWkb6Ue4rwq1ikC3CxSZGRyuvIyp18q4uOJf9qva/6Qn+LX8aeezParu8tq5qhMA80n/DPyrVsQ7lfj36NC8mzfuH+67Ek+WYyPnFco45gXsXGt3gqlGVSGuAQ3c2/XeN+ftX0y1yNyB61z/ttwQLeGJH6xct3Xi+tkWyUHdFMwJWcphAZMDeVk0NhrZwgWCo8QjMjkemWKzEWRcY+L9pltGD9sd3bLQf3geXSelMhw9psAxS3eFxdC7PbFs6sNEzljoR4goiNZFL2KwLpiDbcFXSFIkGGVLQgEGDr0PSmsUqqwLNrzQj2MVcgd4/8Aqr/iqK9wq6GuDu7gYG2kFWBDOZVSCNzBgc60RyrsrghoAIPIrOlTkttvzgrjnvv+clhq0NeO1eE61I6DYCar8KOrnzqwDUPD3nOerfgKV+6/0Hj78f1JL2pPpRIsCoadOflQojxHXnVtmi0POKlOPBzeujqcfi6N1AbUjf8AI+le1pabQVlK7PShCMYpUEO0CEY26gcqCzZm12HON+W1V3wUbYlj6ow/xGpOP3MuNcsdJP1FejHWiDqsnzruzTnF7I4sc3pVOtizZ4BeKK4v2YcSAxYSP4KxuBYgbPYbbZ+vqBRbC22fC2CgLZVvKYE/agfjWty0wbVGjvByOyWien71XSTRD+tzJ+8Ar/CsUP8ARofS5b/55rVMFidP2I/iT/noqojLIj4J06BmP1qK0+UDXUBFP/ltO5+ritpQy9fmTuyi2HvjewfaD9xqxhnurvhC3qH/AANbuZBAY/CwBnpbQfe00a4Rhy6lj+/dH8NxwPoKyVDS/wBQzNbsiwvF7ybYA/K5+JNWv/iLFHbA/PMPxoVJzxmOj9Tyuv8AgkVDgrrZAC7TlUbnfu7HP1c0+pkeu27aX1/cOf03jeWEQe//AL60/pjHn/w9seo//pQu/fYGcx1zHc/uY1vwX5DpVhh4hr9oc+lyyP8ADQ1PyN1n4Rd/XeIHUpZUeic/9oTUWMxeOVWbPa8IJIGSYE+RHI86F2V/Zx/cH/6cOP8AFVzDJFvGkjayx/37/t/1pXJ+TdeXhf4IVx2LuDx3bZU8u8tiflQrHm5a1lOgyMH+fTnVvA3FyQRrVPjVwZVA3B+mtcvVlKVHXDJJPZgjEYksZYyflVe4Zr0mvKsdE3aGrD3ScQT1W20+qLTFhr3nSTgMSc4HVE+gj8KZMK5jWKD2PKaVs6l2Yx182QQ63Vkq1u5yjo8aSI0IIqj2iwKOr3LCNauW4N23/daYdMpIjQ7R6UmYLiNy0D3dx1neGImPepf6evqxfvnDFcsk7qdY21E0iuwtIULmJv2LbL4VUEEgMSLniJEiII19ar4i4Tfu3C/PKQzfFK25kk6/CPlRLtDcBsPPUf8AEKBWGshnzZTDQsifDAqnYQr4nEl7hOYnM1sTObYEbzyrdbOc3A2p0189dZrbGXbbtbyR8WsCNNazCjxXI/ej6VnwZclG6GtnXUdf51YtXJmKt3VBGtCr9k29VOnSkaUiik4/IvMfD86g4P8ACfM1H+tBlPWDUmAMW/nU5Rag0dGOac0/gyW4Ymr+IWLYHSKGO86Vexr+HfaPvqMk7RH1UryQ+D/YiZvKsqE3R1rKbQdvUQX7YW/+0MeoU/Sl8geVPnH8ApvLcuAm2qSVGhc5oCA8pPPoDVwcfuqoU4fCi1Ed0EMAdJn6xXotbnmwz6YpUc+tYp10V3X0Yj7jVq3xm+Nr13+Mn7zRLj+AsupvYdcmWO8tb5J2Zeq0uTScHVCUZq6C3/xFif7ZvcKfvFYvaTED7Sn1Rf5UIJrwNWsbpw8INjtLd/dtH1Qfzqxa7WX12W0PRSN/RutLk1cwPD7t1gttZY7ahdvMkCsrA8eNcpBu32ncnW3YnrkPn/e82+ZrcdpXAgW7H/pnlEfa8h8hQDG4O7YbJdRkbeGESOo6jzFV+8rWwrDj5SGM9rLu3d4f/wBPyI69CR7nrWy9rb0/DbHogn60v2q0Z9aAyxY/Az4ftPfYgd4EG3wp/wAtecW4zeMoLrOpEPtDA7jQDTelpTVq0WkKoLOxAUDmTtQG0Y470iSzaJE/zqK/YI1powPCcOn/AHlrt9+aWdEQ9C0jMRzj5UUThXD7/gti7Yun4QxJDeWpKk+W9CiX9RBPg5zFeiiHFuGNYuMjbrzGxB2I/PWqAGtY6HJNWiaxPfoAd1X8aZLVu5tI18v86VsY+W6jdAn0p6tWhuBp5mtLseY/eZDbw79R8v8AM1O2HJ+Jj7Vds2R0qylgR/nSmsX7mDkFSSfL+VLXgR7iuG0cxAO0CugYjBz60LxmD6jWiCxRuXrfJW91NaYIElzGhaddOlMjWPKoHw08qWwoGNhwelRtYH7oon+pkcqz9UpbocWsZgIMrp1qmLb8iY9acf1Svf1DrTdXyLo8CeMJc869/UX5zFNbYGonwlHqg0C4cB6/Sspg/VK8rdQ2gc+KWsyEDVhDAdchkgeeWT7Ub7PdllxNvvWYZTtB0066z91L/Gg3dFkMMhDgjcEGg+H7XFA0h0LfEbWUq3mbbQFPoY8q6XyQjFtbBnjGDFvwhUg94rMswy5SSPPaZrnGFss5AUEkiY9taN8Z7QNdXKoYKdCzkZiDuqquig6SdSetU+CvkW/dH2LRA9X0FLyzoxqWKLbB72yIJGjCQeRHUHnWgrxJCqKls4Z3DFEZggzOQJyr1PQedK0dOOeqNs0B59BNar4t5JAJGhM+Wm3rXiNB125+lWzw1ik24canMp1A6MsyOvvTRI5nTs9XGtcBRyTzSTMRPhk8on3qtFSXUCtm0EjwqDJBjn01k1CHjahIpglt8CVTAqOawvNeUheyVaK8BaLlx/tLaYqekwCw6QpPzoSoq5gMabdxbgAMSCp2ZSIKnyIrAnFyjSOj2MCpK2bakgKDoJJ5TvtWnFeGBQ9tlOdBJOxG/Q+Ug1R7P8cFt1exctvAju7zi3cUclliFcD94GvePcdFxne+9sZ/itWXFy44Gyll8NtepJmiuDzmpaqA3HcV3nclvje0hbzk7++p96B41ALh9q9v4hrlwvAEmYGy9FHkNqna3mMnypaO+G0KBWPMv8vuFO/BGL2rZ8o+WlLV3DgkmmrsuP2ZHQ/fTyqjgv2gtZtmrSWorRFqdBSGNbyVSvW59RRQgVXurzFAIHezPrUHcHpRA7zWZ5pGhkDDbrClXmSeVQus0jQyKi2T6ivSKtoIEVq6eVIUprYqOtRXEEa1eFuaiuWRsKBmmuQeLVZV3uvzFeUbFDWIC922aQCGEgTqVMadNJPOAelc3vEKfFKn2Kmu+HhVq5h0tjQqc6sP3iCCT10JFcu7Q9hcWjMyKLykkwsSJM/Dv8q9Jo58Eo8MTzbU7H5GreD+A2v7Rk122I0PlMazUtjs8wBfEThrYMFnBzMR9m0mjO30HMiosdxRQhtYcd1aMZi2ty7GxuP05hFhR5nWlWx0Sjq2KF620mdTJkzM67ydT6019jb36th7+Lygsroig7GQZB8oeY/ujpSgGfqDTdjEa3wewGAHf37lzzIVSnyjJ9KHcXInGFCpjbmZ2YKFkzlXQCd46CeVVjUzXY0itDcHn86BWLdKzSK9its48697wedChrPAK2ArO9Xz+dei8Oh+dajambhTWDSsSTsjH2P8qmWw/wDZN8jWoZNnpvEiDBA20Bj6VuqHp+H0rdbDjcBfUipIjdx7a0OA3fJ7ZtEVdsWi20R1OgHvUOFtZiBbRrjdI/Aa08dnexjQb2MAAA8Frz6vH/D8+lAnOaiJY2o12YueJl6ifl/1oXjVCsyjkxHyNe8ExeS+h84+en41uUcfcdA9Sq9eFxWs0AloNWjt5VqHFeFprGIL1udRVQr1oiD5VBetzrQCmQFem3zqribkDz2/z9KnJI5xUV+wGMyQfpUcqlp9k7fQ9HrJ5n7K/N/ga4eco/P51rYvUViV0IkdelSs8cqjHg6/UtQySadpttNb8/cjuEyPuio215VL3gqNXPl9aajkbg+WzQg1lbq9r7VxQdZHQ1lNTIj3gGOmp/Jo5a1ivayvTPN7g+zhkuq/eIry9wHOA0hWYAa8gAAK5B24wltL5CIiDoqhR8gK8rKSR2elf9xoVLijpT926/8Ap/Cv/wAb/DYrKylXI3qORBJ1qezWVlL3OzH7qLltB0FS27YnYfKvaymRpG9xQNhVYseprKysZcFLF4hxszD0JqC3eY7sT6k1lZQOebLFkUxdnLCteUMqkE7EAisrKDHj7rOyYHCpbUBEVBH2VC/dUfGjpWVlLI4u5xrih/bXP9dvvNUFPiHrWVlGPAzOiYfXf86VpNZWUDFq1W5FZWUDGDatSKysoGKd8amq9o6/OsrKVjoku7CoX+H3rKypMdFc1C/OsrKUIucTUd62nT7hWVlZXSuCLP/Z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266078" y="980728"/>
            <a:ext cx="8410377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PENDEKATAN KAIDAH 5R</a:t>
            </a:r>
          </a:p>
        </p:txBody>
      </p:sp>
      <p:sp>
        <p:nvSpPr>
          <p:cNvPr id="2" name="AutoShape 2" descr="data:image/jpeg;base64,/9j/4AAQSkZJRgABAQAAAQABAAD/2wCEAAkGBxQQEBUUDxQQFBQUFBQUFBQVFBAUFBQPFBUWFhQUFBQYHCggGBolHBQUITEhJSkrLi4uFx8zODMsNygtLiwBCgoKDg0OGBAQFywcHCQsLSwsLCwsLCwsLCwsLC8sLCwsLCwtLCwsLCwsLCwsLCwsLCwsLCwsLCwsLCwsLCwsLP/AABEIALgBEQMBEQACEQEDEQH/xAAbAAACAwEBAQAAAAAAAAAAAAABBAACBQMGB//EAEkQAAEDAgIFBQsGDQUBAAAAAAEAAhEDEgQhBQYxQVEiYXGRoRMjJFJyc4GSsbLBBzJCs8LRFDNTVGJjgoOio9Lh8BY0Q5Px0//EABoBAAMBAQEBAAAAAAAAAAAAAAABBAMCBQb/xAA/EQACAQICBAkICwADAQEAAAAAAQIDEQQhEjEycQUzQVFhgZGhsRMUIjRSYsHRFSMkQkNTcoKy4fBEkqIWBv/aAAwDAQACEQMRAD8A+bQvVNyQgCQiwEhAEhABhAAhAEhAESAiAAmAYQBIQIiLACEDJCLASEgJCAJCAJCABCAJCAAQgAQkAIQAISACQEKAKwkACEgKkJABIAQlYCsJCJCLAbujtGVK5Pc28kEBziWgA8BJzK7rV/J8lzWFNzHa+rlVvzRcOPI9gcVhHHx+8rHbw8uQzMThHUzDwRuzkT0A5qqnXp1NlmMouOtHKFtYREASEARICQgCQgCOECTkCYB3E8AldASEwJCYEhAAhAEhAEhICIAkIsBIRYCQlYAQgCQnYCQlYAQkAIQACEAAhKwAISAEJWABCAKkLkAEJAVIQACEgAiwG9ozSDqDpbm0/Obx5xzrWtSVSLXKaU5uLPW1K5kWum5jHgE52uaCDBXgyUlfSXLY9HI6trhwtqNa5p2ggEdSyazumDWR5vWPRIokVKU2OdaW7bXEEgg7wY6fh6mBxM5S0J59JHXpKPpIxYXqkxIQBIQBo6G0O/Ek25NE8s/Nu4c/oUOJxsaWUc2UUaOnm8key0Vq5RoZmajoIk5CDuDfvUMqletm8kbxpQj0iOtGlWU6TqNJjAXckwBDWwCco25hbYKlebd72Oa8tGNuc8VC9YiJCAJCAHcLobEVRNKhiHjiylUcOsCFnKpCOuSOtB8wydVsZ+aYr/pq/cuPL0/aDQYriND4in+MoYhnlUqrfaF0qtN6pLtHoS5hKFochtQACgDYx+rGJo0m1XU7qbmh19M3hoInlbx0xHOp4YiEnbUzvQdjGhbnAUACEwJCVhAhAwQkAISAEIABCAKkJAVIXIAISsIEJAVISAEIA0yFWM19YGcnCvH0sLTHpY5zfgFJhl6VWPvPvN62qL6EZoxL9lzusrV4ak3dwXYZqpPnBVqvf89z3Rsuc50dErVQitSOXJvWc7U7HIYQMNJrbhfdbIuDciW7wDunYuZxcotJ2GrXzPW4bWijTaA2nUyADWgUw0DgOUvLhwfKDvdN9JW8TG2oztI60VakimBTaeGbvW3ehVxwi1zel4GUq7erIzsayKdGdrmPeeearh9lOgvrKludeCOamzHd8RK1V2MQwiwEAjZkd3MUnG6sB9F0P8qtZjAzEMpOI2ODXNkfpAEwegdS82pgpLYd1zf2aJwlnLJmxT+VNpBJp04H6dbb/wBSkdCsnbR70aKnC19IVx3ysGD3OlTcdwPdCPSSG+xbQwU5P08jhqEdTufM9JY12IrPq1LQ6o64hotaMgAAN2QC9OlSVOKijiUtJ3YtC0sIBCQH1X5NtZmtoCjiDkC5jS7OBlkeaHBeViIKNR23lGi5QUlrBrx8ngeDXwIz2upjY7nbwK7oV3H0ZZoydpbz5W5hBIMggwQciCNoIXonBITAEIAFqVgGdG4E16rabSAXkgE7BAJ+CzqzUIuT5DqEdJ2FAu7HJIRYAEJAVIQB6TVvV1lVgq1nGCTDBAEAxLjtPQI9K83FYicXZZIppUU82bj9A4M7G2u6X+w5dii86qe0bOhDmMbS+qYHKw7mx4pnrunsgKmnjn95GMsPzM8nUYQSCIIJBBygjar4yUldEzVnYpC6sBqEKuwGzpcTg8E79HEM9WrI7HKSjlXqrc+42qbETFhVmJaEAGEASEAAhAEhFgJaiwGlplkDDjhhqZ9Z1R32lLhlnUfvPwRtW1R3GdCqMCWp2AFqLAC1KwDTKXeHH9MD2KeXHJdBul9S30itqosYEDUWGG1FgBakA5ReW0CWkgsrNII3XMcPsqSpFOur8qa70URb8k7cjR7jU75QzQAZiBLIiOA/QJyHknLgRsU08JKDvDNHMtGos8mY/wAogwlSszEYGrTeKwPdGNMOY9sZuYc2yCNsLfCuecJLUcSzWes8jCsscktRYAQiwGrqoPDaHlx1ghTYziJ7jWhxiMhrclQZMkIsIqQlYAFqVgNDRWlnUMvnMJm3geIKmxGHVVdJrTquB6kaRokMLnhl7Q8B5tyzG3ZtBXi+bVE5JK9nyFzqRssyuJ0nRY2e60zzNc1x6mrqNCo/us5dSK5Txml8SK1YvaIBAHOSBFx7B6AvUw1KVOFpEVWSlK6EoVBwatqrEbGKF2jqJ8TEVmesxj1JBWxUumK8TaXFoxoVZiWhMCWoAkJAS1MCQkBIQBp6eEPpjxcPhx/KafipsJsyfPKXibV9aXQjMtVRiG1AEtQALUWAaYzvDvLHsUs+PjuKFxL3itqqJyQgCWpDJakA5g6d1KsODWP9V0H3lLXyqU30tdqN6ecJrcI2qowJCAJCABagAWoA09WBGNw/nWdphTYtfUT3GtHbRllkLaOpGbBC6sIFqVgKlqAKlq5sA/pRs0sMf1Th1VHKWjxlTf8AA2qbMNxmELcxKlqQAhFhmnCqEbDBOjXfo4xh9D6Lh9kKR5YpdMX4mv4XWY6sMQhAERYAosBAEWGGECAUAamsrYxLx4raTfVpMHwUmBzop87fizbEbbMuFZYxDCLASEAS1ADtJvg7/Lb7FJP1iO5m64l7xK1VGBLUDDagCWpDHtENl1RvjUag9IFw91S4rJRfNJfI3oa5LoZnwqTAkIAEIAFqAJCAH9XssZh/PUvfCwxS+pnufgd0ttCNdsPcP0j7StIbK3HEtbKWrsRWErAAhAFS1ctDHtIDvGG8mqOqqfvUtJfW1OrwNamxHrMwtVBkVIXNhAtSGadqrEa+jxOBxY8V2GePXe0+8FJVVq9N/qXcax2GY9qrMgwkAbUwJYgC1qBEtQBBTnLjkh5ZjSzNLWXPGVvOEerl8FJgVbDw3GlbObM2FYZBDUASEASEDNbC0/Aax3ipT7VDVf2qnuZRFfUy3mRarScMIGSEAS1KwD+gx4RTHjEt9Zpb8VNi19TJ82fYb0NtCBZGR3ZLdZoyazBamIFqBFbUDBagQ7oMRiqHn6X1jVhiV9TPc/A0pba3nDGsiq/y3+8V3S2I7kcS1s4WrQ5BaiwFS1ICpakMexzPBsP++98KWnx1Tq8DafFx6zNLVvYxKEJWAFqVgNKCqrCNfQzZoYxvGg1//XWpn4qTEZVKT6bdqZpHZZkBqrOAwgAwgQYQAQ1MA2pAd8DTmrTHF7B1uC4qu0JPoZ1DaR10zniax41qvvlZ4RWoU17q8B1NtidqoOCWoAlqAJagZsYJvgGI85R9qgq+tU9zKI8TLeY9quJyQgA2oGSEgGNHvsrU3cKjD1OCyrx0qcl0M0pu0kw6Xo2Yiq3hVePRcYXOGlpUYPoQVFabE4WxwS1AAIRYRVOwDWiT4RR89S99qxxC+qnufgdU9tbyukm9+q+dqe+U6HFR3LwFPaYvatTkBakBUtQBUhKwD2MHguH8quP4mH4qSnx9TdH4m8uKj1mYQqLGJUhcgVhAjULVSBq6vDPEDjhK46gHfZUmLyUH70TSHLuMiFUZhAQAYTAsGoEENTANqAHdDU5xNEfrqXvhYYp2oTfuvwNKe2t5wxmdR54vcetxK6oq1OK6F4HM85M42rU5JagYbUAC1AGvgR4FifLo+8VBW9ZpbmUQ4qW9GRarjAIYTszSbS1hYu/DuaJc1wHEggda4VSLdkzrRa1opauxAiEmNGlrI3wqofGtd6zGu+KkwPERXNddjNa22zLLVWZEtQALUCAWIA7aObFamf1lP3gs63Fy3PwOobSL6VZ4RW87U99yWG4mG5eAVNpi1q2MwFqAKFqQyhppAPYhvgtHmqVx2UipI+sT3R+JtLio72ZpaqDI5vpoEU7mlYDWhUiNXVls4i3x6VdnXRf9ykxuVK/M0+9HcNZkhqqOQ2oEENQAQ1AFg1MA2osBo6vN8Ko+cB6s/gpMdlh6m40pK80Z+1VJWSRmwWpgS1AyWoAlqQGrgB4HifKoe8VFW9Zpfu8DeHFS6jLDFXKSirsySuz1upujqTmis4B8/NBgjL6X3D/B8tjeEKlSTjF2R6FLD2jc9azE1bzcxvctnKtybvMKSE3HM6dOFrXzPnOncK0PL6QZ3NziAaZlmYuAHDI7OiF9DwdiZVU4y5CbEUdB3Mu1emTGjp0S6m7xqFE+kNt+yo8HlGa5pS8TatrT6EZlqrMgFqBAtQALExHXCCKjPLb7QuKi9B7mdR2kMaYZ4TW89V99yzwnEQ3LwCptsTsVBwAsSAqWIGULUgHKo8Fp81ar2spKResS/SvFmz4tb2Z5aqLGJQtQMFiQjRtVJyamq3+8o877fWaW/FSY5fZ57juntGSGwqkcsNqACAgCwagC1qYi1qYGhoAeEsPC89VNx+Ci4Q9Xl1eKNaO2jODclaZELUDDakBIQBLUhmpgG+CYnpoe+VFX9Ypfu8DaPFy6jGxLRaZ2fS8netMXfyMtHmOIW0lc9lq/oo4Zg7m9zmEB1xcHNcHfNsIaAOjPaM18VUu3dnuU4witG9zXd3R4MOEzybhLYO3LinEc1FLJGJprC1G0XmrbmWxa0tBdcMyOOe2epevwdfy0bPL+iWvbybvZnlrV9IeWaOlWzTw5/Ulvq1Hj4qPD5VKq97xSNqmqO4zLVWZEtQALUCAWoAtSEEdI9qUlkwjrQ5ptvhNbztT3isMHxENyHU2mJWqo4BakFipakBQtSGNOb4K3z7+2mz7lL/yX+leLNfw1v+AiWqkyKlqQAsQA9aqLHA7oM24qgf11P3wp8Ur0J7n4HcNpC+NpRUe3g946nELSk704voXgcvWcg1dgWDUDLWpiCGoANqYD+hhFUnhSrH+U9R47irc8o/yRpS2u0RtVhmQtQBLUgJagYbUhmlgG+DYn9z9YVFX9Ypfu8DWGxLqMurSuaRxBHWqpq8WjNay/ydUnOFcCpUspODKbS55aHGS7ImI2bl8biMpJNHr4OTs+hnqO6VWyC7IcBHasUiiZj6QxDosJcQYJknjIXucE4Z38q3lqR52KqfdM61e6Qj+ME4ahzGs3+Jp+KjpZYiqv0vuNpbETOtVZkQtQALUACxAgBqGND+nG+E1fLd2mVNgvV4bjqrtsRtVRmC1AALUgKFqQxqzwX98e2mPuUv8Ayf2/E0/D6/gIlqpMwFiQFbUrBYetVRkdsDlVpng9h6nBZ1VenJdD8DuGtHbTNOMTWH66r77llhc6EH0LwCWsTtW4iwagYbEwCGoAtanYQ9oludTmoVu1kfFRY3Zgvfj4mtLW9zErVdYyBaiwBLUrAS1FhhsSA0MEIw+I27KP1i87FVYRrUnfn8CinBuLW4zqecxuTqYu69FHcKGebPTYbCDAaP8AwrDNpuZV5VanUJd4SXFgqMJOWcAtkCAvIdONSbUzuE0puCyevL4itHWahWZyopOnlNccgdxDt7e3dntM88FJS9HNFcauXpGVj8XTqVnik65rA0X7A/KSWjaBMjPgvoMDFQpaB51duUrtWOVqsMR2s2cLT5qtQdbWFRxyxUv0rxZq9hGfaq7GZLUWAFqAJagCpbkgB/TjfCanlT1gKXBcRH/cp1V22I2qszAWoAqWpDKliQDQb4MfPD6t33KV+sr9L8Ua/h9YmWqkzKFqQEtQA1aqjAswQQeGaTV1YaeZo6xM8LreccevP4qTA54eG47lrZn2Kuwg2pWGGxFgCGoANqYh7Rjcq3mH9paPio8Z+Evfj8TSn97cJhqtMyBqAJYgA2IsO5xNa1xB2bupeXiastNxvkWUqa0VI0MJW8HxPk0u2q0LzqvGU978Da2Rj4SpyY4ZdRK2EtR9O1Ca3EYA0qgDmtqvaWmCIIDt/O4qSsvSI67cZ6S5gY/UujUYaZHJJ3ABw4Fp2Ssqfoyvc7jXyzPnGl9DtwVapTY4u7mASbQwzYHQAOYherRn6Nx30lctRqTt/wDVbCtzmbiahbOE6K/tp/2Wa9a/Z8R/h9Zn2q2xmC1KwEtRYCWosBUtQA9pod/f+z7jVJguJj1+LNKu0xG1VmYC1AgFqVgKlqLDGmt8Hd51nayopZL7RH9L8UaLi3vFLFQcFS1FgKwiwxq1VWJrhLUWC5p6wtnE1DxsPXTYfiouD19nj1+LNKm2zPDFZYSCGJDDagYbUWES1ADuAbDa3mo66jFHil6dFe/8GaQ1S3CliusZBDE7AEMRYCwYiwzy+kLnPIBM3XM6RtavBqO82+k9C3opI0NCY0uwmLvmWCiDOR/3FOJ61HVf1lPe/AcXdZlKWRPpP+dapBcp9C+SjE512ebeP4gfYFNXWaJcUskz37XCfSp7kjTsfENY8Z3bE4h+4veB5LeS3saF6VJWgi+KtFIToxY2ZyAHwWqeQ9E9Fo7Dh2GPdHENNUOBESbWOBAzUdTFuliYKC0m1a29o1hQ04u+S1mfYvorEBU00WAliLASxKwytiBjml29+Pk0z/Lao8FxXXL+TNKm0JWqozsVtTES1AipYgBqm3vD/OU/dqKWfrEN0vGJouLe9fEVsVFjg5vaiw0VtQMcDVXYkDYiwzR042a08WUT/KYosAvqbdMv5M1qbQjYrLHKDYlY6DYlYZLEAG1ADeEb3ut5DfrGKLE8dRXvP+LNIbMhaxX2MQhq6SAsGJ2ApiagY2TvyHSsMRVVKN2aUoObseTxjiHANguBBABzIPMdq8Fl7edhnBNihj5L5NCg8tdEt8IZlKlrcZT3vwONV+r4kFUZcT9yqOz1/wAmFe3Gub49J3WHNI+KwxC9FMwrq8D6Np3G9wo1am9tNzh5UQO2FKleSRJTjpWR8OqDIxv+K9TkLhzRmFFSq2m+bXEXQYNoEmDu2LOtNwpykjuEdJ2PouCxFIMNNhYwNAaWiQd8S4gzv2LwPKty0m8zedGSayb/ANzHlcZhwyo5oNwaSAeI3L7rDVPK0oz50eXOOjKxwsW9jkliVgAWpNDKlq4aGM6Ub3z9il9W1R4Pi3+qX8maVNYmWqo4K2oEyWro5BYiwDNNven+VT9j1LUX2inul8DSOw+r4nCxU2MzlUppWOkc7EHQ4GqyxGWDU7AaOl28th40aP1YHwUOAXoSXvy8TWesSsVthINiVjoFq5sdBtRYAWpWAbwze9Vein74+5RYn1igumX8Wdx2JdQuGr0EjIIauhFw1FwMLWbSbaTqdMB76jgXBjBJt2SeAyK8vhGovRjylFCei3ynlNJ1C/J7H0nzLLwAHTtbcMl5TzNJybeqzGtXKt+H0hujC05GyHDEslS1eMhvOYyvf/c53ccgejqlWFDPTahVbdI0c9pc3rY6O2FlXV4Mzq7DPc/KbirMOGD/AJCAfJabj2gLCjG9S/MT4ZXzPltStaRAE7893+Sr7lTQzoPGzi6TS0cpxbk7ObHHZ0AqbFO9GR3Slo1Fc9vUp20nlu25mfGZXl4DDxr4iNJ5Ll6egrxNZ00pLXn8DILV99GKSstR4jd82CxOwiWJWGCxJoZQtWbR0MaTbym+bpfVtUOE2Jfql4s0lrEy1UnILUzlkDV0jlhtXVhDFNve39LPtKWqvtFPdL4GkdiXULlqpscFHNSaGiliR0MhqtIywakMf0o3On5il7qhwOqp+uRrPWtwnCtEENSudINqDoEJAS1ILDeHb3qr+795RYhfaaH7v4ncdmXULBquuZFg1FxFg1FxHh9YDU/DKpDzSptayXNa01HNDQYa4iQJMAcZXh46/lnuRRSjK107LvF2UajxyqpBMEU399BBOQdOc84gblIk+c20ZPlGdF4R7GY8uY0B2Fyc2bXluIpDYdmUf3U1ZPytPLlONFpt2/2YpQfcI3EQqza90a2rmLsxWHcd1WmD03hrgs6mcGJ5o9h8p+kg7EspA/i2SfKeZ9gb1rigrJsxoRtE+Y6TxGyo05SAOgFwPtn0rST5TST5TV+Tyu2ppWhfMMbVc3h3U03AT6C5Y1neJxfSllyH1+ro4NpYi52TmlzcvmWtJGe/PsyUeF9DERccjStVc4pPkPKlq+5IgWouBLU7jBai50Vc1cNHSO2kW5s81S9wLz8Jqn+qXiaSEy1U2OQWpo5YQ1aJHLCGrtI5O7G97f0s9pUlZfaKX7vBGsdiXUcLFZY4KlizaOkVsXNhnYNVNyMIalcY/pNv4rzFP4qLB/i/rl8DSfJuEwFZcSLQkdIkIOgWouMMIAaoDvVT937Soa/rNH93gdrYfULwrjIICQggIuBjaw6DOIh9MgVGiLXSGvaDIBI2Gd//AKJMTh/K5rWdwm45HkWvqYYkV6bmOcSbnD5x/RIyMcy8mdOVPaVimnVR67VnEDEU67A2+6jFsTdNWkAI9KlrNJwfT8Gatpr/AHSb+O+SMhgdhazQ+AXUqgdZfvsqCSB0g+hdKqQLFRvqyPB6T0ZiMDXaa1J4DXtcXDOmSxwJtqbDICNOM01FlSd9Rl6X08cRWfUeW3PcXOzyA3NHQIHoQmlkF+RGZjq4MxsglDZnKQu2lXwVZj3h1Nz2tqU3bDG0dBGUjcupU5Q2lrRPCbjO59R0TrjX0hhKjHBoLKuFplzZ5bHl5qSN2VLtKxw9H7VTWvX3FLcWtJGqQvrCYkIAFqdzolqDoBag6R0x7c2eap+xefhfxP1yNJChYqrHALE0IIYtEjllrV2cnWm3kP8A2fapK/H0f3fxNYbEuo5Wqy5wAtXLR0C1cWGXLYyK7UtJXWoksEBMB7SY/FeYp+1yjwmur+t/A7nyCcKsSDCR0iQg6JCBnSjQLzDRJ4BZ1KsaavN2Gd6I71U6aftcpa2eJo/u8EdrZYvCtMyWpCDCBFgEAc8VgWV29zqMDwfonjxB3HnCzqaGi9PUNK54zU3HPwFbFktN2Hw9R5YS0uDm1qQgxInNfL4taSho8+XeURdotPM9PQ+W2m6k4OZUZUtgS1pz5i0+0BYSjUs0jCMaDkm7roPRasa90cYwnNtokhzSDEgSNoOfAqfQqQ5LlUqdOecH2m5o7T+GrutoVaL3Da1jmEjpAS03yqxnKhNa9R5/T+ouDruFRlMUajXtffTEBxa4OIfSHJcDGeQdnOa0pYmUKkXrV9QlBtWMPT+haWKaaVa11pkOY4EtdG1rvgfSF9evJ4qknbLsaM5w5GctVdXG4GjXDXuqGo+kZcAIDRUgCN/KOakp4VUcTCzvlL4BFNQaNV1IgAnYdnOvRhUjJtJ6tZy0K4+qadJzhEgTnsSqz0IOQJHmcPrHVcCSaOW4NJ9jl4P0tWvay7P7NdBWOtHWF7gZskbu51D7EnwrX6Oz+ziwKenazmk2nm71Vk9EhdLhSt0f7rOonre5Oe2kSHS6kyZBEHgchCrweJgqVScn95v/ACNZLM4uwzvFd1FXLEUmr6a7UcWfMD8Gd4r/AFXJ+cUfbXag0XzFhhneK/1XLrzqgvxI9qOdF8xDhn+K/wBVyXnmH/Mj2oNCXMdaOGdY/ku2N+ic+UFLXxdDytJqpHJvlXss0jCWjLI5fgzvFd1FU+fYb82P/ZHKpz5i34I6JtO2Igz0rP6Swuno+Ujqve6tuOvJz5iv4M7xXdRXX0hhfzY9qH5OXMdHa34Uf8dWDBmynv4gvnsXyT4M4Qisqn/pmfnVK/8AR0ZrZhDsa7008uwpR4P4QvfTv+5i87o/5Eqa3YYOAIeRsk0rgBwABkdSceDMfG70v/TDzygy2P1swppxRawvOzKs2PK72tY4LHPXl+9nMcTRi7uTa3DLdccJ+SHZ9y68xxv+kzjy9L232Fv9YYT8j2BHmGM/0n8hecU/bfYQa5YT8lHoan5hjP8ASfyDzin7b7AO12wg/wCM9X9ly+DsW8ml/wBn8g85p+2+woNd8J+SgcZZCf0binnl/wBn8g85h7b7P7OdXW/COzNCYyzdTEdZ5lTSweOpX0JpX6X8jl4mm+V9i+Zx/wBV4T83Hr0v6lsqPCP5y/3Uc+c0unsXzOVXXLCtEnCiPLpH4pujj/zv92C85p9Pd8y1LXPCHbhiBuMU45vpLh0uEeSqu1/I684o877F8zo3XfDtPIw7QOM0x9pcVMFi6ytVqJ9v9C86prVpdxZuvdH83Ge38Tn08sKZ8D1eSUe8fncOeXcEa70Pzdo/Zpn2PS+h63PHvH53T55dxmUNcXU+6W0mjujqjjaagIL7A3MQC0NaBH95shwdOKS0l2HEsVCT1PrO1DXtrWZ4amSCcxYBBJja+RllB4b1NPgicpN6Uex/M0WMhy6Xahpmv7d9Bo9X+pZ/Q1T2o9j+Yed0/e7UQ6+sjLDsn9j+pNcEVlqlHsYed0/e7UJU9eTe4vpU7XRAGYyG4XZT8ES4IrXylHvNFjaVrel3HLGa7seINK0nIQ5jWk7pkz7Vtg+DKtHERquSsuRX5hSx1PQcUn1mVV1gLmlrqIg5Ed0P/wA4X0Mp6SaaJFis9Qlh8TTYT3iARudUJjnimvEnwW9K8alt6KFj42zh3nShpGk3JuHOe0B9fo2WLj6Km9dTuF57D2O8606lISG4TbkQXYnPjtatFwXL819iOVjkvud5q0NbHUmhraLAGjYXv+b6WqZ8AxbbdR3fQjT6S9zvO9PXVxI7wDOyHnf0tWf/AM9H8x9n9i+kfd7/AOjpV1xeDHcLeFzwSepOP/56P3qj6kEuEeaPeUOuLvyQz2coZ9q6/wDnqf5j7EL6Tfs94vV1zqwYpsG7MOOfD5wXceAKC1yl3fIT4SnyRRQ64145VFgE5GSWkzGy7Ip/QNLVpu3V8hrhKXsq50/1PXO2k2ehx7b10+AqL1yl3fIa4TmtUUcqmttRkXUmCdmRz/jXP0DR9uXd8h/SlT2UX/1fU/JN6x/Ul9AU/bfcH0pL2e8wqkAQWtEcw4L6Cx583mc2UQ4w7pJy7EWMwU3tFYNDW22nKJ9J4nNC1hcdxrmlhAaASJP9uCbsJmftbv47SlYDq1nIPPnzieHBFgBHJgcQeoosB1p4twrC2MxEboIlxjpAQtYXJU/HOk5GHAbpiNiLZiKUKIBOQ2QMhsCSQXLB0B20BwjKcst3BPUFytR7W9yaRdLpdJ3werMotqGd8NiS59ZhmGvFsHYC1py4b0c4AxbsxGwCEMRXf0jNIDm85DmPZwQBXC1prbTm0+nYjnOkXxDIa7i455DP/PilYDkM4KAIG5EdPagAk7Dtj2bECG9GvHcyD9EuI37yU1qGhQ53TxlIQS+CHc3/AKgDtga5DWkcXDtKaHc7vxpnIBAXES6ahJ+kD0JMQtiKhaBzEdhlAGhjapdb0Dr3+xNhcq35o2SCmI51yLT0oFc5V8RNNwP0X0z6CyfaChvWM0MNiCWgzwQdIX0o7LPMgyEAzO/CVzcVj//Z"/>
          <p:cNvSpPr>
            <a:spLocks noChangeAspect="1" noChangeArrowheads="1"/>
          </p:cNvSpPr>
          <p:nvPr/>
        </p:nvSpPr>
        <p:spPr bwMode="auto">
          <a:xfrm>
            <a:off x="155575" y="-1790700"/>
            <a:ext cx="5553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126710" y="1748767"/>
            <a:ext cx="7045690" cy="4344529"/>
            <a:chOff x="766669" y="2348880"/>
            <a:chExt cx="7045690" cy="4344529"/>
          </a:xfrm>
        </p:grpSpPr>
        <p:pic>
          <p:nvPicPr>
            <p:cNvPr id="47" name="Picture 2" descr="http://grahamscutt.co.uk/wp-content/uploads/2014/04/5S-Methodology-Infographic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2763"/>
            <a:stretch/>
          </p:blipFill>
          <p:spPr bwMode="auto">
            <a:xfrm>
              <a:off x="766669" y="2348880"/>
              <a:ext cx="7045690" cy="4344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>
              <a:off x="1043608" y="2420888"/>
              <a:ext cx="1800200" cy="792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>
              <a:stCxn id="51" idx="1"/>
              <a:endCxn id="51" idx="3"/>
            </p:cNvCxnSpPr>
            <p:nvPr/>
          </p:nvCxnSpPr>
          <p:spPr>
            <a:xfrm>
              <a:off x="1043608" y="2816932"/>
              <a:ext cx="1800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2"/>
            <p:cNvSpPr txBox="1">
              <a:spLocks noChangeArrowheads="1"/>
            </p:cNvSpPr>
            <p:nvPr/>
          </p:nvSpPr>
          <p:spPr>
            <a:xfrm>
              <a:off x="1043609" y="2489448"/>
              <a:ext cx="1800200" cy="2914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 err="1" smtClean="0">
                  <a:latin typeface="Arial" pitchFamily="34" charset="0"/>
                  <a:cs typeface="Arial" pitchFamily="34" charset="0"/>
                </a:rPr>
                <a:t>Sisihkan</a:t>
              </a:r>
              <a:endParaRPr lang="en-US" sz="1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2"/>
            <p:cNvSpPr txBox="1">
              <a:spLocks noChangeArrowheads="1"/>
            </p:cNvSpPr>
            <p:nvPr/>
          </p:nvSpPr>
          <p:spPr>
            <a:xfrm>
              <a:off x="1043608" y="2852936"/>
              <a:ext cx="1800200" cy="2914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1. RINGKAS</a:t>
              </a:r>
              <a:endPara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195736" y="5589240"/>
              <a:ext cx="1800200" cy="792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>
              <a:stCxn id="55" idx="1"/>
              <a:endCxn id="55" idx="3"/>
            </p:cNvCxnSpPr>
            <p:nvPr/>
          </p:nvCxnSpPr>
          <p:spPr>
            <a:xfrm>
              <a:off x="2195736" y="5985284"/>
              <a:ext cx="1800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2"/>
            <p:cNvSpPr txBox="1">
              <a:spLocks noChangeArrowheads="1"/>
            </p:cNvSpPr>
            <p:nvPr/>
          </p:nvSpPr>
          <p:spPr>
            <a:xfrm>
              <a:off x="2195737" y="5657800"/>
              <a:ext cx="1800200" cy="2914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 err="1" smtClean="0">
                  <a:latin typeface="Arial" pitchFamily="34" charset="0"/>
                  <a:cs typeface="Arial" pitchFamily="34" charset="0"/>
                </a:rPr>
                <a:t>Susun</a:t>
              </a:r>
              <a:endParaRPr lang="en-US" sz="1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2195736" y="6021288"/>
              <a:ext cx="1800200" cy="2914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2. RAPI</a:t>
              </a:r>
              <a:endPara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2420888"/>
              <a:ext cx="1800200" cy="792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>
              <a:stCxn id="59" idx="1"/>
              <a:endCxn id="59" idx="3"/>
            </p:cNvCxnSpPr>
            <p:nvPr/>
          </p:nvCxnSpPr>
          <p:spPr>
            <a:xfrm>
              <a:off x="3419872" y="2816932"/>
              <a:ext cx="1800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"/>
            <p:cNvSpPr txBox="1">
              <a:spLocks noChangeArrowheads="1"/>
            </p:cNvSpPr>
            <p:nvPr/>
          </p:nvSpPr>
          <p:spPr>
            <a:xfrm>
              <a:off x="3419872" y="2420888"/>
              <a:ext cx="1800200" cy="2914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 err="1" smtClean="0">
                  <a:latin typeface="Arial" pitchFamily="34" charset="0"/>
                  <a:cs typeface="Arial" pitchFamily="34" charset="0"/>
                </a:rPr>
                <a:t>Seka</a:t>
              </a:r>
              <a:endParaRPr lang="en-US" sz="1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2"/>
            <p:cNvSpPr txBox="1">
              <a:spLocks noChangeArrowheads="1"/>
            </p:cNvSpPr>
            <p:nvPr/>
          </p:nvSpPr>
          <p:spPr>
            <a:xfrm>
              <a:off x="3419872" y="2852936"/>
              <a:ext cx="1800200" cy="2914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3. RESIK</a:t>
              </a:r>
              <a:endPara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72000" y="5589240"/>
              <a:ext cx="1800200" cy="792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>
              <a:stCxn id="63" idx="1"/>
              <a:endCxn id="63" idx="3"/>
            </p:cNvCxnSpPr>
            <p:nvPr/>
          </p:nvCxnSpPr>
          <p:spPr>
            <a:xfrm>
              <a:off x="4572000" y="5985284"/>
              <a:ext cx="1800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2"/>
            <p:cNvSpPr txBox="1">
              <a:spLocks noChangeArrowheads="1"/>
            </p:cNvSpPr>
            <p:nvPr/>
          </p:nvSpPr>
          <p:spPr>
            <a:xfrm>
              <a:off x="4572001" y="5657800"/>
              <a:ext cx="1800200" cy="2914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 err="1" smtClean="0">
                  <a:latin typeface="Arial" pitchFamily="34" charset="0"/>
                  <a:cs typeface="Arial" pitchFamily="34" charset="0"/>
                </a:rPr>
                <a:t>Seragam</a:t>
              </a:r>
              <a:endParaRPr lang="en-US" sz="1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2"/>
            <p:cNvSpPr txBox="1">
              <a:spLocks noChangeArrowheads="1"/>
            </p:cNvSpPr>
            <p:nvPr/>
          </p:nvSpPr>
          <p:spPr>
            <a:xfrm>
              <a:off x="4572000" y="6021288"/>
              <a:ext cx="1800200" cy="2914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4. RAWAT</a:t>
              </a:r>
              <a:endPara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796136" y="2420888"/>
              <a:ext cx="1800200" cy="792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67" idx="1"/>
              <a:endCxn id="67" idx="3"/>
            </p:cNvCxnSpPr>
            <p:nvPr/>
          </p:nvCxnSpPr>
          <p:spPr>
            <a:xfrm>
              <a:off x="5796136" y="2816932"/>
              <a:ext cx="1800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2"/>
            <p:cNvSpPr txBox="1">
              <a:spLocks noChangeArrowheads="1"/>
            </p:cNvSpPr>
            <p:nvPr/>
          </p:nvSpPr>
          <p:spPr>
            <a:xfrm>
              <a:off x="5796137" y="2489448"/>
              <a:ext cx="1800200" cy="2914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 err="1" smtClean="0">
                  <a:latin typeface="Arial" pitchFamily="34" charset="0"/>
                  <a:cs typeface="Arial" pitchFamily="34" charset="0"/>
                </a:rPr>
                <a:t>Selalu</a:t>
              </a:r>
              <a:endParaRPr lang="en-US" sz="1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2"/>
            <p:cNvSpPr txBox="1">
              <a:spLocks noChangeArrowheads="1"/>
            </p:cNvSpPr>
            <p:nvPr/>
          </p:nvSpPr>
          <p:spPr>
            <a:xfrm>
              <a:off x="5796136" y="2852936"/>
              <a:ext cx="1800200" cy="2914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5. RAJIN</a:t>
              </a:r>
              <a:endPara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5"/>
          <p:cNvSpPr txBox="1">
            <a:spLocks noChangeArrowheads="1"/>
          </p:cNvSpPr>
          <p:nvPr/>
        </p:nvSpPr>
        <p:spPr>
          <a:xfrm>
            <a:off x="2932112" y="152636"/>
            <a:ext cx="308004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34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6" descr="data:image/jpeg;base64,/9j/4AAQSkZJRgABAQAAAQABAAD/2wCEAAkGBxQTEhUUExQVFhUXGRgaGBgYGRwYHBccGBwYIB0aGBwgHCggHBwlHBoXITEhJSkrLi4uHB80ODMsNygtLisBCgoKDg0OGxAQGy0mHyQvLCwsLCwsLCwsLCwsLCwsLCwsLCwsLCwsLCwsLCwsLCwsLCwsLCwsLCwsLCwsLCwsLP/AABEIAMIBAwMBIgACEQEDEQH/xAAcAAACAgMBAQAAAAAAAAAAAAAFBgMEAAIHAQj/xABMEAACAQIEAwYDBAYGBwYHAAABAhEAAwQSITEFQVEGEyJhcYEykaFCscHwBxQjUpLRFTNTYsLhQ3KDorLS8SQ0RIKT4hYXNWN0s+P/xAAZAQADAQEBAAAAAAAAAAAAAAABAgMABAX/xAAxEQACAgEDAwEHAwMFAAAAAAAAAQIRAxIhMRNBUQQiMmFxocHwgdHxFCORBUJSseH/2gAMAwEAAhEDEQA/AFR7ewiM2qzrzO/vOnlWYrhtzuxdEONFbWTyAMHWDIqscaqtAUwJ3MnXzgDTXkKJYEi4plogES0xsemo11FI047o5N0CsHiip+Q6adKlxThipgbRoPXfz31qxf4M0M+cMB0BmOTEelDraEEjTTp99PCSfAyaZYDwNp1q9h7pgMBsdqrqDHWTEc/SidhAiaIxbSQV0AJ0Mzz13H30+qjE/C1lhmIH58qdeC8U7syp0A3HOkLD3ZP7s8lExRfBXyqnXUgbfX8+dO9wHV8Lx8NlBG/XSf5UXs4pW2PTT1rkOBxTNAnUTqeXXnNMmB4plAEkkbid/wCVLKNDLI1ydBrKFYDHB1iY6TU4uMpg6jrv+TUy2ouAzVTGx1AJ68x0qEXjOkgdPztVTE4mQVUAt5nX/I0HJLkDexXu8UZc6DUKdhrA02Pz0NUb3EMyEET+do151WVgtzKZJYwSdBqdZbY8qrWrircIJgZiY029KnN/AlbLNxmtwcpXSNjpp6VGMczEGRIGusdNhO9W8ZxRMqtIJ+EdCeWsaR+NLdq62bYgn7MET0n3pYxvsPwMiXydYllI2kxqB9xiap8Z4iba3BOouMq+4UkjyBke0VtgMaSpvclI056wBP1JHlS12jxc3MyyQCyiOqwQ3uS2vkvWqYYNNthvYG8Sv6BBsu/mx3+W3z60KU2s4F18i6yYLExyUdT1JgVti8TlBJhQOpk/Lb60Lx/EbLWLYW0e+ljduMxM6nKiCYAywSY39663wIlbK3GcYpYi2WycpAB9wJoPfQgwRGkx600cB4EXIdxqYyL1nYn8BRX9MfDls4rDooEDC2105lXuyfU1K0nSLfEUezuCzvmiQhUknYASST6AaDrFFcdhRiFw+XNLZdSZYqzOpLHqMqn3NVeG3MlkgaZheZvMJabKPmVPypg7K21a5Z2C28OmY9DdbN9FmlltuZeBusdmeKMB3GISxhyBkUMQYIGphN/esf8ARjibut/iDnyAY/fcH3U1Xu3WCt6d5b00/rEJHsrE1T/+ZGFbS0Hunolt2/w1JP8AKG2EviXBRhbnclu8FsqVY7nw7nzEkUG7IItyyzMoY9651AOpA11pk7VcTOIY3Rhr9nwEDvbZTvCMx8HXcD5UkdnVxap3K2iisSTcbwkSANAfToaaPAGT2+HPcdTaEKb18FhsqNkDR6gMBTFgeFW7ObIsSSSeevKeg6Vc4bhBatqi7KI9ep9zJqdkpm7FEjjPGbi3nVPhBj5AT9ZrKv47soz3HcXQAzEwVJidetZVFQu4OThedWbwyQQM3hMgAmIOm53oLYuMswZAOv56U5YtwxOsemoHlqegqn3KkkIAD9qYGkee/wCRXKsjXPBMzh9ybJzGFYfCQD9Nz5VWvcNUhbaOZEyxA8Xv6684+dTX2At7FoI1HJR1mTqSNeQ9aI8VuCxat3IdBA1IgMDzUE67mT0A60Enyu4umhZtggFSfECdflz3M0ZvOe6tN8RBIGhMmdAfLX76H3lC3GMgiBsIyjchtd+UdRU1nFKDlMGZAIJ0BBG3uRXRfAGy7awt1LsssOxZoECIJ1kGBqCK3t4oT4zrrMepqLDY17YnmQFBbNGUaAA9NDp1NSrgi6PcYZQczZgrakDkI2k7xAmnT3MXbN9NApjfeOftVixfGYakHy1B9KCKYCy+vmGERsfhqcBdGFzWRpB1AAzEGIGuwiYqiBQ58O4zlMaAjXf09/i1o2nFijowMqxgjWR1nryrmty4vxKxIJ18M+ehkRRTBcXGYQJJYHL8PiPnJipuC5GTOo8WytblCM0SJG4kb9KXuMXxKr4i2wgTEx5+la8M4yF1c6kkKhHsSZ8xEzz+dntFxTD3LZi4CxAMRBzDlJ29alpT5KN2A8Q5VTJC3FUZRzZdZPlvEmTpyoHe4o6eBwQdfECZPrrBqHFY8uQrBcwXJ4Tq07SQdeRHpEHlSxjEKQ5aOW+8c/PbrT7cCBzBYvMRqpAIOoldGG4+e3KeVS3kBGeCFIl2cDRl3APQ+0kUs4e+wIXZWhhqPEAcu3XfSnLhVvNdS2mkgl/EfCqx8iZA5b1Kcqaiu463LuNcWcIF+1dBJ0j4h+CwPekTEXGjVhp0+/1NMPafiHeENoAVECdh/mZ9qV+Fdrhhr9y4FzRadUMCBcbLDSdgBm8zMbGa6IrTE3vOiHj1zDdwiDObubM7shU/CYRQdY1BmB1ql2c4SLjd4w8I+EHmZO/WKH428924blxy7MZLHUk068GwptLlI2RTvPxCfbVqVulRSglw7BM90C29tGUSHufApGssOe21Kv6TLLretd5irWJYodbSqotgH4TlJncmTrTdw/gBxVti92yih9TcQsDoYgZ1AI85FJX6Q+F2cO9kWcRavyHz92tpQhUrAItzvJ+Ik6UkasPYH20ixP8A9m5/vGwn86YuyN/DYawLmMQ3Ld1m8AAbNAhQQSPDoT7ihvZvhPeJca4ctpltqDInwlCVA5SRHvzpvscdwuFIt3cILx0yE93ltgDbxGQT0Ak6RNCb7Gib2e32AT/u/DRPkltT9AxrMX+lLEqQqYDKSJAdn26xlXTzobju3GMuXRZtJZwiMpK5TDEDeTlDTtoAh86p/q1pZa/cN183iDDMGOoPhnxRAguTPWptoZIy/wBv8Ri7tu1ftW0QlspQHVgNRmLEER9YoqppI7R8Ttd9bdXVBacsqRJAMeHKug2p0svIHQgRTIzCFs6VJFQWKsCnQjPIrK9NwDSsoakHSxKe4IJ1J6DX59f8qp4liIYklgJBbUkCABp0AAAq1bVRlLWiJz6MRanUQEcyDI5axr5VXx14SXVSisWOQz4RJgT7b+R0qdUc8j02kJMkjrGvnvO2wom99VtW4Dd4hOxLTPMA6AeXOT10D2bufbygGemkdfSKs4SwLrBSxlttJAEgTPIyYAgzpprSu2LTB/EcRqygZi3xHKAQfIcjqddKjwqXFifBvr6jUH+R869bHgEFdQSJjfzjTac2gqAugOjEjeCOZEcuddELoO40Ye8HREfK4CqgJ0iI8Wg3mPOmJOHBsJd7kuEto5dWbNL6KCoiPhkyDu3pXNcLjTqAJA9dPzrTZwvD4oISEcWzlIcOvhPmZj1BpkqNTR411RadrgzO0d3EQORLa8lEgdSN9KEW3Gbwx0g7CieD7PNea673rYyIXABDiJBO3wiCTIn0rE4GCFfv7IBOXa6w0CE6931ZfnvTJpBoqK/h0BEjlzo72YtWWZu9JELoQwQTpptH1qK1wexr3l71C23yiemaOoq6vDbFvQXG3zCbUho/2g0pJz2BwG7i4e4SqhFI0AAOU7GNOnWPeosfYEnMimQPtQeWp1BA21I++vL6yMxvgKMpgWesa/1h6c/PfSqj2rTlR35nKDJQjQidCGI2Nc6Tr/0YjPDbYYElVBG20zO0a+/mKoYvAoHyqS3PkQfIcz/nRVeBBx+wukmTL5XygDqQpVfUkVQu4OxaY97iluhAJW0O9OpjRzCqATvJOu1Ok/IyjfBQvYBVWSSCNkMgkc9QYnyNNfD8K2HwN3EFWm4hYliAcqycoLH4m1gelLd3tLbQBcNZRI2Z/wBq/qM3gB9F96B8T4pevHM7PcbqxLR6Tt6Ctqrk6IemfLKx7RXVvC8yZYbMBp8UyJBBEe1FeH4BuIB8RiGYKCFQIBy3gAEkSeWpJO5pctYYuHd50DCPQSCfmKfeD2z+p2VQiDaYwNyxAjWdPExPrTynsLoSewC4Zw60S5ILBbjIogr8J+IrvzWRpE89qPMhLuAwYSvikNoqgAAjTlA9KC9mFbLdtBf2oe4CNJBmMp16j6Ue4Nw57VtA8Zl0cbwROoPUa/Ohe5mtjw8SwVs5btxe8XQxY711nWMxQjnsDSf+kLiti89pbJuFrecPnQJ8WTLlAY8genKp8fwm6oN893DXSDqzFWYnUjw6c/SOtLHHEbvWZtZIBIBAnKNNzGkGJqWNpzLThULQzdhcRmFxDlkFSDGpEkkT0BP1NZje0WGR2fKDc2k+I6aCB0jltQvszc7uzib3MLlX1IP45aUb1vKcvSqtKUqJLZBzivaMXLneKniEwSSBrvoN/c0IxXE7tz4nMdB4R8hvUD2o9RuPTmKjGulMopCtm6aRHOuq9l8T3mFtNOoGU+qafgK5WVHy/PSnv9HGIlbtr90hgPXQ/cPnWkZD1ZNTqaAcX4+mGZFdXJcEjKBGhAMyw6iqF7tdOHv3Ft5AiwpLSS76KIj335UOEBbsA8f7R4j9YuC00IDA03gAE+hIJ96ykctWUdCH1M6E2LVrfjtykK0E7cw0yvigjnMGOkV+JY8RCljbBhM41Aiep0kkwOuutCsbjXzS4BcgfaOg8wIWdBpGmlTW76NDXFJOslZ5weoGsjakUfJy70WrONtkrmbKSxzMPs+HQ6KdM28fTet8VmBVcjAgmFYkFYBKkyNTEHbUDzqsqWwx7t7gU6HSCROxhogxtqNqsYbGm3L5VuRAy3FzAqdPtTBGkfLQU2nwUXBph+H3WUu9sBQ0EtCAMZ02+lV7xZPCUjlEbHb5yPrXRMCr43L3Ni9cthgYdO7Q7SWJlTqDKggSSY1gFcR+ju7f7zOti0zkMtzOzMpBn4QMsTpBY6UqlJOqFaOV4OwYLBdOZOnsOetMOGsXAuHvKHQBGQ6wAVZiCYMgEONeZDV0Lg/6L7due+v97JkQmWB0nMZ5dNuVGsJ2Ew6GS95t92CjXyRVH/Sq2ZR8iHhrmIF1A5V0ZVXxZXglRmJcqSRmzaA66VaweGXKUe0M2ck5SwEMqjvFJLA/CPCNB0rpGH7OYZNkPu7n5y2tWk4RYAjuk+U0rH0nK8ZhwbbBFuazrknbr4h7aVE63MgTI24IYqkEnoQ8j3HlpXXTwyz/AGVv+EfyqB+AYU74eyf9mv8AKslE3TRym6rhCq27jsQJUlLcRsQ2cjzjTeh+KGLDKbKLGUKxYjwkCCMubxL0MGeldeudk8E2+Gs+ygfdFUMT+j7Av/oY/wBV7g/xxRqJlCjkGNwXEbvhuFioHhGYZfIKi/D/AAiq9zg92zauG5mzMoAAUnSQSZAiAQOddVxX6NbEHu3uqeUuWH4H60Kv9j71jxJdcgSfAWnQaeAyDJ9aDY+qjmLY4Iq/slEjcmdfzyNEuHYk986vGTuzEbI0rB8zqVol2j4M2UXFyBGJDZnUKIPxSOv7p1BBgbUuplsrcVboud4+RWT4SECs0ZtcskLPl70jgqsKySlLdlji9zW//r4k/LT8Kb+ztrLh8PPNBH4j5haSeKOCb+u/f7ed5h+NdHXDlcLZI+wFPs3/AFFTlsincFdlMFGNxLEf6e6fZZ/FqYLdnNcI5F2+lQ8KsxdvMObH5ky31ijYthUVuZzt84H+E0urkFcCN+kCzFsMhIUXLQYfvawD6iT865zxu+3eXEk5A6NHIHu4n1j7q6L+kd4wpbkHtk+zCuX4jH94XCzDFWI5kqMo18gx+dHDG5X+dh5yqFBXi4bDYO1b0D3HLtGunL/DS4btuScpE9TmCydeVMnauw926i5WOVVtiBu5AJA89hQzEdl8So1ttPSD/Krwp7kslxSsoEHISGB9edDyDV7C4Q5yCIK6meUVZwuAIHeXLbKuhWQQG32ncVpSUQwg58A0MZ8uc+lHew+OFvFpMw8ofcCPqtC71lSJAM5vPUdf86qWLpRwy7owI9VM/hRTsEo0dU7f8PzWUuDe24n0eAf97JSV2iu5MNYsjdybz+8rb+gJ966ZeIxWG8JEXU0PQkaH2MH2rk/Ey2KxF02lJA0UDkiQq+ggD50LAkwLFe1f/ot+cA+tZW6kfI3Tl4N8+aSQPWiPCV8TQARBAmQNdpj8aH3LUMVI1BIPtNXcIJyrmyhiuY/3Z1kbH3FMQoY8PwtrguHEf9ltne7dBCkmZ7sRNw84X5iinDe0PC8DC4fDXcZd372+QASOapBA/hnzoNhWXHXrzXnuG3YtFrSMxJhWQDM2+x1jUk70PsCLaIuUEm68ydPCEA9fCx/8wNPwtzRTbpDji/0w4s/BatWx0ysxHuSB9KG4/wDSPxHT9uFlVaFCiM4kA+HeI+dKFi2XeCYA+JonKC2p896nxRzm44MCZA6DMqoP4furXQdIWvduMeTribn8RH3GvbHabGuwUX7rMdAAzEk/OhGAwyuSXOVQBvpJM/y2FGs6WAl20i50dYMsYOpBjN5babVnN1sFQXcZOCfr73At27iFTxZiC3Lpy3gU1f0deGhxWLHq3TppS/2Lx2KusXuO+VVAXSAfkBsKc7bO7AEk+3uZ/PKnx9SvbolkcP8AbZBb4RdKBjjMTqY+P/KpcVwvEoJTG3vfX8aYBaGUDpUeMt6TpEUNW4dLoVXONX/xra9UB/GrqvxRNr1p45MAv3CrmDKZmzlI01aNI31OwqW32lQwUBYbZtNYMSOo0NM99khVtu2C7variNlS13DLcUbm3P3ak+wqC1+lfDMcl61ctt5iY9t/pTgLge3mG5E9PzrSV264cHsIHVWBuDrI8L8zqNYqUmr4LRW3JX7XYjC3VFyzdtszqcyQSt9SCBmA2cNEMfOufWrNtgAZlULafZI0M+5k+lF+zdn9VxIw93WzilbI3NTLKNeu6nrKmq2KwRtXbygMW1BBBgkyQFMQanKlf0HjbewB75nts3hliwImAC3i3O2s712Ph0XMDaJ0JUoZ5ETHyj6Vy1Oz8h7NokZmbL3kAgQPijnE9Paup8Ew8YY21dXyOTIJ55jGqzmEgHSpZSsKcX52+5L3apOWYJJ11386nuYgFF6ZR+P596FXLkjU6AVrdumNOm3XyFRYQf2q4acXZNpR9pDPQBh+FJ2H7D3cMtzvrQuqSvjtnVVUg5gJnrIIP0mug43Hd1ayqBm3YzBnoNDt/OlFe05t3fE0Sd/z7VWCdGc14POEWFv5mPwq4uI05VYjrI5SNJEa1BxnGjvAtplfwqzMoDhCWZcmh0YFdfWme3cs3G72dYIZNIObeNyZE+EfjUOAtB7mTuwltWMqAAGMOJEAA6lTp0G2tRlmniuC4dDPDjytZJ8x4IuEcJIJa7YsvcVpF17aqxGmwKkyPXnVHtQ7u1wLlhYVwVmGB12PSOVNmCGW46sAFYrE5pHMyM0AzGwpf429m3i0FwqVguQcwZjDAaRlgEcyNSKKkhNVt/MU27Nk2O8LKAxADAaDMcsGJO8cppb4twT9WtLdNwMXcrlykSsSHBOpB15aV1bhmHs/q4GeTmzSAu6kZRlzNEZVM8zPU0O4r2SS9cRhbzW7aEle8C5n2ElmECJOnQU8ZtXYvvNJCZwXjzWrTW1jLDaGT4Qrk89JLINOnnQTCcQe0pFtsoO8ASfciatcS4BiLTsChg7Q9tzAPPIx8qGNhLn7jaVeotC248Gj3WJJLGsrQ4d/3TWU1IGpjrwTgDY0Oy92CQoWS5bOAJkAFVVoO/PY0DfBlcy7uGNuP7w0PyiP/NWmJts97IBkDFVIRtACQPEeg0PSmjF4drl4wxP6taDuSIOYlQWCjYAshjkFOvOnok7sCYXEtZ78J8LW+7n+6SsmfPKfnVPCqXK6ooDxvr4yB6kCKZ+J8BCs1tzlVBbDlQCXdlDZVkaMTIkiAFJg7HS1wnDZWyC8jIA+ZnFxTlOzAIuUmSARIJjTnSzkl7Pc6fT+nyS/uV7Kat/n2AS8NfMyCZ8QIGs5dSNOWgqHD2yVYDUkj5Ktxj9wpgW2neNczPLKRAAGpAB1mdp+dVMRgVKhbXgiZ5k6R19aTqJpWXl6DMpNRVrz5B2GJXw75spPkeX0H1qxicOwKpMsxBgGTsRr86v4LB5XVyQ2WNCsgxyIMg0VS9N4O1pWI+FFXLBkGYE66cgKZZIvYR+hzrfT9V+50LhGENuzbBOoVZ+lMGAcZAMuvX3k1zRu2jg/1Q9Cx/lRjsx21Fy7kuoEBUlSCTqomCDzIBirOcXsjmfpM0Lk19UzoKvB0qPHCFJciIJnoBSBxvt2pt/sAd1lzAAAMkDzMR86TuJ9qb72ksliPjzmfiLEwJ6AcqTgndkfGeNXHuN42yFmygk/CdhA28JFNHYq6zWSCNFbw+h1++a5ribvzG/T87U1dhOLuriz9l59sobamhL2hJx9kcuOcZSzbVGvPbLEkZQxmIGuU6DU/KlviHHUAI7xrxjQurKBm5r4yZgc+vzBdueJ58WyckCoPfU/Vo9qpYZu+W4UGqFcvmoER8hSzbU2ysEtCQX43fL4e3cGjW2Vl1mJj8cp9qa+IIMQbLKxX9YW3lMTlLiC3qDGnnXN+JYhgi24MaP7EDT2M+wFNGAxZbh2HI3s4lbbdcruIH+8oqM1aKpU9xpxvYlrL/rD4sF4iAuXy0mSfpzor2UwwdXWSDbcHXXUAeY0oDx3i+Cw0lg15p1W3lGXyZm0nyAPtTZ2YKMM1sPka2jobgUEhtfs7xIE/fSZLaGhSTVcgnH2VtOyFiY8uUVQxeMCiddNvX8j6U0dqMN+zN0DVJncSN+Xn99cw4zxgOuZYAk+ETK7wGJJnmJEbGkjG2FvYsY687Cdx0ncfgZkf9aVOMupg8tN9KNWsamUSScwkBdWB9NoOm5GtAuOXhaa23MktlJ1jqxGmp+41YQjTFXLZBDNGykzG/51qXhnarEW7jCVYAg+IT8W/Sh+P413mUEtCiBJmqVrKCWXnH0qLx/8kdKyJ0kP2H/SKy/1lmY2ytH3g1S4t2zw2JbPdwBdoADG4wMCYghNt6T3uVIG2j3HXX6Gl0JfyK4JsKXeJYb7GHe3OxF5zE+tuov6VxCXjbS9dt5Z2eenMjb2oVjL3hJHIj7xV3FNOMvkdW+8UeFfz+xo446kvl9y3fxmKujXEXnA3kzHntNRDAXTOa65jkCwJ+YEaVPgrh0RZkttEg6CCf8AVgmrhQaFr2/MRvvzExFT6si0sMU+AY/DGn4n/j/zrKuXnAJC3XIG2n/uFZSdWXkfpR8IP4TgzBMrZFEQdOUfyqp2ae4WuXrdl7iEsHCaEW8pBHpDRAE0xYu0TbcKDJUgAby0LoOvirfs13mDtFDlBLgtmMKsMJDHUsYEEAadZkV6kpRgrkeVjxyyOorcvcLu4TFXbzBszXX8VtpXJrm/aTtr/Ic6k4xwK29rLaVlAbMQoIzZYByTo+YHwkkgERIlqB4rCKWR0UJdUDK6lrZgBRBmc4MxB3gmpv6YuMgW63c3BIDQzgzl1AnwtlyAHYeLXMdPPjPqZE1fe7fb4L8Z3vBlwVbrj5fr/Br2rwTILP7NVthSqEEEnnBjeIME76nnU3EXtPZsWg1uRkzNoYAtjMdB4TmZhlMlio20qxxHM/dJcIOR0AZokqF/aG4PhJACdd4kySfeI4XD5WNvIFe7mdgB+ythFYonMauBpuRHKunaW6OvHJqMIye6vj8/GV7uJtd9YuWu7AW2PC8iGTMArRMEjKc3XWt7mLtHvgt1kLPbAuNnZjaQEFQwGYmQu8SAJqa5ZtI15wLYRlVrbeBgpFsNkKNrDscsjWR61HdxSTbD90EREe7lRJLszMqDLBMAoCAdlM60aA5XVXx+vnx+gvcaxQu3rlwLlDsWA8j18+vnQw3III3Bke1OmKxfcDEZHSO9UWsuQmCxdmETIyhF101jrVPj+JTJiLasro72xhraEMERCTngfASsAzDElp2raVyb+olSilt/Hw+P/YlcQxLKIB8O6jpm318jIqnnMQfUe/Oi4wrHMoVTB1ll066ZvzFGcH2OvkK3d2hqIVmCuRoZjNt66+VVSs8rJF43bW3YSc8Ex0++iXALzW71pjpDLPpOv0Jrpq9mZUm7atqozEysmAOmYc9KGYjshZ7wZ8qrIB7vQ6+raa+tGvBKS5Ob9obubE32H9q/0YgfQUV7J4chHeYEj3y7/fRTjfZPuluMvdvbBDz3kOdwJTXqeda2wtnDKVAkqTEyASSYYkfQdaGSxsbvgD9qMRN6f7vLzLGmD9HX7WzirMTol1RvLJJ+9Fpa4nhGueMSSVXSIGw0pp/Rfh2S+78ktAORsCzKQPWA35NSTTidfqMU8bipLta+QN4vhB3+KLqSpd8qg5YJJynntoYPIeldW7CcOu2bdpbtsp+xUCdyQFmR18qNcE4NaZ3xFywneNcJRmAYhQFCkakBtDJ3maJcWu5cjGPiI+ak/hSSexK22V+I2Q9q4vVWH0NfP0Z1RZgd3ePuDYYfefma7xfx6hSWIiNSdh61wjjOZDbuC3kt3Fc2wGzDKyWZEzOjKRDa0kJXwFxoBjHOoUqpObVRv0Ow150Pxq33Yu1u5mb+6fkBGg8qv4DF5CjiJtZj6wv+UfKmHG9rbQYqbTaRqTG4B2iRvtVJzmvdVgjGL5Yj/qN7+yufwN/KpMBaOrcuXnTge1yRpamNPiPt9ihGMx63nJFru2AlhMzPPbek6k2t1Q8YRvZg5krXLFTsteAULKJFe5azaVLhP624fL8/dXsRWnDBL3PzzNK37LKQXtx+f2LytBEb71qD4q0vrqAT+RUq2joT02nqdKhtRXNmWNq/Jsbw8z6Csqu8SZUT6TWUaiMpNq00fRmH4bYUXBZAY6AMTJBEGQTtBjbpQLiXYi8wHcYzIwH2gZJ87gJO/IADyJpVwnaO9ax960HXulJJzfZyqJg6EyeWu9FcP+kcAw9px5ggj11ivS+J5iwZWvZWz8BPFcO4oCQLWGu2v7IXoHvnQAr/AHdPWlLHcG4tEHA2z0KZZHmoW+VG5+zTXZ/SPhjuXHqh/Cavp27wpH9aB6gj8K2pPdoHRzwVU/8ABy3GjEIALll7dwD4LkqpE/6InTc/1czJ8M7CE28bucHfjys3f+WnziN7hV+4917lrvHy5nzwTl20mOnKinZvtPhrdkD9ZVmJLMWZQZPlpFZuL5Q8cnqIKlaOW58RzwmInl+yuD6ZK1wVy+bkXLb20hjPc3JMCcqzuxMD8K7WO1WHP+nt/wAa/wA63HH7B2u2/wCMfzoVDwF+p9R5Zw63exEjNZuxzAsXZ/4atWkuSSLOJkiBNi6QvnASuzf0tZ/fT+IfzqReLWh9u3/EK1R8AXqsy7/QUODccS1aS0nDsT4VAzdxcljzYnuZkmTNWjxO4zeDA4kKdSO5uifVjZk+9NC9oLQ+3b/iFbN2ktf2lv8AiH86r1KOV4m+RWfE464GU4S7BEAZQkCRtMH50Kudi8ZfaWttbG+ty2J9gTTYcbgxiP1r9n3+TJnzCcvTePfepbXH7CFirTnOYxmbX6/Sl1j9OT7fQVk/R5dRh+0shmEeO43i010CmdK8wHYZmGUYpEU6QllxO+iszLm2O1MHEO19hRNwmAZE23In+HQ0Et9uLCFzaW6+YzrMDQaKGbQbmAI1NJKb7l8fp5tWky/hf0cYVdbty9d8pCD/AHRP1ovfaxhrWSzbS2onRR+ST5muf8V/Sa8lUte7N+AH40l8c7VYm+CGeFIPhUQPfmfnU3JsovSZFvI7x2R7QW+77i82S4j3U8Wg8NxwNeWkb6Ue4rwq1ikC3CxSZGRyuvIyp18q4uOJf9qva/6Qn+LX8aeezParu8tq5qhMA80n/DPyrVsQ7lfj36NC8mzfuH+67Ek+WYyPnFco45gXsXGt3gqlGVSGuAQ3c2/XeN+ftX0y1yNyB61z/ttwQLeGJH6xct3Xi+tkWyUHdFMwJWcphAZMDeVk0NhrZwgWCo8QjMjkemWKzEWRcY+L9pltGD9sd3bLQf3geXSelMhw9psAxS3eFxdC7PbFs6sNEzljoR4goiNZFL2KwLpiDbcFXSFIkGGVLQgEGDr0PSmsUqqwLNrzQj2MVcgd4/8Aqr/iqK9wq6GuDu7gYG2kFWBDOZVSCNzBgc60RyrsrghoAIPIrOlTkttvzgrjnvv+clhq0NeO1eE61I6DYCar8KOrnzqwDUPD3nOerfgKV+6/0Hj78f1JL2pPpRIsCoadOflQojxHXnVtmi0POKlOPBzeujqcfi6N1AbUjf8AI+le1pabQVlK7PShCMYpUEO0CEY26gcqCzZm12HON+W1V3wUbYlj6ow/xGpOP3MuNcsdJP1FejHWiDqsnzruzTnF7I4sc3pVOtizZ4BeKK4v2YcSAxYSP4KxuBYgbPYbbZ+vqBRbC22fC2CgLZVvKYE/agfjWty0wbVGjvByOyWien71XSTRD+tzJ+8Ar/CsUP8ARofS5b/55rVMFidP2I/iT/noqojLIj4J06BmP1qK0+UDXUBFP/ltO5+ritpQy9fmTuyi2HvjewfaD9xqxhnurvhC3qH/AANbuZBAY/CwBnpbQfe00a4Rhy6lj+/dH8NxwPoKyVDS/wBQzNbsiwvF7ybYA/K5+JNWv/iLFHbA/PMPxoVJzxmOj9Tyuv8AgkVDgrrZAC7TlUbnfu7HP1c0+pkeu27aX1/cOf03jeWEQe//AL60/pjHn/w9seo//pQu/fYGcx1zHc/uY1vwX5DpVhh4hr9oc+lyyP8ADQ1PyN1n4Rd/XeIHUpZUeic/9oTUWMxeOVWbPa8IJIGSYE+RHI86F2V/Zx/cH/6cOP8AFVzDJFvGkjayx/37/t/1pXJ+TdeXhf4IVx2LuDx3bZU8u8tiflQrHm5a1lOgyMH+fTnVvA3FyQRrVPjVwZVA3B+mtcvVlKVHXDJJPZgjEYksZYyflVe4Zr0mvKsdE3aGrD3ScQT1W20+qLTFhr3nSTgMSc4HVE+gj8KZMK5jWKD2PKaVs6l2Yx182QQ63Vkq1u5yjo8aSI0IIqj2iwKOr3LCNauW4N23/daYdMpIjQ7R6UmYLiNy0D3dx1neGImPepf6evqxfvnDFcsk7qdY21E0iuwtIULmJv2LbL4VUEEgMSLniJEiII19ar4i4Tfu3C/PKQzfFK25kk6/CPlRLtDcBsPPUf8AEKBWGshnzZTDQsifDAqnYQr4nEl7hOYnM1sTObYEbzyrdbOc3A2p0189dZrbGXbbtbyR8WsCNNazCjxXI/ej6VnwZclG6GtnXUdf51YtXJmKt3VBGtCr9k29VOnSkaUiik4/IvMfD86g4P8ACfM1H+tBlPWDUmAMW/nU5Rag0dGOac0/gyW4Ymr+IWLYHSKGO86Vexr+HfaPvqMk7RH1UryQ+D/YiZvKsqE3R1rKbQdvUQX7YW/+0MeoU/Sl8geVPnH8ApvLcuAm2qSVGhc5oCA8pPPoDVwcfuqoU4fCi1Ed0EMAdJn6xXotbnmwz6YpUc+tYp10V3X0Yj7jVq3xm+Nr13+Mn7zRLj+AsupvYdcmWO8tb5J2Zeq0uTScHVCUZq6C3/xFif7ZvcKfvFYvaTED7Sn1Rf5UIJrwNWsbpw8INjtLd/dtH1Qfzqxa7WX12W0PRSN/RutLk1cwPD7t1gttZY7ahdvMkCsrA8eNcpBu32ncnW3YnrkPn/e82+ZrcdpXAgW7H/pnlEfa8h8hQDG4O7YbJdRkbeGESOo6jzFV+8rWwrDj5SGM9rLu3d4f/wBPyI69CR7nrWy9rb0/DbHogn60v2q0Z9aAyxY/Az4ftPfYgd4EG3wp/wAtecW4zeMoLrOpEPtDA7jQDTelpTVq0WkKoLOxAUDmTtQG0Y470iSzaJE/zqK/YI1powPCcOn/AHlrt9+aWdEQ9C0jMRzj5UUThXD7/gti7Yun4QxJDeWpKk+W9CiX9RBPg5zFeiiHFuGNYuMjbrzGxB2I/PWqAGtY6HJNWiaxPfoAd1X8aZLVu5tI18v86VsY+W6jdAn0p6tWhuBp5mtLseY/eZDbw79R8v8AM1O2HJ+Jj7Vds2R0qylgR/nSmsX7mDkFSSfL+VLXgR7iuG0cxAO0CugYjBz60LxmD6jWiCxRuXrfJW91NaYIElzGhaddOlMjWPKoHw08qWwoGNhwelRtYH7oon+pkcqz9UpbocWsZgIMrp1qmLb8iY9acf1Svf1DrTdXyLo8CeMJc869/UX5zFNbYGonwlHqg0C4cB6/Sspg/VK8rdQ2gc+KWsyEDVhDAdchkgeeWT7Ub7PdllxNvvWYZTtB0066z91L/Gg3dFkMMhDgjcEGg+H7XFA0h0LfEbWUq3mbbQFPoY8q6XyQjFtbBnjGDFvwhUg94rMswy5SSPPaZrnGFss5AUEkiY9taN8Z7QNdXKoYKdCzkZiDuqquig6SdSetU+CvkW/dH2LRA9X0FLyzoxqWKLbB72yIJGjCQeRHUHnWgrxJCqKls4Z3DFEZggzOQJyr1PQedK0dOOeqNs0B59BNar4t5JAJGhM+Wm3rXiNB125+lWzw1ik24canMp1A6MsyOvvTRI5nTs9XGtcBRyTzSTMRPhk8on3qtFSXUCtm0EjwqDJBjn01k1CHjahIpglt8CVTAqOawvNeUheyVaK8BaLlx/tLaYqekwCw6QpPzoSoq5gMabdxbgAMSCp2ZSIKnyIrAnFyjSOj2MCpK2bakgKDoJJ5TvtWnFeGBQ9tlOdBJOxG/Q+Ug1R7P8cFt1exctvAju7zi3cUclliFcD94GvePcdFxne+9sZ/itWXFy44Gyll8NtepJmiuDzmpaqA3HcV3nclvje0hbzk7++p96B41ALh9q9v4hrlwvAEmYGy9FHkNqna3mMnypaO+G0KBWPMv8vuFO/BGL2rZ8o+WlLV3DgkmmrsuP2ZHQ/fTyqjgv2gtZtmrSWorRFqdBSGNbyVSvW59RRQgVXurzFAIHezPrUHcHpRA7zWZ5pGhkDDbrClXmSeVQus0jQyKi2T6ivSKtoIEVq6eVIUprYqOtRXEEa1eFuaiuWRsKBmmuQeLVZV3uvzFeUbFDWIC922aQCGEgTqVMadNJPOAelc3vEKfFKn2Kmu+HhVq5h0tjQqc6sP3iCCT10JFcu7Q9hcWjMyKLykkwsSJM/Dv8q9Jo58Eo8MTzbU7H5GreD+A2v7Rk122I0PlMazUtjs8wBfEThrYMFnBzMR9m0mjO30HMiosdxRQhtYcd1aMZi2ty7GxuP05hFhR5nWlWx0Sjq2KF620mdTJkzM67ydT6019jb36th7+Lygsroig7GQZB8oeY/ujpSgGfqDTdjEa3wewGAHf37lzzIVSnyjJ9KHcXInGFCpjbmZ2YKFkzlXQCd46CeVVjUzXY0itDcHn86BWLdKzSK9its48697wedChrPAK2ArO9Xz+dei8Oh+dajambhTWDSsSTsjH2P8qmWw/wDZN8jWoZNnpvEiDBA20Bj6VuqHp+H0rdbDjcBfUipIjdx7a0OA3fJ7ZtEVdsWi20R1OgHvUOFtZiBbRrjdI/Aa08dnexjQb2MAAA8Frz6vH/D8+lAnOaiJY2o12YueJl6ifl/1oXjVCsyjkxHyNe8ExeS+h84+en41uUcfcdA9Sq9eFxWs0AloNWjt5VqHFeFprGIL1udRVQr1oiD5VBetzrQCmQFem3zqribkDz2/z9KnJI5xUV+wGMyQfpUcqlp9k7fQ9HrJ5n7K/N/ga4eco/P51rYvUViV0IkdelSs8cqjHg6/UtQySadpttNb8/cjuEyPuio215VL3gqNXPl9aajkbg+WzQg1lbq9r7VxQdZHQ1lNTIj3gGOmp/Jo5a1ivayvTPN7g+zhkuq/eIry9wHOA0hWYAa8gAAK5B24wltL5CIiDoqhR8gK8rKSR2elf9xoVLijpT926/8Ap/Cv/wAb/DYrKylXI3qORBJ1qezWVlL3OzH7qLltB0FS27YnYfKvaymRpG9xQNhVYseprKysZcFLF4hxszD0JqC3eY7sT6k1lZQOebLFkUxdnLCteUMqkE7EAisrKDHj7rOyYHCpbUBEVBH2VC/dUfGjpWVlLI4u5xrih/bXP9dvvNUFPiHrWVlGPAzOiYfXf86VpNZWUDFq1W5FZWUDGDatSKysoGKd8amq9o6/OsrKVjoku7CoX+H3rKypMdFc1C/OsrKUIucTUd62nT7hWVlZXSuCLP/Z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266078" y="980728"/>
            <a:ext cx="8410377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MENGAPA DILAKUKAN PENDEKATAN 5R?</a:t>
            </a:r>
          </a:p>
        </p:txBody>
      </p:sp>
      <p:sp>
        <p:nvSpPr>
          <p:cNvPr id="2" name="AutoShape 2" descr="data:image/jpeg;base64,/9j/4AAQSkZJRgABAQAAAQABAAD/2wCEAAkGBxQQEBUUDxQQFBQUFBQUFBQVFBAUFBQPFBUWFhQUFBQYHCggGBolHBQUITEhJSkrLi4uFx8zODMsNygtLiwBCgoKDg0OGBAQFywcHCQsLSwsLCwsLCwsLCwsLC8sLCwsLCwtLCwsLCwsLCwsLCwsLCwsLCwsLCwsLCwsLCwsLP/AABEIALgBEQMBEQACEQEDEQH/xAAbAAACAwEBAQAAAAAAAAAAAAABBAACBQMGB//EAEkQAAEDAgIFBQsGDQUBAAAAAAEAAhEDEgQhBQYxQVEiYXGRoRMjJFJyc4GSsbLBBzJCs8LRFDNTVGJjgoOio9Lh8BY0Q5Px0//EABoBAAMBAQEBAAAAAAAAAAAAAAABBAMCBQb/xAA/EQACAQICBAkICwADAQEAAAAAAQIDEQQhEjEycQUzQVFhgZGhsRMUIjRSYsHRFSMkQkNTcoKy4fBEkqIWBv/aAAwDAQACEQMRAD8A+bQvVNyQgCQiwEhAEhABhAAhAEhAESAiAAmAYQBIQIiLACEDJCLASEgJCAJCAJCABCAJCAAQgAQkAIQAISACQEKAKwkACEgKkJABIAQlYCsJCJCLAbujtGVK5Pc28kEBziWgA8BJzK7rV/J8lzWFNzHa+rlVvzRcOPI9gcVhHHx+8rHbw8uQzMThHUzDwRuzkT0A5qqnXp1NlmMouOtHKFtYREASEARICQgCQgCOECTkCYB3E8AldASEwJCYEhAAhAEhAEhICIAkIsBIRYCQlYAQgCQnYCQlYAQkAIQACEAAhKwAISAEJWABCAKkLkAEJAVIQACEgAiwG9ozSDqDpbm0/Obx5xzrWtSVSLXKaU5uLPW1K5kWum5jHgE52uaCDBXgyUlfSXLY9HI6trhwtqNa5p2ggEdSyazumDWR5vWPRIokVKU2OdaW7bXEEgg7wY6fh6mBxM5S0J59JHXpKPpIxYXqkxIQBIQBo6G0O/Ek25NE8s/Nu4c/oUOJxsaWUc2UUaOnm8key0Vq5RoZmajoIk5CDuDfvUMqletm8kbxpQj0iOtGlWU6TqNJjAXckwBDWwCco25hbYKlebd72Oa8tGNuc8VC9YiJCAJCAHcLobEVRNKhiHjiylUcOsCFnKpCOuSOtB8wydVsZ+aYr/pq/cuPL0/aDQYriND4in+MoYhnlUqrfaF0qtN6pLtHoS5hKFochtQACgDYx+rGJo0m1XU7qbmh19M3hoInlbx0xHOp4YiEnbUzvQdjGhbnAUACEwJCVhAhAwQkAISAEIABCAKkJAVIXIAISsIEJAVISAEIA0yFWM19YGcnCvH0sLTHpY5zfgFJhl6VWPvPvN62qL6EZoxL9lzusrV4ak3dwXYZqpPnBVqvf89z3Rsuc50dErVQitSOXJvWc7U7HIYQMNJrbhfdbIuDciW7wDunYuZxcotJ2GrXzPW4bWijTaA2nUyADWgUw0DgOUvLhwfKDvdN9JW8TG2oztI60VakimBTaeGbvW3ehVxwi1zel4GUq7erIzsayKdGdrmPeeearh9lOgvrKludeCOamzHd8RK1V2MQwiwEAjZkd3MUnG6sB9F0P8qtZjAzEMpOI2ODXNkfpAEwegdS82pgpLYd1zf2aJwlnLJmxT+VNpBJp04H6dbb/wBSkdCsnbR70aKnC19IVx3ysGD3OlTcdwPdCPSSG+xbQwU5P08jhqEdTufM9JY12IrPq1LQ6o64hotaMgAAN2QC9OlSVOKijiUtJ3YtC0sIBCQH1X5NtZmtoCjiDkC5jS7OBlkeaHBeViIKNR23lGi5QUlrBrx8ngeDXwIz2upjY7nbwK7oV3H0ZZoydpbz5W5hBIMggwQciCNoIXonBITAEIAFqVgGdG4E16rabSAXkgE7BAJ+CzqzUIuT5DqEdJ2FAu7HJIRYAEJAVIQB6TVvV1lVgq1nGCTDBAEAxLjtPQI9K83FYicXZZIppUU82bj9A4M7G2u6X+w5dii86qe0bOhDmMbS+qYHKw7mx4pnrunsgKmnjn95GMsPzM8nUYQSCIIJBBygjar4yUldEzVnYpC6sBqEKuwGzpcTg8E79HEM9WrI7HKSjlXqrc+42qbETFhVmJaEAGEASEAAhAEhFgJaiwGlplkDDjhhqZ9Z1R32lLhlnUfvPwRtW1R3GdCqMCWp2AFqLAC1KwDTKXeHH9MD2KeXHJdBul9S30itqosYEDUWGG1FgBakA5ReW0CWkgsrNII3XMcPsqSpFOur8qa70URb8k7cjR7jU75QzQAZiBLIiOA/QJyHknLgRsU08JKDvDNHMtGos8mY/wAogwlSszEYGrTeKwPdGNMOY9sZuYc2yCNsLfCuecJLUcSzWes8jCsscktRYAQiwGrqoPDaHlx1ghTYziJ7jWhxiMhrclQZMkIsIqQlYAFqVgNDRWlnUMvnMJm3geIKmxGHVVdJrTquB6kaRokMLnhl7Q8B5tyzG3ZtBXi+bVE5JK9nyFzqRssyuJ0nRY2e60zzNc1x6mrqNCo/us5dSK5Txml8SK1YvaIBAHOSBFx7B6AvUw1KVOFpEVWSlK6EoVBwatqrEbGKF2jqJ8TEVmesxj1JBWxUumK8TaXFoxoVZiWhMCWoAkJAS1MCQkBIQBp6eEPpjxcPhx/KafipsJsyfPKXibV9aXQjMtVRiG1AEtQALUWAaYzvDvLHsUs+PjuKFxL3itqqJyQgCWpDJakA5g6d1KsODWP9V0H3lLXyqU30tdqN6ecJrcI2qowJCAJCABagAWoA09WBGNw/nWdphTYtfUT3GtHbRllkLaOpGbBC6sIFqVgKlqAKlq5sA/pRs0sMf1Th1VHKWjxlTf8AA2qbMNxmELcxKlqQAhFhmnCqEbDBOjXfo4xh9D6Lh9kKR5YpdMX4mv4XWY6sMQhAERYAosBAEWGGECAUAamsrYxLx4raTfVpMHwUmBzop87fizbEbbMuFZYxDCLASEAS1ADtJvg7/Lb7FJP1iO5m64l7xK1VGBLUDDagCWpDHtENl1RvjUag9IFw91S4rJRfNJfI3oa5LoZnwqTAkIAEIAFqAJCAH9XssZh/PUvfCwxS+pnufgd0ttCNdsPcP0j7StIbK3HEtbKWrsRWErAAhAFS1ctDHtIDvGG8mqOqqfvUtJfW1OrwNamxHrMwtVBkVIXNhAtSGadqrEa+jxOBxY8V2GePXe0+8FJVVq9N/qXcax2GY9qrMgwkAbUwJYgC1qBEtQBBTnLjkh5ZjSzNLWXPGVvOEerl8FJgVbDw3GlbObM2FYZBDUASEASEDNbC0/Aax3ipT7VDVf2qnuZRFfUy3mRarScMIGSEAS1KwD+gx4RTHjEt9Zpb8VNi19TJ82fYb0NtCBZGR3ZLdZoyazBamIFqBFbUDBagQ7oMRiqHn6X1jVhiV9TPc/A0pba3nDGsiq/y3+8V3S2I7kcS1s4WrQ5BaiwFS1ICpakMexzPBsP++98KWnx1Tq8DafFx6zNLVvYxKEJWAFqVgNKCqrCNfQzZoYxvGg1//XWpn4qTEZVKT6bdqZpHZZkBqrOAwgAwgQYQAQ1MA2pAd8DTmrTHF7B1uC4qu0JPoZ1DaR10zniax41qvvlZ4RWoU17q8B1NtidqoOCWoAlqAJagZsYJvgGI85R9qgq+tU9zKI8TLeY9quJyQgA2oGSEgGNHvsrU3cKjD1OCyrx0qcl0M0pu0kw6Xo2Yiq3hVePRcYXOGlpUYPoQVFabE4WxwS1AAIRYRVOwDWiT4RR89S99qxxC+qnufgdU9tbyukm9+q+dqe+U6HFR3LwFPaYvatTkBakBUtQBUhKwD2MHguH8quP4mH4qSnx9TdH4m8uKj1mYQqLGJUhcgVhAjULVSBq6vDPEDjhK46gHfZUmLyUH70TSHLuMiFUZhAQAYTAsGoEENTANqAHdDU5xNEfrqXvhYYp2oTfuvwNKe2t5wxmdR54vcetxK6oq1OK6F4HM85M42rU5JagYbUAC1AGvgR4FifLo+8VBW9ZpbmUQ4qW9GRarjAIYTszSbS1hYu/DuaJc1wHEggda4VSLdkzrRa1opauxAiEmNGlrI3wqofGtd6zGu+KkwPERXNddjNa22zLLVWZEtQALUCAWIA7aObFamf1lP3gs63Fy3PwOobSL6VZ4RW87U99yWG4mG5eAVNpi1q2MwFqAKFqQyhppAPYhvgtHmqVx2UipI+sT3R+JtLio72ZpaqDI5vpoEU7mlYDWhUiNXVls4i3x6VdnXRf9ykxuVK/M0+9HcNZkhqqOQ2oEENQAQ1AFg1MA2osBo6vN8Ko+cB6s/gpMdlh6m40pK80Z+1VJWSRmwWpgS1AyWoAlqQGrgB4HifKoe8VFW9Zpfu8DeHFS6jLDFXKSirsySuz1upujqTmis4B8/NBgjL6X3D/B8tjeEKlSTjF2R6FLD2jc9azE1bzcxvctnKtybvMKSE3HM6dOFrXzPnOncK0PL6QZ3NziAaZlmYuAHDI7OiF9DwdiZVU4y5CbEUdB3Mu1emTGjp0S6m7xqFE+kNt+yo8HlGa5pS8TatrT6EZlqrMgFqBAtQALExHXCCKjPLb7QuKi9B7mdR2kMaYZ4TW89V99yzwnEQ3LwCptsTsVBwAsSAqWIGULUgHKo8Fp81ar2spKResS/SvFmz4tb2Z5aqLGJQtQMFiQjRtVJyamq3+8o877fWaW/FSY5fZ57juntGSGwqkcsNqACAgCwagC1qYi1qYGhoAeEsPC89VNx+Ci4Q9Xl1eKNaO2jODclaZELUDDakBIQBLUhmpgG+CYnpoe+VFX9Ypfu8DaPFy6jGxLRaZ2fS8netMXfyMtHmOIW0lc9lq/oo4Zg7m9zmEB1xcHNcHfNsIaAOjPaM18VUu3dnuU4witG9zXd3R4MOEzybhLYO3LinEc1FLJGJprC1G0XmrbmWxa0tBdcMyOOe2epevwdfy0bPL+iWvbybvZnlrV9IeWaOlWzTw5/Ulvq1Hj4qPD5VKq97xSNqmqO4zLVWZEtQALUCAWoAtSEEdI9qUlkwjrQ5ptvhNbztT3isMHxENyHU2mJWqo4BakFipakBQtSGNOb4K3z7+2mz7lL/yX+leLNfw1v+AiWqkyKlqQAsQA9aqLHA7oM24qgf11P3wp8Ur0J7n4HcNpC+NpRUe3g946nELSk704voXgcvWcg1dgWDUDLWpiCGoANqYD+hhFUnhSrH+U9R47irc8o/yRpS2u0RtVhmQtQBLUgJagYbUhmlgG+DYn9z9YVFX9Ypfu8DWGxLqMurSuaRxBHWqpq8WjNay/ydUnOFcCpUspODKbS55aHGS7ImI2bl8biMpJNHr4OTs+hnqO6VWyC7IcBHasUiiZj6QxDosJcQYJknjIXucE4Z38q3lqR52KqfdM61e6Qj+ME4ahzGs3+Jp+KjpZYiqv0vuNpbETOtVZkQtQALUACxAgBqGND+nG+E1fLd2mVNgvV4bjqrtsRtVRmC1AALUgKFqQxqzwX98e2mPuUv8Ayf2/E0/D6/gIlqpMwFiQFbUrBYetVRkdsDlVpng9h6nBZ1VenJdD8DuGtHbTNOMTWH66r77llhc6EH0LwCWsTtW4iwagYbEwCGoAtanYQ9oludTmoVu1kfFRY3Zgvfj4mtLW9zErVdYyBaiwBLUrAS1FhhsSA0MEIw+I27KP1i87FVYRrUnfn8CinBuLW4zqecxuTqYu69FHcKGebPTYbCDAaP8AwrDNpuZV5VanUJd4SXFgqMJOWcAtkCAvIdONSbUzuE0puCyevL4itHWahWZyopOnlNccgdxDt7e3dntM88FJS9HNFcauXpGVj8XTqVnik65rA0X7A/KSWjaBMjPgvoMDFQpaB51duUrtWOVqsMR2s2cLT5qtQdbWFRxyxUv0rxZq9hGfaq7GZLUWAFqAJagCpbkgB/TjfCanlT1gKXBcRH/cp1V22I2qszAWoAqWpDKliQDQb4MfPD6t33KV+sr9L8Ua/h9YmWqkzKFqQEtQA1aqjAswQQeGaTV1YaeZo6xM8LreccevP4qTA54eG47lrZn2Kuwg2pWGGxFgCGoANqYh7Rjcq3mH9paPio8Z+Evfj8TSn97cJhqtMyBqAJYgA2IsO5xNa1xB2bupeXiastNxvkWUqa0VI0MJW8HxPk0u2q0LzqvGU978Da2Rj4SpyY4ZdRK2EtR9O1Ca3EYA0qgDmtqvaWmCIIDt/O4qSsvSI67cZ6S5gY/UujUYaZHJJ3ABw4Fp2Ssqfoyvc7jXyzPnGl9DtwVapTY4u7mASbQwzYHQAOYherRn6Nx30lctRqTt/wDVbCtzmbiahbOE6K/tp/2Wa9a/Z8R/h9Zn2q2xmC1KwEtRYCWosBUtQA9pod/f+z7jVJguJj1+LNKu0xG1VmYC1AgFqVgKlqLDGmt8Hd51nayopZL7RH9L8UaLi3vFLFQcFS1FgKwiwxq1VWJrhLUWC5p6wtnE1DxsPXTYfiouD19nj1+LNKm2zPDFZYSCGJDDagYbUWES1ADuAbDa3mo66jFHil6dFe/8GaQ1S3CliusZBDE7AEMRYCwYiwzy+kLnPIBM3XM6RtavBqO82+k9C3opI0NCY0uwmLvmWCiDOR/3FOJ61HVf1lPe/AcXdZlKWRPpP+dapBcp9C+SjE512ebeP4gfYFNXWaJcUskz37XCfSp7kjTsfENY8Z3bE4h+4veB5LeS3saF6VJWgi+KtFIToxY2ZyAHwWqeQ9E9Fo7Dh2GPdHENNUOBESbWOBAzUdTFuliYKC0m1a29o1hQ04u+S1mfYvorEBU00WAliLASxKwytiBjml29+Pk0z/Lao8FxXXL+TNKm0JWqozsVtTES1AipYgBqm3vD/OU/dqKWfrEN0vGJouLe9fEVsVFjg5vaiw0VtQMcDVXYkDYiwzR042a08WUT/KYosAvqbdMv5M1qbQjYrLHKDYlY6DYlYZLEAG1ADeEb3ut5DfrGKLE8dRXvP+LNIbMhaxX2MQhq6SAsGJ2ApiagY2TvyHSsMRVVKN2aUoObseTxjiHANguBBABzIPMdq8Fl7edhnBNihj5L5NCg8tdEt8IZlKlrcZT3vwONV+r4kFUZcT9yqOz1/wAmFe3Gub49J3WHNI+KwxC9FMwrq8D6Np3G9wo1am9tNzh5UQO2FKleSRJTjpWR8OqDIxv+K9TkLhzRmFFSq2m+bXEXQYNoEmDu2LOtNwpykjuEdJ2PouCxFIMNNhYwNAaWiQd8S4gzv2LwPKty0m8zedGSayb/ANzHlcZhwyo5oNwaSAeI3L7rDVPK0oz50eXOOjKxwsW9jkliVgAWpNDKlq4aGM6Ub3z9il9W1R4Pi3+qX8maVNYmWqo4K2oEyWro5BYiwDNNven+VT9j1LUX2inul8DSOw+r4nCxU2MzlUppWOkc7EHQ4GqyxGWDU7AaOl28th40aP1YHwUOAXoSXvy8TWesSsVthINiVjoFq5sdBtRYAWpWAbwze9Vein74+5RYn1igumX8Wdx2JdQuGr0EjIIauhFw1FwMLWbSbaTqdMB76jgXBjBJt2SeAyK8vhGovRjylFCei3ynlNJ1C/J7H0nzLLwAHTtbcMl5TzNJybeqzGtXKt+H0hujC05GyHDEslS1eMhvOYyvf/c53ccgejqlWFDPTahVbdI0c9pc3rY6O2FlXV4Mzq7DPc/KbirMOGD/AJCAfJabj2gLCjG9S/MT4ZXzPltStaRAE7893+Sr7lTQzoPGzi6TS0cpxbk7ObHHZ0AqbFO9GR3Slo1Fc9vUp20nlu25mfGZXl4DDxr4iNJ5Ll6egrxNZ00pLXn8DILV99GKSstR4jd82CxOwiWJWGCxJoZQtWbR0MaTbym+bpfVtUOE2Jfql4s0lrEy1UnILUzlkDV0jlhtXVhDFNve39LPtKWqvtFPdL4GkdiXULlqpscFHNSaGiliR0MhqtIywakMf0o3On5il7qhwOqp+uRrPWtwnCtEENSudINqDoEJAS1ILDeHb3qr+795RYhfaaH7v4ncdmXULBquuZFg1FxFg1FxHh9YDU/DKpDzSptayXNa01HNDQYa4iQJMAcZXh46/lnuRRSjK107LvF2UajxyqpBMEU399BBOQdOc84gblIk+c20ZPlGdF4R7GY8uY0B2Fyc2bXluIpDYdmUf3U1ZPytPLlONFpt2/2YpQfcI3EQqza90a2rmLsxWHcd1WmD03hrgs6mcGJ5o9h8p+kg7EspA/i2SfKeZ9gb1rigrJsxoRtE+Y6TxGyo05SAOgFwPtn0rST5TST5TV+Tyu2ppWhfMMbVc3h3U03AT6C5Y1neJxfSllyH1+ro4NpYi52TmlzcvmWtJGe/PsyUeF9DERccjStVc4pPkPKlq+5IgWouBLU7jBai50Vc1cNHSO2kW5s81S9wLz8Jqn+qXiaSEy1U2OQWpo5YQ1aJHLCGrtI5O7G97f0s9pUlZfaKX7vBGsdiXUcLFZY4KlizaOkVsXNhnYNVNyMIalcY/pNv4rzFP4qLB/i/rl8DSfJuEwFZcSLQkdIkIOgWouMMIAaoDvVT937Soa/rNH93gdrYfULwrjIICQggIuBjaw6DOIh9MgVGiLXSGvaDIBI2Gd//AKJMTh/K5rWdwm45HkWvqYYkV6bmOcSbnD5x/RIyMcy8mdOVPaVimnVR67VnEDEU67A2+6jFsTdNWkAI9KlrNJwfT8Gatpr/AHSb+O+SMhgdhazQ+AXUqgdZfvsqCSB0g+hdKqQLFRvqyPB6T0ZiMDXaa1J4DXtcXDOmSxwJtqbDICNOM01FlSd9Rl6X08cRWfUeW3PcXOzyA3NHQIHoQmlkF+RGZjq4MxsglDZnKQu2lXwVZj3h1Nz2tqU3bDG0dBGUjcupU5Q2lrRPCbjO59R0TrjX0hhKjHBoLKuFplzZ5bHl5qSN2VLtKxw9H7VTWvX3FLcWtJGqQvrCYkIAFqdzolqDoBag6R0x7c2eap+xefhfxP1yNJChYqrHALE0IIYtEjllrV2cnWm3kP8A2fapK/H0f3fxNYbEuo5Wqy5wAtXLR0C1cWGXLYyK7UtJXWoksEBMB7SY/FeYp+1yjwmur+t/A7nyCcKsSDCR0iQg6JCBnSjQLzDRJ4BZ1KsaavN2Gd6I71U6aftcpa2eJo/u8EdrZYvCtMyWpCDCBFgEAc8VgWV29zqMDwfonjxB3HnCzqaGi9PUNK54zU3HPwFbFktN2Hw9R5YS0uDm1qQgxInNfL4taSho8+XeURdotPM9PQ+W2m6k4OZUZUtgS1pz5i0+0BYSjUs0jCMaDkm7roPRasa90cYwnNtokhzSDEgSNoOfAqfQqQ5LlUqdOecH2m5o7T+GrutoVaL3Da1jmEjpAS03yqxnKhNa9R5/T+ouDruFRlMUajXtffTEBxa4OIfSHJcDGeQdnOa0pYmUKkXrV9QlBtWMPT+haWKaaVa11pkOY4EtdG1rvgfSF9evJ4qknbLsaM5w5GctVdXG4GjXDXuqGo+kZcAIDRUgCN/KOakp4VUcTCzvlL4BFNQaNV1IgAnYdnOvRhUjJtJ6tZy0K4+qadJzhEgTnsSqz0IOQJHmcPrHVcCSaOW4NJ9jl4P0tWvay7P7NdBWOtHWF7gZskbu51D7EnwrX6Oz+ziwKenazmk2nm71Vk9EhdLhSt0f7rOonre5Oe2kSHS6kyZBEHgchCrweJgqVScn95v/ACNZLM4uwzvFd1FXLEUmr6a7UcWfMD8Gd4r/AFXJ+cUfbXag0XzFhhneK/1XLrzqgvxI9qOdF8xDhn+K/wBVyXnmH/Mj2oNCXMdaOGdY/ku2N+ic+UFLXxdDytJqpHJvlXss0jCWjLI5fgzvFd1FU+fYb82P/ZHKpz5i34I6JtO2Igz0rP6Swuno+Ujqve6tuOvJz5iv4M7xXdRXX0hhfzY9qH5OXMdHa34Uf8dWDBmynv4gvnsXyT4M4Qisqn/pmfnVK/8AR0ZrZhDsa7008uwpR4P4QvfTv+5i87o/5Eqa3YYOAIeRsk0rgBwABkdSceDMfG70v/TDzygy2P1swppxRawvOzKs2PK72tY4LHPXl+9nMcTRi7uTa3DLdccJ+SHZ9y68xxv+kzjy9L232Fv9YYT8j2BHmGM/0n8hecU/bfYQa5YT8lHoan5hjP8ASfyDzin7b7AO12wg/wCM9X9ly+DsW8ml/wBn8g85p+2+woNd8J+SgcZZCf0binnl/wBn8g85h7b7P7OdXW/COzNCYyzdTEdZ5lTSweOpX0JpX6X8jl4mm+V9i+Zx/wBV4T83Hr0v6lsqPCP5y/3Uc+c0unsXzOVXXLCtEnCiPLpH4pujj/zv92C85p9Pd8y1LXPCHbhiBuMU45vpLh0uEeSqu1/I684o877F8zo3XfDtPIw7QOM0x9pcVMFi6ytVqJ9v9C86prVpdxZuvdH83Ge38Tn08sKZ8D1eSUe8fncOeXcEa70Pzdo/Zpn2PS+h63PHvH53T55dxmUNcXU+6W0mjujqjjaagIL7A3MQC0NaBH95shwdOKS0l2HEsVCT1PrO1DXtrWZ4amSCcxYBBJja+RllB4b1NPgicpN6Uex/M0WMhy6Xahpmv7d9Bo9X+pZ/Q1T2o9j+Yed0/e7UQ6+sjLDsn9j+pNcEVlqlHsYed0/e7UJU9eTe4vpU7XRAGYyG4XZT8ES4IrXylHvNFjaVrel3HLGa7seINK0nIQ5jWk7pkz7Vtg+DKtHERquSsuRX5hSx1PQcUn1mVV1gLmlrqIg5Ed0P/wA4X0Mp6SaaJFis9Qlh8TTYT3iARudUJjnimvEnwW9K8alt6KFj42zh3nShpGk3JuHOe0B9fo2WLj6Km9dTuF57D2O8606lISG4TbkQXYnPjtatFwXL819iOVjkvud5q0NbHUmhraLAGjYXv+b6WqZ8AxbbdR3fQjT6S9zvO9PXVxI7wDOyHnf0tWf/AM9H8x9n9i+kfd7/AOjpV1xeDHcLeFzwSepOP/56P3qj6kEuEeaPeUOuLvyQz2coZ9q6/wDnqf5j7EL6Tfs94vV1zqwYpsG7MOOfD5wXceAKC1yl3fIT4SnyRRQ64145VFgE5GSWkzGy7Ip/QNLVpu3V8hrhKXsq50/1PXO2k2ehx7b10+AqL1yl3fIa4TmtUUcqmttRkXUmCdmRz/jXP0DR9uXd8h/SlT2UX/1fU/JN6x/Ul9AU/bfcH0pL2e8wqkAQWtEcw4L6Cx583mc2UQ4w7pJy7EWMwU3tFYNDW22nKJ9J4nNC1hcdxrmlhAaASJP9uCbsJmftbv47SlYDq1nIPPnzieHBFgBHJgcQeoosB1p4twrC2MxEboIlxjpAQtYXJU/HOk5GHAbpiNiLZiKUKIBOQ2QMhsCSQXLB0B20BwjKcst3BPUFytR7W9yaRdLpdJ3werMotqGd8NiS59ZhmGvFsHYC1py4b0c4AxbsxGwCEMRXf0jNIDm85DmPZwQBXC1prbTm0+nYjnOkXxDIa7i455DP/PilYDkM4KAIG5EdPagAk7Dtj2bECG9GvHcyD9EuI37yU1qGhQ53TxlIQS+CHc3/AKgDtga5DWkcXDtKaHc7vxpnIBAXES6ahJ+kD0JMQtiKhaBzEdhlAGhjapdb0Dr3+xNhcq35o2SCmI51yLT0oFc5V8RNNwP0X0z6CyfaChvWM0MNiCWgzwQdIX0o7LPMgyEAzO/CVzcVj//Z"/>
          <p:cNvSpPr>
            <a:spLocks noChangeAspect="1" noChangeArrowheads="1"/>
          </p:cNvSpPr>
          <p:nvPr/>
        </p:nvSpPr>
        <p:spPr bwMode="auto">
          <a:xfrm>
            <a:off x="155575" y="-1790700"/>
            <a:ext cx="5553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clipartguide.com/_named_clipart_images/0511-1111-0316-0751_Confused_Young_Man_with_Pondering_Quizzical_Look_on_His_Face_As_He_Tries_to_Figure_Something_out_clipart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0798" y="1928348"/>
            <a:ext cx="1255658" cy="448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xQSEBQQEBQUFA8QFBQQDxEQEA8UDQ8QFBQXFhYUFBUYHCgiGBolGxUWITEjJSktLi4uFx8zODMsNygtLisBCgoKDg0OGxAQGiwmHyUsLC8sLCwsLCwsLCwsLSwsLCwsLCwsLCwsLCwvLCwsLywsLCwsLCwsLCwsLCwsLCwsLP/AABEIAOEA4AMBEQACEQEDEQH/xAAcAAABBAMBAAAAAAAAAAAAAAAAAQIFBgMEBwj/xABKEAABAwICBgYGBgYGCwAAAAABAAIDBBEFIQYSMUFRYQcTInGBkRQyQlKhwSNicoKSsRVTorLR8DM0c4PC4RckJUNUY2SUs9Lx/8QAGwEBAAIDAQEAAAAAAAAAAAAAAAECAwQFBgf/xAA1EQACAgEBBQUGBQUBAQAAAAAAAQIDEQQFEiExQVFhcYGREyIyscHRBjOh4fBCQ1KS8SMU/9oADAMBAAIRAxEAPwDuKAEAIAQAgBACAEAIAQAgBACAEAIAQAgBACAEAIAQAgKlFpD1WMyUEp7FTFHUUxPsyBpY+PuIi1hzDuKpvYlgzezzVvroW1XMIIAQAgBACAr1VjtsVgoQfWppp5Rz12CP4Nl+Crve9gyKHuOXeWFWMYIAQAgBACAEAIAQAgBACAEAIAQAgBACAEAIDjHTMHR4jTzxktkEDCxw2tfFM9zXDmC74LR1TcZJnS0fGDT7TqOiuNNrKSKpbkXi0jR7Ercnt7rg25EFbdc9+KZo21+zm4ksrmMEAIAQAgOI4bjXW6Tie/YdPJTNzy1GxOhbbkXAO+8tJTzcdGVeNPjuyduW6c4EAIAQAgBACAEAIAQAgBACAEAIAQAgBACAEBx7ps/rVOOELvi8/wAFz9a+KOnoF7r8RehjGdSeSjcezOOuiG4SsFnAcyyx/u00c+cRrq8pS7DsC6BzAQAgBAaOO1vUUs8/6mKSQd7WEgeYVZPCbLQjvSSPNGF1BhlimzJhkjl5kxuDvkuRGeJJnclHeTXaeo43hwDmm7XAEEbCDmCuycEcgBACAEAIDHPM1jS97mtY3NznENa0cSTsUNpcWWjGUnuxWX3FSxbpHo4biMvneP1Lfo7/AG3WBH2brXnqoLlxOxp9haqzjLEV38/RcfXBUcR6Vql39DDFG365fI/z7I+BWvLWS6I7FP4coX5k2/DC+5XavT7EH7alzRwYyJlvENusT1Fj6m/DY2ij/R6tv6kW/SatJzq6n/uZgPIOVPaz7X6mx/8ABpV/bj/qhG6T1ozFXU5f9TMR5FylWz7X6lXoNM/7cf8AVG/TdIOIs2VLnDg9kT7+JbdZFqLF1NSex9HL+j0b+5P4d0v1LT9PDFK36hfE/wAT2h8Fljq5dUaFv4fpfwSa8eP2Ljg3ShQz2bI51O85Wmb9GTye24A5ustiOpg+45F+xtTVxS3l3fb7ZLnTztkaHxua9jhdrmODmOHEEZFZk88jlyi4vElhmRSVBACAEBxLpen18R1R/uoI4yODiXv/ACeFytbLNmO47GhjirPeVHBsS9GqoagGwhlY939nezx4sLh4rHRLdkmZbo70XE9NgrsnCBACAEBVelCcswmpI2uEcfg+VjT8CViveK2Z9Ms2o4EwLjM7SO+dGeLekYfGCfpKf/V38bMA1D4sLfG66+ms360cfV17lr7+Ja1nNYEAIBHuABJIAAuSTYADaSUJSbeEULSLpHYwmOiaJnjIzOv6O0/VtnJ4WHMrUs1SXCHE9DotgTn7+oe6uzr+3z7igYjWT1TteokdIQbtBNo2fZYMh5LTlKU+Mmejppp0y3aopfPzfM1nUirgyqw0qiGyqzNGRoStVTMjAQgwNKko0NKkoxpUlGNKkoyQwXH6ikdr00ro75uaDeN/2mHI+IWSE5R5M1NRpar1iyOfn6nV9E+leKYiKuAgkOQmbf0Zx+tfOPxuOYW5XqU+Ejzer2NOv3quK7Ov7nSGPBAIIIIuCDcEHYQVsnEaxwY5AI5wAJOQGZJ2AIDzjpJiPpFVNUbpZHObx6sZMB+6Grg2z37HI9FXD2daj2EBUFXgY5M9MaJVZloKSV3rSU8LnfaMbdb43XajyRxLFibXeSykoCAEBT+lof7Jm5Og/wDPGsOo/LZs6T81efyOFRLjM7MS49HWkAo6r6Q2p57RzE7GEHsSeBJB5OJ3LNpbvZzw+TMWqo9rXw5rkd0XZOECA0cYxaKliM07g1gyHvPdua0b3HgqzmoLLM+m01mosVday/l3vuOPaT6VzV7izOOlv2YWnN3Ayn2jy2DntXNtulZw6HttBsynRre5z7ft2fN/oaFJRrGkbU7CUipFdI1ZWGOoisjLQeSFrQsTN6siJlQ2kjWKgloaVJRjSpKMaVJRjCrGNjSpKMaVJRlr0K08nw9wYby0hPahcc2X2uiPsnfbYc9+Yz1XOHgcvXbOr1C3lwl2/c71geMw1kInp3h8bsj77Hb2PHsuF9nyK3oyUllHk7qZ0z3JrDK10n4+IKb0Zh+mqQWm21kGx5Pf6o7zwWrrbtyG6ub+RtaCjfnvvkvmcTncuVFHWmyNqHLZgjVmz0l0eC2FUV/+HiPgWghdaPI5FvxvxLCrGMEAICv6f0fW4ZVMAuREZAN5dERIPiwLHaswaMtEt2xM88RFcWSO5Fm5EVhkZ4nT+j3TUANo6p1gLNp5nHK2wRvO7kfDhfpaPV5W5PyObrdH/ch5r6l8x3GIqSB08xsxuQAzfI87GNG8n/M5ArfnNQWWaOl0tmptVda4v9F2s4hjuMy10/XTZAXEUQP0cLDuHEnK7t/cABy7Jux5Z7zSaWrR17kPN9W/5yXQy0VIiQssJqnprLIkac7Mmd4sFJVcSLrZFjkzcqgV+skWFs6NcSLlKqZ8GEoQxpUlGMKkoxpUmNjSpKMaVYoxhUmNjSpKMmdE9J5sPnE0Ju02E0RJ6uZg3HgRnZ27uJByVzcHlGlq9LDUQ3ZeT7DfxTGXVcjqmQ3fIbkbmAbGAbgB/HetC6UpWNyNJVKmO4uhD1DleCMM2Rs5JyaLuOTQNpJ2ALZguJqzZ6twaiEFNDTjZBFHCPuMDfkuouRyJPLybikgEAIBr2gggi4IsQdhB3IDzLjmGGkqpqV1/oXlrSdrozmx3iwtPiuPdDdk0dyqzfipGOJ61ZI2Ysz62SpgyZNisxaWVscc0j3xwAiJrjfUB4ceGe7LYthWyaSk+Rl0l0NNJtR58+038LY1/qkHjxHeFmjxOk9RGazFlipaeyypGrOeTcOQUmNcTRq51jkzbqrIKtqFhkzp1VkNPIsbZtxiajihYxlSUY0qSjGlSY2MKkoxpUmNjSrFGMKkxsaVJRjSpKMyU85aeR2j5qs4byNe6vfXeZ53qkUcafDgyd6McFNXicQIvFTH0qU7voyCweL9XLgHcFu0Qy8mjfPET0it054IAQAgBAcy6ZNGTJG3EIhd8DdSpA2mC5If90k35OJ9laupq3lvI3dJbh7j6nJI3rltHUizO16o0ZExHORIhsw9YWnWaSHDYWkgjxCyx4GNtriiewLSeXrWQyar2vcGaxFpG333GR8lsRlkyV3yclFloqamyls6tdZC1lUsMmdKqsiKia6xNm/CJpPcqmQxFSQxpUlGNKkoxpUmNjCpKMaVJjY0qxRjCpMbGlSUY0qSjGlSY2Gvlby49ybuWczXVY99eZ6I6LdFDQUd5RaqqbSz8WC3Yi+6Cb/Wc5dCuG6jzl1m9LuLmshiBACAEAIBHtBBBAIIsQRcEHcQgOEdIuhLqGQ1EDSaGQ5WuTTPJ9R31CfVPgc7a3O1FG77y5HU09++sPn8ynNetNo3ExS5RgnJieVdFGb2jsN5w/2YgXHvIIaPn4LJEz6Opztz2Fgq6tRJno6qyKnnusTZvQjg03vVTOjGSoJM1FRSTP6uFjnvO5gJsOJ4DmVeMHJ4SNe/UV0x37JJLvLFH0f1ZF3dUw+655Lh+FpHxWytHY+w4ln4j0kXhbz8F92jTrtDamMXsx/KN+fk4BJaSxd4q/EGjseG3HxX2yV2WMtJa4FrhtDgQ4d4KwNNPDOrGcZrei8rtRjKEMaVJRjCrFGb2FYLPVEtp4nPt6xAAY3vcch5q8ISlyRqajVVULNksfP0LB/o2q7XLoGngXyXHkwhZ1pp9xy5bb0/ZL0X3IrE9DqqEXLA9o2mJ2tb7psfgolRNGSramnseM48f5grzgsRusyUNW6GWOZlteF7JWXF26zHBwuN4uFZPDyYbIKcXF8meqcExNlVTxVMfqTMa8C4JaSM2nmDcHmF0YvKyeOtrdc3B9DeUmMEAIAQAgBAc16asW1YIaRpzmcZZB/y4/VB5FxB+4tTVzwlE9BsHTqc5WSXBLHr+3zOQOgO1ufLf4LRwdDVaBx96rl2fYw66jBzMisYXHVaLk/zmpSLQhKyW7FcScpgImao27XHiVLZ6LS6VVRx16mCae6xtnShE1nPVTOhhKgtkkMAwl9XO2FmV+09x2MYNrue3zIWSqt2S3Uaeu1sNJS7Z+S7X2fzodz0ewKKmiEULbD2nG2vI73nHef5C7FdcYLET5xq9XbqrHZa+P6LuX88TYq4bK5rFMxjSKjieY5KmBrwbOYZWa7TwcAcvFAV/FqeCsj1o3sfb1ZY3NdY8CRu5LFbUrFx5m/oNoWaSeY8Y9V/OpQaiIscWOFnNNiuW4uLwz3ddsbYKcHwZhKEsseg+jBrZu3cU8djK4bXE7GNPE/AeCz01b77jlbT160sPd+J8vud2w3DI4ohHExrI2jstaLNH8TzXRSSWEeMsslZJym8swV0YAJOQGZJ2AKShSMQ0nog4t9Kg1hkbTMIB7wbICsaT4NHUM6+DVMltYOYWlkw4XGRPArDbUpcVzOnoNfKlqE37vy/Y585aR6Rna+gjGdenmo3HOBwliv+rk9YDkHC/wDeLcolwwee2tViamup1NZzkggBACAEAIDz90p4j12KSja2AMgb90Xd+25y5molmxnt9jVez0ke/L/nlgrUUiwnUwZXBrs3DPjmD8Eya1mjqseZLj6GRjw0WaAO5MmWrTwrWILBjfMqs2ooxF6qZUNuoLZC6E5Ol9GVKGQOmPrSvsD9RmQ+Jd8F0tHDEHLtPE/iTUOeojV0iv1f7YOiU9TYLcPOHHemzTuRsn6OpXllmh1XIwkSEuF2xBw2DVIJttuBsuCBxdAbeGYlJTyCWFxa4bfdcPdcN4QF3xGrbPHFUtFutaQ8e69uRH5+AC0NXHDUj1f4fvcq5VPo8rz/AOfqRxWqd9natAaYQ0UQG2Qdc87y5+Yv93VHgupTHdgjwm07nbqpt9HheX7lxiqsllNA879LenUlZUyUsLi2igcWENNvSJGmznv4tuMhsyvtKA52gJbR7HpKSQOaSYifpYr9l47tzuB+SAn8fY3ri9mbJWtlYRsIeL387laV0cTPUbOtdlCz04fzyLB0R4l1OLQi9mzh9O/7w1mj8bWJS8SKbShvUPu4no5bp5oEAIAQAgBAeWMVq+tqJpv1sskn43l3zXIk8ts+i0Q3K4w7El6GBrlQzjw9CRddQXQmsoLIW6FshdQTkLoMnStBqkeiMHuueD36xPzC6ulf/mjwW3ota2TfVL5Y+ha46tbBxzzn0ha36Uq9faZSR9kgFv7JCArqAEBasEJFGAd8z3N7g1gPxWpq3wSPRfh6L37Jdy+pmK0j0zOzaP1gNPCR+qj8OyF1a3mK8D5/q47t80/8n8yY9LNsjnbLvVzXPKcjSCQ64cCQ4HaCNt0A1ACAtU5PVQA7RAzyJcR8CFqX/Eei2UsUPxfyQ/CavqaiGb9TLHL+B4d8lii8PJu3R3oOPaj1sugeQBACAEAIDWxGTVhkd7sb3eTSVD5F61maXeeVQVyD6ImKCoLpjgVBZMW6Fsi3UFsi3QnIt1BOQugyWPQ/FOreYXGwkN2cNfh4j8luaSzD3X1PO/iDRuyCvjzjz8P2+pdWVa6B48ovSNoy6pIqqcXmaA2WPIGVo2Ob9YDK28W4WIHLZYi0lrgWuGRa4EOB5goDdwnB5KhwDGkM9qQjsNG/PeeSAs04a0Nij/o4hqNPvHaXHmTcrm3z35cOR7fZelenoSl8T4v7eXzMBWE32y7aFYvePqHHtR3LObCb/A/mFv6aeVunldtaVxs9suT5+P7lrbVrZOGcs0/0Td1r6qmaXskJfLG0Xex52uA3tJz5XO5AUMhATGC4E6UiSQFlO3tPe641mjczjfj/APFDeFlloQc5KMebJCsn13l1rA5NHutGQHkAtCUt55PW0VKqtQXQ1yhZnrnDJdaCJ/vRsd5tBW+uR5CSxJo2VJUEAIAQGljf9Vn/ALGX9wqJcmZKfzI+KPK4K5J9BTHAqCyYt1BdMW6E5FuoLZFuhORbqCchdBkA5SQ+JYcN0jIGrNfLY8f4h81u1arpP1PMa7YWW56f/X7P6P1JVuKsdse0/eF/JbSsg+TODZo9RB4lCXozTrK+P2yw242cfJRK2C5stVoNTY8Rg/NYXqyDxHFS8ajMm7Cd5HDkFqW6hy4R5Ho9n7IjQ1Zbxl07F92RZK1jstiFSUbFhmcxwcwkOabgjaFZNp5RishGcXGSymWnD9KWuFpey73hcsP8Fuw1CfxHmdVseyDzVxXZ1/ckv0qwi4e09zmrMpxfU5ktPbF4cH6Mja3FYR2iWud9UNc+/wDPFVlbFdTLVob7Hwjjx4FbxTFXS5bGDdvPMrWstc/A7uk0MNPx5y7fsRpWM22NKkoz1rgP9Up/7GL9xq31yPJWfE/E3lJQEAIAQGpi4vTzDjFJ+4VEuRer414o8pgrlHv0xwKgumKCoLZFuhORbqC2RboTkLoMhdBkLoMhdCMiXQjIl1JGRCUKtiEqSrY0lSVbGlSUbEKkq2NKFGxpUlGxpUlWNKkoxpUmNnrjBhamhHCKMfsBb65Hk5/EzcUlQQAgBAa9ePopB9R/7pUPkWh8SPJ4K5Z75MUFQWTFuoLJi3QnIt1BbIt0GQuhOQugyF0GQuhGRLoRkS6kjIl0KtjSVJVvHFmCSsYNrh4G/wCSyKqb6GnZrtPDnNfP5GE4lHx/ZKv7CfYa72rpv8v0ZkjqWu9VwJ4bD5FVlXKPNGarV02/BJP5+hkJVTK2NKkq2NKkoxpUlGNKkoz17h4tDGODGfuhb6PJy5s2EIBACAEBjqG3Y4cWkfBCVzPJIK5Z7xMW6gsmLdQWyLdCci3UE5FuhOQuhOQugyF0GQuhGRLoRkS6kjJ1Lo3wGlnw988kLHzNldG50gLsg1rm2achk7cFuUQi45aPNbW1N9d27GTSxngUzT7BoWSscyNrQdYENuG3ytkPFTc3DG7wKbMhDUuXtsyaxjLff3lXFKwew38IK1/aT7TtLSadcoL0FMTfdHkFG8+0s6a/8V6ItXRfgkNRiAZLFG9oje7VexpaSNUDIi29Z6JNyw2cnalNcKt6MUnnosFi6RMGp42uMcTGFoNuraGC/c3IrLZCO63g0NHqrvaxi5NpvrxOYkrUPRNiFSVY0oUY0qSrPYVO2zGjg0D4LfPKPmZEIBACAEAjhkgPIi5Z7pMW6Fsi3UFsi3QnIt1BOQuhORboMhdBkLoMiXQZC6kjIl0IydB6JsX1DUUrjlI1szBu1mXa7xIcPwra00uLRwdtVZjGxdODI7pCfct+0fyVtTyRg2L+ZPwKYStQ9BkQlSVbLd0U1gjxJl/bjlYO/V1v8KzUP3jmbUWaM9jRL9Jlbdrhf1iAPO/yWxc8ROTs2G9en2Zf0+pzUrTPRNjSVJVsRSUBoubcclJDPYgC3jygqAEAIAQAgPJNezVlkb7r3t8nELmtcT2tcswT7jBdQZMi3UFsi3QnIt0JyF1AyLdCchdBkLoMiXQjIXUjIl0IybWFV5gmZM3ax1yOLTk4eIJHirQe68mDUVK2twfUl9M6oSPjLTdpaXA8Q61is+oecHJ2RBw3888pemStkrXOw2JdSRk3cCrOpqYpR7L23+yTZ3wJV4PEkzW1UN+mUe4ktNa7rJtW+TMz3n/L81lveXg52y6sQc31+hXCsJ02xLKSjYaqkg2MNi1pom+9Ixvm4BFzK2PEG+49eLePLAgBACAEAIDyhpGzVralvu1EzfKRwXPn8TPX6d5qj4Ij7qpnyLdQWyLdCci3QnIXUDIXQnIXQZC6DIXQjIXUjIl0IyJdCMjpJi4NB9kao7rk/NWbbMUYKLbXV5+n0Md1BbIl1JXIhKkrkfUTF7i921xuVLeXlmKEFCKjHkhrGXQNmzHTXU4KOQ59MmCN4z6Ow3rqVvvVMDfOVoUx5orc/wDzl4M9XrdPMggBACAEAIDzP0nYaafFaltuzK/0hhPtCbtkj7xcPBaVqxJnp9DZv0R7uHoVa6xm5kW6gnIt0JyF0JyLdQTknNE9F58Qm6qAANbYyyvuIomnZfiTY2AzNuAJF4QcnwNfU6qFEd6Xku0tWkfRJUU8JmglFTqDWkjbGWTWG0sbrO1+7I8AVklQ0so06NrQnLdmsHObrAdTIXQZEupIyF0GRLoVyJdSRk6Po70Q1FRCJZ5W02uNaON0ZfNY7NcXGp3ZniAs8aG1xOXdtOEJbsVkqGlejM+HzdTUNFnDWikbcxStG0tPEbwcx4gnHKDi+JtUamF0cxIS6qZcj423UlWyRpKa6sYpSJiGjyVsGFyMNXDZQy0WbXR9Qddi1K22TJOuPACEGQE+LQPEKYLMkU1U92mXp6npRbZ58EAIAQAgEugOU9O2Ba8MVewdqA9TPbb1Tz2HHkHkj+8WC6PDJ1NmXbsnW+pxO61juZFuoJyLdCchdCcmxQUj5pWQxjWkkcGMHMnfwHNSk28FZ2KEXJ8kekNFcOioKVlNHYkdqV9rGWUjtPP5AbgAFvQiorB5TUXyum5v/iJb08cVYwnGelnRlscnp1OAIpTaoY0ZRyn2xydv5/ay1bq8e8ju7N1e8vZS5rl9jnF1gOvkS6EZC6EZEuhGTpPRJow17xX1ABjjNqZjhk+UHOQjg07Of2VsUw/qZydo6rC9lHn1+x2b08cVsnEIXTDCosQpX08lg71oZLZxSj1Xd248iVWUd5YM1FzqmpI821VK+KR0UgLZI3Fj2naHA2IWm1g9JGaklJcjYpIroismWGhp1dGCTJB1gFJjIfEJlVmaKOg9B2Cm81e8ZEejQX3i4dK4eIYL8nLLTHqaG0beVa8X9Drl1nOWKgBACAxPksgNSarsgIzEZ2SRvikAdHI0se07HNcLEI1kmMnF5R510pwJ1HUOiNzGbuhk3SM/9hsI+RC0pw3Wek02oV0M9epEXVDZyF0JyLdCcl66OqURE1bx2jdkN9w2OeP3fxcVsUw/qONtPUZfsl5l3djvNbByDE7H+aA1avGWyMdHJ2mPBa5p2EFQ1ngWjJxakuaOU4pR9TK5m1u1jvebuPetKcN14PT6fUK6tSXn4mndVM+QuhGTbwqj66VrL2bte73W7/FXhDeeDX1N6pg5PyOsUmMtjY2NlmsYA1jRsDRkAt1LB5mUnJ5fM2G4/wA0IMzcd5oCi9IdGHvFYzabMntvIyY//Ce5qwXR6nW2df8A235FeoAsKOhInoJAArGBow1dXkjZaMTVwnDJKycQx5NyMshHZiZfNx58BvPikYuTwLbY0x3n5d53jB3RwQxwQjViiaGMHIbzxJNyTxJW0lhYOBObnJylzZLw1d1JU22SXQGUIBrkBpVTkBBVkhQERUSlAQmNUTKiMxSi7doPtMd7zTuKiUVJYZkqtlVLeic0xnRiaAktBki3OYO0B9Zu78lrSqaO3Rrq7OD4Mg1iN028LoXTSBg9Xa93ut/irQjvPBh1F6phvPyLuHarQ1uTWgAAbgFupYPNSk5Nt8zBJO5CDWkncgNZ9Q5AaNe0yCx2j1SqThvI2tLqXTPPR8yFcCDY7QtNrB6GM1JZXIGgk2G0qUsiUlFZfImqBpjbYbT6x4rbhDdR53Vah3Tz0XI32VDlc1jYjncgNmOdyA2CddpY8Xa4FrhyKhrKwWhJxkpLmiqTwuhkLHd7T7zdxWpJbrwehqsVsN5GX01Rktukjh+AzTkF4MUW9zx2yPqt2+Jt4rJGts1bdZXXwXF/zqXvB6NlOwRxNs3aTte93vOO8rYjFRWEci22Vst6RM08pUmMl6OQoCdpXIDdagFIQGvNFdARtTRXQEZPhqA0ZcM5IDUkws8EBE1+i0UuckTSTtdq2f8AiGaq4p80ZYX2Q+GTMNPo4yJurGwNbtNrkk8ycypUUuRFls7HmTyJJg54KTGa78FPBAYH4GeCAwuwI8EBiOAHggNap0VD9oN+IyKrKClzM9Opsq+F8OwKbRUM2A34nMpGCjyF2pst+J8Ow2W4AeCsYDK3AjwQGZmBnggM7MFPBAbEeDnggHVOjbJWhsrNYDMbQ4dxGYUOKfMyVXTreYPBsYfo1HF/Rxtafetd/wCI5qFFLkTZfZZ8UiUjwwqxiNqLDOSA3oMNQEnTUVkBJQxWQGwAgFQCEIBrmIDE6AIDE6kCAxOoQgMTsOHBAYnYYOCAxuwocEAw4SOCAYcHHBANODDggE/Qw4IBP0KOCAP0KOCABgw4IBwwYcEA4YQOCAeMJHBAPbhQ4IDI3DBwQGVuHDggMraEIDK2kCAytgCAyhiAcAgFQAgBACAEAWQCWQBqoBNVAGogE1EAdWgDq0AnVoA6tAHVoA6tAHVoBerQBqIBdRAGqgF1UAWQC2QAgBACAEAIAQAgBACAEAIAQAgBACAEAIAQAgBACAEAIAQAgBACAEAIAQAgBAf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36" name="Picture 24" descr="http://pittsburghmainline.weebly.com/uploads/1/2/1/2/12127868/4650417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1775" y="1426423"/>
            <a:ext cx="5513026" cy="41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9" descr="data:image/jpeg;base64,/9j/4AAQSkZJRgABAQAAAQABAAD/2wCEAAkGBxATERMTERIWFRQXGB4bFxgYGRceFRkeGxsdHiAeGxcaHSgkGR8xJxwdLTEtJyksLzo6HB84ODMsNzQtMi0BCgoKDg0OGhAQGzImICQyLTQwMiwsLDQ3Mjc3LC83LCwyMCwsLCwyLi41LywsLDEtLDEtLDQsLCwsLCw0NCwrLP/AABEIAHMAcwMBEQACEQEDEQH/xAAcAAEAAgMBAQEAAAAAAAAAAAAABgcDBAUCCAH/xAA1EAACAQMCBAQFAgUFAQAAAAABAgMABBESIQYxQVEFBxMiMkJhcYEUkUNScqGxIzOSweEV/8QAGwEBAAIDAQEAAAAAAAAAAAAAAAQFAgMGAQf/xAAvEQACAgECBQMDAwQDAAAAAAAAAQIDEQQhBRIxQVEiYXETgZGhsfBCwdHhFCMy/9oADAMBAAIRAxEAPwC8aAUAoBQCgFAY7idEUvIyoo5sxAUfcnYUB6RwQCCCCMgjkQeoNAeqAi3H/j91Zwxy20KyAviRnyUjBGxIUg7nAzy71jOXKs4N+mpV1ircsZ7s88E8ax3wMboIbhRkx6shl/njbA1DuMZH2wT5CxTWUZ6zR26WzksXw/JK6zIooBQCgFAKAUAoBQCgOPxLw7DeoiTZBjfWjLpyrYIzpYFW2J2YEb15JJrDPU8EN8E8MIiaW2VbO8UvHJoUiGR4yy5eHYOh5qTuA2Rzqkt1c9La4t5RLVasjnuSC24+sAoFzOkMy7SxtkFWHPvt1BzyIq4rtjZFSi9mR/pT32exxfMLi2xmsJIIJ1lknVdIjOrSC2dTH5R7Tz35bV7ZNQjlkjQ6SzU3KMF8vwVjY3Da4pYjpkjkDIexVsfkHcEdQSKr4Sdc0drqqoa/TS284+Vk+kqsz58KAUAoBQCgFAKAUAoCs+K/Mv3el4dobBIedgSgI6Rj+J/V8PLGemi29Q27ltw/hNur9T2j5/wafA3jsK2jfqbpPVMsjOZJFEhyx3IOOf02xiua4pC6y7MIt5S6L2E4102SrT2TfUjHFN9DNePJAdSFFBbBAZhq5dxjTvUvR1WV0KNmzy/xt/svuCKa55Y9Lxj3e/QjCOcKoONY1uRzOTyBqyaw2/GyPK5ylCFaeOdc0n3eX0X8yljBuW02l0RQMDBO+Aq5rXy59TJv11XiqtLCWXvhRX86H01VmfPxQCgFAKAUAoBQFeeZtze2MkXiVp7lVPSuY2BMZXJZHIGCMFmBOdtQ6aqAqHizjCa7meWOS4hSRcPB68jRA7ggYIDKRjIKjmRg8yPT1YosUI1bbZb7mqyxuyzY77Q116LRpz27v5f8wY4r15DmOIED5mOP22rKVUYL1S/Bop4hbq5Zop9K/qk8fjZ/ub8erHuxn6cq0PGdi4rc+X14z7GGa2j0nIwBlsjmO5rOM5ZI12ko5G2sJZeV28v/AD5Na2scgsxOptwDuB2yOprbK7laS7FdTwtXVSnY3ma2z222+Wuv7eS+uBuMFv0cNH6U8eNaatSkHk6HAJU4PMbHbfYmbCamso5LV6WzTWOuzr+/uSmsyMKAUAoBQCgITxLJdJ4lE0D+79PlIndhDNokIlUgZ0th48PpONuYyKj6i/6OJPp3NkIc2UYuIuOJI7ebPh9wuVKq7/pmj1MNK6lEpJXJGRisYa2ibwpbmSom5KKXXYplPCoEAJHwgbknG3U1H+vY9kdsuD6KrE5R/wDPdt4+X2Mt/aGUAa9IzvtnNY1Wcjzg38Q0T1kFBTwu+2c/z+I1p5wqEkkIp0qq7FiO56VsjFyljv1bIOo1EaqnNtqEXyxjHZtry/8AHydd/B5YvDovETOjxSMFaIZ1pk4GGJ9x7it89NFrbqVGl45bXb694eOuPhvc1n0uhwdmU7/cVBWYy+Drp8l9Dw/TJPf5Rgtr0aF1Bgcfyk5+2BvWydT5ngh6bXxdMXOLTwv6W8/GEWD5Mvqu7k4K/wCiuAQckazv9Ptz3qVpo4T3Od49dKyyDcGlh4z3+3t77lu1JKEUAoBQCgFAVNxpxO4vJYJ0MJt2D2s8Sl2XUm/rR5zJG26kLg+0HHIjRdySX059GTaNHdZW7at8PdLr8+6ZyOI+MYbuz9PSyS+qntKsFYK/xKSOW2cHBqlq0VlOo5k8xw9/sWGkhNXVuyLW66p+SFSxGV31MViQ4wDjV3z9KsVJVxWFlsuLaZa66bsm41Q2wnjPnPsbYvEwOYXoSp0/v2rV9ORYLXUpLqo+eV4/Pg2vA/CI7mWW2dgrPG5tmPwmQkMBnvsf3qXQ1jPc5rjMJxkoY9OZNPtvh/lb/ZkRu7CWKUwyoySBsFCMHPL8/epLaSyUcISnJRj1ex37Xw5FUBvcR35D7DpVdO6UnlbHdaXhVVVSjZ6mvPRfC6f3PyyusIoZW5bYBOR0ORSyvMnhox0WscaIqcZdNsJvK7Pbv5Jt5SaW8SLPlWWBvSBxlssuvIxtjC9etSNNFJPDKTj9tlkoc0eVb4z1fTPx2LqqUc8KAUAoBQCgIhx/waL1BLEQl1GMIT8Drz9N/p2PMHuMg4TgprDJWk1dmls54fdeSj/FoZYmaKaNoplwdD4znmMEbMPqCahqtwlv0Omlra9VVmt+pYaT8rcXbD0i6jIJDEdxkZrXBPn5X8E7Vzg9I7a1lPEml3WVn/Z3L+xgsLy2/wDog3FvNAWITZAxOPaAfcFGOZ+bP0qdXXGPRHI6viGo1Esylt4XT+fJGrC4iZpYxn0gxMer4gmo6cnuBjetGog01OPUuOC6mNtUtNdhxSys+O/4OvP4lLcBBJM0qxnKl1UtyIwJMaiPya1ztny8sl1Juj4bpfrK6mTfL+Ps8b/kxy6sHTjPTPKo8cZ3Lq7n5H9Pr2yallKwULpLYOkEY3wccs7VusinLOepV6PUTqq5HFtRyk1jfG3TO37Fs+XXBtzBP+quQIyI2RIwwLe7SSXIBHTAAP79JdNP0+pzfFeJrWSiorEV5LHreVAoBQCgFAKAUBrX9hDMhSaNJEPR1BG4I68tiaAqLjzgw2bNPbqP0jY1IB/sHlyH8M9+hJzsdomopz6onR8F4mq/+i1+l9H/AG+GcI+JrJai0vImmhXeF0ZRcQnsur2uPvjtv0xr1C/qNus4DPmbo3XjwRm08LCyknUUAyuoAE/1AEjP5Ne23px9J7w3g867+a9bJZ9uvf8AfB16hHVGK6m0rtuTso7ms4R5mRtVf9GvK3k9kvL7f78I82pC6VG5XB+p3/7r2WW+Y1VKNdf0c7pb/fv99z6WhclVJGCQCR2z0q1PnbWHg90PBQCgFAKAUAoBQEd8wPD3n8OuEjVmcLrVVLZYoQ2MLu2ccuteSWU0bKbPp2Rn4af4ZRscgYAqcgjIqoaa2Z9MhZGcVKL2Y10we8xrvcOdlQ57tsv/ALWahHq2Q56m1vlrrefL2Xz7/b9DHqCkliXkxsAP8D5RWWHJbbI0c0KZt2Nzs9l+iXZe7+7CyemQ7/EzLt+dhWUY87UY9Eab7f8AiVSut/8AUu322X26t/J9QVYnDigFAKAUAoBQCgFAKAp7jXgCeCSSezQywMS7RKCZY2JyfTUD3puTgbjkM7VHuo5t11LzhfF3p19O3ePb2/0QiRtLFXV0Yc1dGVh91YAiojpmux0kOJ6SXSxffb9zEb2PHxZ7Yyf8V7GiyT2izyziujrWZWL8mN732n01Zj09rYP5xRVb+p/qjCziDdbdEHJvp6ZYf3wcqWC4aRC6MfcOQ2G47cqmVyqisRZzOso4hdLnug/ss4/GT61UY2rcVJ+0AoBQCgFAKAUAoBQCgFAU95u2hS9t2AUI9uUQDvHIS23QYkX+9WfDH65L2Kriq/64v3ILZMBCpPILv+OdcvZFqbj7n1nQ2w/4cLO3Ln9Dx6LSLqY4J3VflXtkDmazU1XLCNM9LPWVOVrxzL0rsvDfl+f08l+cE8UpfQltOiaPAlToCRsVb5lODjrsQasITU1lHE6nTWaex12LckVZEcUAoBQCgFAKAUAoBQCgK9857Vf00E52aOYLq05wkvtbODnHwnbOSoH1rfp7ZVWKUVk0ammNtbjJ4KWhScoCVZI5NQ1MvszgkhD+/Xv2rTCqGp1LjJpS64X9ywfE7dFoVCrLi1j1Y7+P13/RG7b3yFV1ZU45EH+229Vcqnl43O40/EanVFzzF4WzT/TbcsHyZIa6uW+EiJQFIIZhrJz9hy771K00cRe5zfHr3bbD0tLGzaxnfx7Fu1JKIUAoBQCgFAKAUAoBQCgNXxTw+K4hkgmXVHIpVl3GQfqNwfqKAozivhCfw/GtmltQSsUmSdAO+JFGyHn7hscfLsKnaB6euTbjiT7ldxCvUWRXK8xXb+dSOWV1iNQysCB/KTkdDsK5+ytcz5XsfTdFrXHTwVsWpYXSLafxhMnPlEkb+IM7ko6QkRIcAuGYazjntpX/AJb1I00Uk9yj4/dOyUMwaWHjPV+du3YuepRz4oBQCgFAKAUAoBQCgFAKA8yIGBVgCCMEHkQe4oChfFuEb20cxi3lmiVtMckQ9Qsvy61T3KcbElQufxUK3TScsxOt0HHaYUqF2U1t5yTLy44Puobk3V0npaY2SNNSsx1MNRfTkAe0Yw3Xet1FX01uVPFuJR1koqCwo569yyq3lQKAUAoBQCgFAKAUAoBQCgFAU552eyZGT2sxt1Zl2ZlIvMqxG5U4GQdjgUBcdAKAUAoD/9k="/>
          <p:cNvSpPr>
            <a:spLocks noChangeAspect="1" noChangeArrowheads="1"/>
          </p:cNvSpPr>
          <p:nvPr/>
        </p:nvSpPr>
        <p:spPr bwMode="auto">
          <a:xfrm>
            <a:off x="155575" y="-655638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130" l="8696" r="88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04" r="14412"/>
          <a:stretch/>
        </p:blipFill>
        <p:spPr bwMode="auto">
          <a:xfrm>
            <a:off x="841375" y="1328888"/>
            <a:ext cx="1257034" cy="174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5"/>
          <p:cNvSpPr txBox="1">
            <a:spLocks noChangeArrowheads="1"/>
          </p:cNvSpPr>
          <p:nvPr/>
        </p:nvSpPr>
        <p:spPr>
          <a:xfrm>
            <a:off x="2932112" y="152636"/>
            <a:ext cx="308004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29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6" descr="data:image/jpeg;base64,/9j/4AAQSkZJRgABAQAAAQABAAD/2wCEAAkGBxQTEhUUExQVFhUXGRgaGBgYGRwYHBccGBwYIB0aGBwgHCggHBwlHBoXITEhJSkrLi4uHB80ODMsNygtLisBCgoKDg0OGxAQGy0mHyQvLCwsLCwsLCwsLCwsLCwsLCwsLCwsLCwsLCwsLCwsLCwsLCwsLCwsLCwsLCwsLCwsLP/AABEIAMIBAwMBIgACEQEDEQH/xAAcAAACAgMBAQAAAAAAAAAAAAAFBgMEAAIHAQj/xABMEAACAQIEAwYDBAYGBwYHAAABAhEAAwQSITEFQVEGEyJhcYEykaFCscHwBxQjUpLRFTNTYsLhQ3KDorLS8SQ0RIKT4hYXNWN0s+P/xAAZAQADAQEBAAAAAAAAAAAAAAABAgMABAX/xAAxEQACAgEDAwEHAwMFAAAAAAAAAQIRAxIhMRNBUQQiMmFxocHwgdHxFCORBUJSseH/2gAMAwEAAhEDEQA/AFR7ewiM2qzrzO/vOnlWYrhtzuxdEONFbWTyAMHWDIqscaqtAUwJ3MnXzgDTXkKJYEi4plogES0xsemo11FI047o5N0CsHiip+Q6adKlxThipgbRoPXfz31qxf4M0M+cMB0BmOTEelDraEEjTTp99PCSfAyaZYDwNp1q9h7pgMBsdqrqDHWTEc/SidhAiaIxbSQV0AJ0Mzz13H30+qjE/C1lhmIH58qdeC8U7syp0A3HOkLD3ZP7s8lExRfBXyqnXUgbfX8+dO9wHV8Lx8NlBG/XSf5UXs4pW2PTT1rkOBxTNAnUTqeXXnNMmB4plAEkkbid/wCVLKNDLI1ydBrKFYDHB1iY6TU4uMpg6jrv+TUy2ouAzVTGx1AJ68x0qEXjOkgdPztVTE4mQVUAt5nX/I0HJLkDexXu8UZc6DUKdhrA02Pz0NUb3EMyEET+do151WVgtzKZJYwSdBqdZbY8qrWrircIJgZiY029KnN/AlbLNxmtwcpXSNjpp6VGMczEGRIGusdNhO9W8ZxRMqtIJ+EdCeWsaR+NLdq62bYgn7MET0n3pYxvsPwMiXydYllI2kxqB9xiap8Z4iba3BOouMq+4UkjyBke0VtgMaSpvclI056wBP1JHlS12jxc3MyyQCyiOqwQ3uS2vkvWqYYNNthvYG8Sv6BBsu/mx3+W3z60KU2s4F18i6yYLExyUdT1JgVti8TlBJhQOpk/Lb60Lx/EbLWLYW0e+ljduMxM6nKiCYAywSY39663wIlbK3GcYpYi2WycpAB9wJoPfQgwRGkx600cB4EXIdxqYyL1nYn8BRX9MfDls4rDooEDC2105lXuyfU1K0nSLfEUezuCzvmiQhUknYASST6AaDrFFcdhRiFw+XNLZdSZYqzOpLHqMqn3NVeG3MlkgaZheZvMJabKPmVPypg7K21a5Z2C28OmY9DdbN9FmlltuZeBusdmeKMB3GISxhyBkUMQYIGphN/esf8ARjibut/iDnyAY/fcH3U1Xu3WCt6d5b00/rEJHsrE1T/+ZGFbS0Hunolt2/w1JP8AKG2EviXBRhbnclu8FsqVY7nw7nzEkUG7IItyyzMoY9651AOpA11pk7VcTOIY3Rhr9nwEDvbZTvCMx8HXcD5UkdnVxap3K2iisSTcbwkSANAfToaaPAGT2+HPcdTaEKb18FhsqNkDR6gMBTFgeFW7ObIsSSSeevKeg6Vc4bhBatqi7KI9ep9zJqdkpm7FEjjPGbi3nVPhBj5AT9ZrKv47soz3HcXQAzEwVJidetZVFQu4OThedWbwyQQM3hMgAmIOm53oLYuMswZAOv56U5YtwxOsemoHlqegqn3KkkIAD9qYGkee/wCRXKsjXPBMzh9ybJzGFYfCQD9Nz5VWvcNUhbaOZEyxA8Xv6684+dTX2At7FoI1HJR1mTqSNeQ9aI8VuCxat3IdBA1IgMDzUE67mT0A60Enyu4umhZtggFSfECdflz3M0ZvOe6tN8RBIGhMmdAfLX76H3lC3GMgiBsIyjchtd+UdRU1nFKDlMGZAIJ0BBG3uRXRfAGy7awt1LsssOxZoECIJ1kGBqCK3t4oT4zrrMepqLDY17YnmQFBbNGUaAA9NDp1NSrgi6PcYZQczZgrakDkI2k7xAmnT3MXbN9NApjfeOftVixfGYakHy1B9KCKYCy+vmGERsfhqcBdGFzWRpB1AAzEGIGuwiYqiBQ58O4zlMaAjXf09/i1o2nFijowMqxgjWR1nryrmty4vxKxIJ18M+ehkRRTBcXGYQJJYHL8PiPnJipuC5GTOo8WytblCM0SJG4kb9KXuMXxKr4i2wgTEx5+la8M4yF1c6kkKhHsSZ8xEzz+dntFxTD3LZi4CxAMRBzDlJ29alpT5KN2A8Q5VTJC3FUZRzZdZPlvEmTpyoHe4o6eBwQdfECZPrrBqHFY8uQrBcwXJ4Tq07SQdeRHpEHlSxjEKQ5aOW+8c/PbrT7cCBzBYvMRqpAIOoldGG4+e3KeVS3kBGeCFIl2cDRl3APQ+0kUs4e+wIXZWhhqPEAcu3XfSnLhVvNdS2mkgl/EfCqx8iZA5b1Kcqaiu463LuNcWcIF+1dBJ0j4h+CwPekTEXGjVhp0+/1NMPafiHeENoAVECdh/mZ9qV+Fdrhhr9y4FzRadUMCBcbLDSdgBm8zMbGa6IrTE3vOiHj1zDdwiDObubM7shU/CYRQdY1BmB1ql2c4SLjd4w8I+EHmZO/WKH428924blxy7MZLHUk068GwptLlI2RTvPxCfbVqVulRSglw7BM90C29tGUSHufApGssOe21Kv6TLLretd5irWJYodbSqotgH4TlJncmTrTdw/gBxVti92yih9TcQsDoYgZ1AI85FJX6Q+F2cO9kWcRavyHz92tpQhUrAItzvJ+Ik6UkasPYH20ixP8A9m5/vGwn86YuyN/DYawLmMQ3Ld1m8AAbNAhQQSPDoT7ihvZvhPeJca4ctpltqDInwlCVA5SRHvzpvscdwuFIt3cILx0yE93ltgDbxGQT0Ak6RNCb7Gib2e32AT/u/DRPkltT9AxrMX+lLEqQqYDKSJAdn26xlXTzobju3GMuXRZtJZwiMpK5TDEDeTlDTtoAh86p/q1pZa/cN183iDDMGOoPhnxRAguTPWptoZIy/wBv8Ri7tu1ftW0QlspQHVgNRmLEER9YoqppI7R8Ttd9bdXVBacsqRJAMeHKug2p0svIHQgRTIzCFs6VJFQWKsCnQjPIrK9NwDSsoakHSxKe4IJ1J6DX59f8qp4liIYklgJBbUkCABp0AAAq1bVRlLWiJz6MRanUQEcyDI5axr5VXx14SXVSisWOQz4RJgT7b+R0qdUc8j02kJMkjrGvnvO2wom99VtW4Dd4hOxLTPMA6AeXOT10D2bufbygGemkdfSKs4SwLrBSxlttJAEgTPIyYAgzpprSu2LTB/EcRqygZi3xHKAQfIcjqddKjwqXFifBvr6jUH+R869bHgEFdQSJjfzjTac2gqAugOjEjeCOZEcuddELoO40Ye8HREfK4CqgJ0iI8Wg3mPOmJOHBsJd7kuEto5dWbNL6KCoiPhkyDu3pXNcLjTqAJA9dPzrTZwvD4oISEcWzlIcOvhPmZj1BpkqNTR411RadrgzO0d3EQORLa8lEgdSN9KEW3Gbwx0g7CieD7PNea673rYyIXABDiJBO3wiCTIn0rE4GCFfv7IBOXa6w0CE6931ZfnvTJpBoqK/h0BEjlzo72YtWWZu9JELoQwQTpptH1qK1wexr3l71C23yiemaOoq6vDbFvQXG3zCbUho/2g0pJz2BwG7i4e4SqhFI0AAOU7GNOnWPeosfYEnMimQPtQeWp1BA21I++vL6yMxvgKMpgWesa/1h6c/PfSqj2rTlR35nKDJQjQidCGI2Nc6Tr/0YjPDbYYElVBG20zO0a+/mKoYvAoHyqS3PkQfIcz/nRVeBBx+wukmTL5XygDqQpVfUkVQu4OxaY97iluhAJW0O9OpjRzCqATvJOu1Ok/IyjfBQvYBVWSSCNkMgkc9QYnyNNfD8K2HwN3EFWm4hYliAcqycoLH4m1gelLd3tLbQBcNZRI2Z/wBq/qM3gB9F96B8T4pevHM7PcbqxLR6Tt6Ctqrk6IemfLKx7RXVvC8yZYbMBp8UyJBBEe1FeH4BuIB8RiGYKCFQIBy3gAEkSeWpJO5pctYYuHd50DCPQSCfmKfeD2z+p2VQiDaYwNyxAjWdPExPrTynsLoSewC4Zw60S5ILBbjIogr8J+IrvzWRpE89qPMhLuAwYSvikNoqgAAjTlA9KC9mFbLdtBf2oe4CNJBmMp16j6Ue4Nw57VtA8Zl0cbwROoPUa/Ohe5mtjw8SwVs5btxe8XQxY711nWMxQjnsDSf+kLiti89pbJuFrecPnQJ8WTLlAY8genKp8fwm6oN893DXSDqzFWYnUjw6c/SOtLHHEbvWZtZIBIBAnKNNzGkGJqWNpzLThULQzdhcRmFxDlkFSDGpEkkT0BP1NZje0WGR2fKDc2k+I6aCB0jltQvszc7uzib3MLlX1IP45aUb1vKcvSqtKUqJLZBzivaMXLneKniEwSSBrvoN/c0IxXE7tz4nMdB4R8hvUD2o9RuPTmKjGulMopCtm6aRHOuq9l8T3mFtNOoGU+qafgK5WVHy/PSnv9HGIlbtr90hgPXQ/cPnWkZD1ZNTqaAcX4+mGZFdXJcEjKBGhAMyw6iqF7tdOHv3Ft5AiwpLSS76KIj335UOEBbsA8f7R4j9YuC00IDA03gAE+hIJ96ykctWUdCH1M6E2LVrfjtykK0E7cw0yvigjnMGOkV+JY8RCljbBhM41Aiep0kkwOuutCsbjXzS4BcgfaOg8wIWdBpGmlTW76NDXFJOslZ5weoGsjakUfJy70WrONtkrmbKSxzMPs+HQ6KdM28fTet8VmBVcjAgmFYkFYBKkyNTEHbUDzqsqWwx7t7gU6HSCROxhogxtqNqsYbGm3L5VuRAy3FzAqdPtTBGkfLQU2nwUXBph+H3WUu9sBQ0EtCAMZ02+lV7xZPCUjlEbHb5yPrXRMCr43L3Ni9cthgYdO7Q7SWJlTqDKggSSY1gFcR+ju7f7zOti0zkMtzOzMpBn4QMsTpBY6UqlJOqFaOV4OwYLBdOZOnsOetMOGsXAuHvKHQBGQ6wAVZiCYMgEONeZDV0Lg/6L7due+v97JkQmWB0nMZ5dNuVGsJ2Ew6GS95t92CjXyRVH/Sq2ZR8iHhrmIF1A5V0ZVXxZXglRmJcqSRmzaA66VaweGXKUe0M2ck5SwEMqjvFJLA/CPCNB0rpGH7OYZNkPu7n5y2tWk4RYAjuk+U0rH0nK8ZhwbbBFuazrknbr4h7aVE63MgTI24IYqkEnoQ8j3HlpXXTwyz/AGVv+EfyqB+AYU74eyf9mv8AKslE3TRym6rhCq27jsQJUlLcRsQ2cjzjTeh+KGLDKbKLGUKxYjwkCCMubxL0MGeldeudk8E2+Gs+ygfdFUMT+j7Av/oY/wBV7g/xxRqJlCjkGNwXEbvhuFioHhGYZfIKi/D/AAiq9zg92zauG5mzMoAAUnSQSZAiAQOddVxX6NbEHu3uqeUuWH4H60Kv9j71jxJdcgSfAWnQaeAyDJ9aDY+qjmLY4Iq/slEjcmdfzyNEuHYk986vGTuzEbI0rB8zqVol2j4M2UXFyBGJDZnUKIPxSOv7p1BBgbUuplsrcVboud4+RWT4SECs0ZtcskLPl70jgqsKySlLdlji9zW//r4k/LT8Kb+ztrLh8PPNBH4j5haSeKOCb+u/f7ed5h+NdHXDlcLZI+wFPs3/AFFTlsincFdlMFGNxLEf6e6fZZ/FqYLdnNcI5F2+lQ8KsxdvMObH5ky31ijYthUVuZzt84H+E0urkFcCN+kCzFsMhIUXLQYfvawD6iT865zxu+3eXEk5A6NHIHu4n1j7q6L+kd4wpbkHtk+zCuX4jH94XCzDFWI5kqMo18gx+dHDG5X+dh5yqFBXi4bDYO1b0D3HLtGunL/DS4btuScpE9TmCydeVMnauw926i5WOVVtiBu5AJA89hQzEdl8So1ttPSD/Krwp7kslxSsoEHISGB9edDyDV7C4Q5yCIK6meUVZwuAIHeXLbKuhWQQG32ncVpSUQwg58A0MZ8uc+lHew+OFvFpMw8ofcCPqtC71lSJAM5vPUdf86qWLpRwy7owI9VM/hRTsEo0dU7f8PzWUuDe24n0eAf97JSV2iu5MNYsjdybz+8rb+gJ966ZeIxWG8JEXU0PQkaH2MH2rk/Ey2KxF02lJA0UDkiQq+ggD50LAkwLFe1f/ot+cA+tZW6kfI3Tl4N8+aSQPWiPCV8TQARBAmQNdpj8aH3LUMVI1BIPtNXcIJyrmyhiuY/3Z1kbH3FMQoY8PwtrguHEf9ltne7dBCkmZ7sRNw84X5iinDe0PC8DC4fDXcZd372+QASOapBA/hnzoNhWXHXrzXnuG3YtFrSMxJhWQDM2+x1jUk70PsCLaIuUEm68ydPCEA9fCx/8wNPwtzRTbpDji/0w4s/BatWx0ysxHuSB9KG4/wDSPxHT9uFlVaFCiM4kA+HeI+dKFi2XeCYA+JonKC2p896nxRzm44MCZA6DMqoP4furXQdIWvduMeTribn8RH3GvbHabGuwUX7rMdAAzEk/OhGAwyuSXOVQBvpJM/y2FGs6WAl20i50dYMsYOpBjN5babVnN1sFQXcZOCfr73At27iFTxZiC3Lpy3gU1f0deGhxWLHq3TppS/2Lx2KusXuO+VVAXSAfkBsKc7bO7AEk+3uZ/PKnx9SvbolkcP8AbZBb4RdKBjjMTqY+P/KpcVwvEoJTG3vfX8aYBaGUDpUeMt6TpEUNW4dLoVXONX/xra9UB/GrqvxRNr1p45MAv3CrmDKZmzlI01aNI31OwqW32lQwUBYbZtNYMSOo0NM99khVtu2C7variNlS13DLcUbm3P3ak+wqC1+lfDMcl61ctt5iY9t/pTgLge3mG5E9PzrSV264cHsIHVWBuDrI8L8zqNYqUmr4LRW3JX7XYjC3VFyzdtszqcyQSt9SCBmA2cNEMfOufWrNtgAZlULafZI0M+5k+lF+zdn9VxIw93WzilbI3NTLKNeu6nrKmq2KwRtXbygMW1BBBgkyQFMQanKlf0HjbewB75nts3hliwImAC3i3O2s712Ph0XMDaJ0JUoZ5ETHyj6Vy1Oz8h7NokZmbL3kAgQPijnE9Paup8Ew8YY21dXyOTIJ55jGqzmEgHSpZSsKcX52+5L3apOWYJJ11386nuYgFF6ZR+P596FXLkjU6AVrdumNOm3XyFRYQf2q4acXZNpR9pDPQBh+FJ2H7D3cMtzvrQuqSvjtnVVUg5gJnrIIP0mug43Hd1ayqBm3YzBnoNDt/OlFe05t3fE0Sd/z7VWCdGc14POEWFv5mPwq4uI05VYjrI5SNJEa1BxnGjvAtplfwqzMoDhCWZcmh0YFdfWme3cs3G72dYIZNIObeNyZE+EfjUOAtB7mTuwltWMqAAGMOJEAA6lTp0G2tRlmniuC4dDPDjytZJ8x4IuEcJIJa7YsvcVpF17aqxGmwKkyPXnVHtQ7u1wLlhYVwVmGB12PSOVNmCGW46sAFYrE5pHMyM0AzGwpf429m3i0FwqVguQcwZjDAaRlgEcyNSKKkhNVt/MU27Nk2O8LKAxADAaDMcsGJO8cppb4twT9WtLdNwMXcrlykSsSHBOpB15aV1bhmHs/q4GeTmzSAu6kZRlzNEZVM8zPU0O4r2SS9cRhbzW7aEle8C5n2ElmECJOnQU8ZtXYvvNJCZwXjzWrTW1jLDaGT4Qrk89JLINOnnQTCcQe0pFtsoO8ASfciatcS4BiLTsChg7Q9tzAPPIx8qGNhLn7jaVeotC248Gj3WJJLGsrQ4d/3TWU1IGpjrwTgDY0Oy92CQoWS5bOAJkAFVVoO/PY0DfBlcy7uGNuP7w0PyiP/NWmJts97IBkDFVIRtACQPEeg0PSmjF4drl4wxP6taDuSIOYlQWCjYAshjkFOvOnok7sCYXEtZ78J8LW+7n+6SsmfPKfnVPCqXK6ooDxvr4yB6kCKZ+J8BCs1tzlVBbDlQCXdlDZVkaMTIkiAFJg7HS1wnDZWyC8jIA+ZnFxTlOzAIuUmSARIJjTnSzkl7Pc6fT+nyS/uV7Kat/n2AS8NfMyCZ8QIGs5dSNOWgqHD2yVYDUkj5Ktxj9wpgW2neNczPLKRAAGpAB1mdp+dVMRgVKhbXgiZ5k6R19aTqJpWXl6DMpNRVrz5B2GJXw75spPkeX0H1qxicOwKpMsxBgGTsRr86v4LB5XVyQ2WNCsgxyIMg0VS9N4O1pWI+FFXLBkGYE66cgKZZIvYR+hzrfT9V+50LhGENuzbBOoVZ+lMGAcZAMuvX3k1zRu2jg/1Q9Cx/lRjsx21Fy7kuoEBUlSCTqomCDzIBirOcXsjmfpM0Lk19UzoKvB0qPHCFJciIJnoBSBxvt2pt/sAd1lzAAAMkDzMR86TuJ9qb72ksliPjzmfiLEwJ6AcqTgndkfGeNXHuN42yFmygk/CdhA28JFNHYq6zWSCNFbw+h1++a5ribvzG/T87U1dhOLuriz9l59sobamhL2hJx9kcuOcZSzbVGvPbLEkZQxmIGuU6DU/KlviHHUAI7xrxjQurKBm5r4yZgc+vzBdueJ58WyckCoPfU/Vo9qpYZu+W4UGqFcvmoER8hSzbU2ysEtCQX43fL4e3cGjW2Vl1mJj8cp9qa+IIMQbLKxX9YW3lMTlLiC3qDGnnXN+JYhgi24MaP7EDT2M+wFNGAxZbh2HI3s4lbbdcruIH+8oqM1aKpU9xpxvYlrL/rD4sF4iAuXy0mSfpzor2UwwdXWSDbcHXXUAeY0oDx3i+Cw0lg15p1W3lGXyZm0nyAPtTZ2YKMM1sPka2jobgUEhtfs7xIE/fSZLaGhSTVcgnH2VtOyFiY8uUVQxeMCiddNvX8j6U0dqMN+zN0DVJncSN+Xn99cw4zxgOuZYAk+ETK7wGJJnmJEbGkjG2FvYsY687Cdx0ncfgZkf9aVOMupg8tN9KNWsamUSScwkBdWB9NoOm5GtAuOXhaa23MktlJ1jqxGmp+41YQjTFXLZBDNGykzG/51qXhnarEW7jCVYAg+IT8W/Sh+P413mUEtCiBJmqVrKCWXnH0qLx/8kdKyJ0kP2H/SKy/1lmY2ytH3g1S4t2zw2JbPdwBdoADG4wMCYghNt6T3uVIG2j3HXX6Gl0JfyK4JsKXeJYb7GHe3OxF5zE+tuov6VxCXjbS9dt5Z2eenMjb2oVjL3hJHIj7xV3FNOMvkdW+8UeFfz+xo446kvl9y3fxmKujXEXnA3kzHntNRDAXTOa65jkCwJ+YEaVPgrh0RZkttEg6CCf8AVgmrhQaFr2/MRvvzExFT6si0sMU+AY/DGn4n/j/zrKuXnAJC3XIG2n/uFZSdWXkfpR8IP4TgzBMrZFEQdOUfyqp2ae4WuXrdl7iEsHCaEW8pBHpDRAE0xYu0TbcKDJUgAby0LoOvirfs13mDtFDlBLgtmMKsMJDHUsYEEAadZkV6kpRgrkeVjxyyOorcvcLu4TFXbzBszXX8VtpXJrm/aTtr/Ic6k4xwK29rLaVlAbMQoIzZYByTo+YHwkkgERIlqB4rCKWR0UJdUDK6lrZgBRBmc4MxB3gmpv6YuMgW63c3BIDQzgzl1AnwtlyAHYeLXMdPPjPqZE1fe7fb4L8Z3vBlwVbrj5fr/Br2rwTILP7NVthSqEEEnnBjeIME76nnU3EXtPZsWg1uRkzNoYAtjMdB4TmZhlMlio20qxxHM/dJcIOR0AZokqF/aG4PhJACdd4kySfeI4XD5WNvIFe7mdgB+ythFYonMauBpuRHKunaW6OvHJqMIye6vj8/GV7uJtd9YuWu7AW2PC8iGTMArRMEjKc3XWt7mLtHvgt1kLPbAuNnZjaQEFQwGYmQu8SAJqa5ZtI15wLYRlVrbeBgpFsNkKNrDscsjWR61HdxSTbD90EREe7lRJLszMqDLBMAoCAdlM60aA5XVXx+vnx+gvcaxQu3rlwLlDsWA8j18+vnQw3III3Bke1OmKxfcDEZHSO9UWsuQmCxdmETIyhF101jrVPj+JTJiLasro72xhraEMERCTngfASsAzDElp2raVyb+olSilt/Hw+P/YlcQxLKIB8O6jpm318jIqnnMQfUe/Oi4wrHMoVTB1ll066ZvzFGcH2OvkK3d2hqIVmCuRoZjNt66+VVSs8rJF43bW3YSc8Ex0++iXALzW71pjpDLPpOv0Jrpq9mZUm7atqozEysmAOmYc9KGYjshZ7wZ8qrIB7vQ6+raa+tGvBKS5Ob9obubE32H9q/0YgfQUV7J4chHeYEj3y7/fRTjfZPuluMvdvbBDz3kOdwJTXqeda2wtnDKVAkqTEyASSYYkfQdaGSxsbvgD9qMRN6f7vLzLGmD9HX7WzirMTol1RvLJJ+9Fpa4nhGueMSSVXSIGw0pp/Rfh2S+78ktAORsCzKQPWA35NSTTidfqMU8bipLta+QN4vhB3+KLqSpd8qg5YJJynntoYPIeldW7CcOu2bdpbtsp+xUCdyQFmR18qNcE4NaZ3xFywneNcJRmAYhQFCkakBtDJ3maJcWu5cjGPiI+ak/hSSexK22V+I2Q9q4vVWH0NfP0Z1RZgd3ePuDYYfefma7xfx6hSWIiNSdh61wjjOZDbuC3kt3Fc2wGzDKyWZEzOjKRDa0kJXwFxoBjHOoUqpObVRv0Ow150Pxq33Yu1u5mb+6fkBGg8qv4DF5CjiJtZj6wv+UfKmHG9rbQYqbTaRqTG4B2iRvtVJzmvdVgjGL5Yj/qN7+yufwN/KpMBaOrcuXnTge1yRpamNPiPt9ihGMx63nJFru2AlhMzPPbek6k2t1Q8YRvZg5krXLFTsteAULKJFe5azaVLhP624fL8/dXsRWnDBL3PzzNK37LKQXtx+f2LytBEb71qD4q0vrqAT+RUq2joT02nqdKhtRXNmWNq/Jsbw8z6Csqu8SZUT6TWUaiMpNq00fRmH4bYUXBZAY6AMTJBEGQTtBjbpQLiXYi8wHcYzIwH2gZJ87gJO/IADyJpVwnaO9ax960HXulJJzfZyqJg6EyeWu9FcP+kcAw9px5ggj11ivS+J5iwZWvZWz8BPFcO4oCQLWGu2v7IXoHvnQAr/AHdPWlLHcG4tEHA2z0KZZHmoW+VG5+zTXZ/SPhjuXHqh/Cavp27wpH9aB6gj8K2pPdoHRzwVU/8ABy3GjEIALll7dwD4LkqpE/6InTc/1czJ8M7CE28bucHfjys3f+WnziN7hV+4917lrvHy5nzwTl20mOnKinZvtPhrdkD9ZVmJLMWZQZPlpFZuL5Q8cnqIKlaOW58RzwmInl+yuD6ZK1wVy+bkXLb20hjPc3JMCcqzuxMD8K7WO1WHP+nt/wAa/wA63HH7B2u2/wCMfzoVDwF+p9R5Zw63exEjNZuxzAsXZ/4atWkuSSLOJkiBNi6QvnASuzf0tZ/fT+IfzqReLWh9u3/EK1R8AXqsy7/QUODccS1aS0nDsT4VAzdxcljzYnuZkmTNWjxO4zeDA4kKdSO5uifVjZk+9NC9oLQ+3b/iFbN2ktf2lv8AiH86r1KOV4m+RWfE464GU4S7BEAZQkCRtMH50Kudi8ZfaWttbG+ty2J9gTTYcbgxiP1r9n3+TJnzCcvTePfepbXH7CFirTnOYxmbX6/Sl1j9OT7fQVk/R5dRh+0shmEeO43i010CmdK8wHYZmGUYpEU6QllxO+iszLm2O1MHEO19hRNwmAZE23In+HQ0Et9uLCFzaW6+YzrMDQaKGbQbmAI1NJKb7l8fp5tWky/hf0cYVdbty9d8pCD/AHRP1ovfaxhrWSzbS2onRR+ST5muf8V/Sa8lUte7N+AH40l8c7VYm+CGeFIPhUQPfmfnU3JsovSZFvI7x2R7QW+77i82S4j3U8Wg8NxwNeWkb6Ue4rwq1ikC3CxSZGRyuvIyp18q4uOJf9qva/6Qn+LX8aeezParu8tq5qhMA80n/DPyrVsQ7lfj36NC8mzfuH+67Ek+WYyPnFco45gXsXGt3gqlGVSGuAQ3c2/XeN+ftX0y1yNyB61z/ttwQLeGJH6xct3Xi+tkWyUHdFMwJWcphAZMDeVk0NhrZwgWCo8QjMjkemWKzEWRcY+L9pltGD9sd3bLQf3geXSelMhw9psAxS3eFxdC7PbFs6sNEzljoR4goiNZFL2KwLpiDbcFXSFIkGGVLQgEGDr0PSmsUqqwLNrzQj2MVcgd4/8Aqr/iqK9wq6GuDu7gYG2kFWBDOZVSCNzBgc60RyrsrghoAIPIrOlTkttvzgrjnvv+clhq0NeO1eE61I6DYCar8KOrnzqwDUPD3nOerfgKV+6/0Hj78f1JL2pPpRIsCoadOflQojxHXnVtmi0POKlOPBzeujqcfi6N1AbUjf8AI+le1pabQVlK7PShCMYpUEO0CEY26gcqCzZm12HON+W1V3wUbYlj6ow/xGpOP3MuNcsdJP1FejHWiDqsnzruzTnF7I4sc3pVOtizZ4BeKK4v2YcSAxYSP4KxuBYgbPYbbZ+vqBRbC22fC2CgLZVvKYE/agfjWty0wbVGjvByOyWien71XSTRD+tzJ+8Ar/CsUP8ARofS5b/55rVMFidP2I/iT/noqojLIj4J06BmP1qK0+UDXUBFP/ltO5+ritpQy9fmTuyi2HvjewfaD9xqxhnurvhC3qH/AANbuZBAY/CwBnpbQfe00a4Rhy6lj+/dH8NxwPoKyVDS/wBQzNbsiwvF7ybYA/K5+JNWv/iLFHbA/PMPxoVJzxmOj9Tyuv8AgkVDgrrZAC7TlUbnfu7HP1c0+pkeu27aX1/cOf03jeWEQe//AL60/pjHn/w9seo//pQu/fYGcx1zHc/uY1vwX5DpVhh4hr9oc+lyyP8ADQ1PyN1n4Rd/XeIHUpZUeic/9oTUWMxeOVWbPa8IJIGSYE+RHI86F2V/Zx/cH/6cOP8AFVzDJFvGkjayx/37/t/1pXJ+TdeXhf4IVx2LuDx3bZU8u8tiflQrHm5a1lOgyMH+fTnVvA3FyQRrVPjVwZVA3B+mtcvVlKVHXDJJPZgjEYksZYyflVe4Zr0mvKsdE3aGrD3ScQT1W20+qLTFhr3nSTgMSc4HVE+gj8KZMK5jWKD2PKaVs6l2Yx182QQ63Vkq1u5yjo8aSI0IIqj2iwKOr3LCNauW4N23/daYdMpIjQ7R6UmYLiNy0D3dx1neGImPepf6evqxfvnDFcsk7qdY21E0iuwtIULmJv2LbL4VUEEgMSLniJEiII19ar4i4Tfu3C/PKQzfFK25kk6/CPlRLtDcBsPPUf8AEKBWGshnzZTDQsifDAqnYQr4nEl7hOYnM1sTObYEbzyrdbOc3A2p0189dZrbGXbbtbyR8WsCNNazCjxXI/ej6VnwZclG6GtnXUdf51YtXJmKt3VBGtCr9k29VOnSkaUiik4/IvMfD86g4P8ACfM1H+tBlPWDUmAMW/nU5Rag0dGOac0/gyW4Ymr+IWLYHSKGO86Vexr+HfaPvqMk7RH1UryQ+D/YiZvKsqE3R1rKbQdvUQX7YW/+0MeoU/Sl8geVPnH8ApvLcuAm2qSVGhc5oCA8pPPoDVwcfuqoU4fCi1Ed0EMAdJn6xXotbnmwz6YpUc+tYp10V3X0Yj7jVq3xm+Nr13+Mn7zRLj+AsupvYdcmWO8tb5J2Zeq0uTScHVCUZq6C3/xFif7ZvcKfvFYvaTED7Sn1Rf5UIJrwNWsbpw8INjtLd/dtH1Qfzqxa7WX12W0PRSN/RutLk1cwPD7t1gttZY7ahdvMkCsrA8eNcpBu32ncnW3YnrkPn/e82+ZrcdpXAgW7H/pnlEfa8h8hQDG4O7YbJdRkbeGESOo6jzFV+8rWwrDj5SGM9rLu3d4f/wBPyI69CR7nrWy9rb0/DbHogn60v2q0Z9aAyxY/Az4ftPfYgd4EG3wp/wAtecW4zeMoLrOpEPtDA7jQDTelpTVq0WkKoLOxAUDmTtQG0Y470iSzaJE/zqK/YI1powPCcOn/AHlrt9+aWdEQ9C0jMRzj5UUThXD7/gti7Yun4QxJDeWpKk+W9CiX9RBPg5zFeiiHFuGNYuMjbrzGxB2I/PWqAGtY6HJNWiaxPfoAd1X8aZLVu5tI18v86VsY+W6jdAn0p6tWhuBp5mtLseY/eZDbw79R8v8AM1O2HJ+Jj7Vds2R0qylgR/nSmsX7mDkFSSfL+VLXgR7iuG0cxAO0CugYjBz60LxmD6jWiCxRuXrfJW91NaYIElzGhaddOlMjWPKoHw08qWwoGNhwelRtYH7oon+pkcqz9UpbocWsZgIMrp1qmLb8iY9acf1Svf1DrTdXyLo8CeMJc869/UX5zFNbYGonwlHqg0C4cB6/Sspg/VK8rdQ2gc+KWsyEDVhDAdchkgeeWT7Ub7PdllxNvvWYZTtB0066z91L/Gg3dFkMMhDgjcEGg+H7XFA0h0LfEbWUq3mbbQFPoY8q6XyQjFtbBnjGDFvwhUg94rMswy5SSPPaZrnGFss5AUEkiY9taN8Z7QNdXKoYKdCzkZiDuqquig6SdSetU+CvkW/dH2LRA9X0FLyzoxqWKLbB72yIJGjCQeRHUHnWgrxJCqKls4Z3DFEZggzOQJyr1PQedK0dOOeqNs0B59BNar4t5JAJGhM+Wm3rXiNB125+lWzw1ik24canMp1A6MsyOvvTRI5nTs9XGtcBRyTzSTMRPhk8on3qtFSXUCtm0EjwqDJBjn01k1CHjahIpglt8CVTAqOawvNeUheyVaK8BaLlx/tLaYqekwCw6QpPzoSoq5gMabdxbgAMSCp2ZSIKnyIrAnFyjSOj2MCpK2bakgKDoJJ5TvtWnFeGBQ9tlOdBJOxG/Q+Ug1R7P8cFt1exctvAju7zi3cUclliFcD94GvePcdFxne+9sZ/itWXFy44Gyll8NtepJmiuDzmpaqA3HcV3nclvje0hbzk7++p96B41ALh9q9v4hrlwvAEmYGy9FHkNqna3mMnypaO+G0KBWPMv8vuFO/BGL2rZ8o+WlLV3DgkmmrsuP2ZHQ/fTyqjgv2gtZtmrSWorRFqdBSGNbyVSvW59RRQgVXurzFAIHezPrUHcHpRA7zWZ5pGhkDDbrClXmSeVQus0jQyKi2T6ivSKtoIEVq6eVIUprYqOtRXEEa1eFuaiuWRsKBmmuQeLVZV3uvzFeUbFDWIC922aQCGEgTqVMadNJPOAelc3vEKfFKn2Kmu+HhVq5h0tjQqc6sP3iCCT10JFcu7Q9hcWjMyKLykkwsSJM/Dv8q9Jo58Eo8MTzbU7H5GreD+A2v7Rk122I0PlMazUtjs8wBfEThrYMFnBzMR9m0mjO30HMiosdxRQhtYcd1aMZi2ty7GxuP05hFhR5nWlWx0Sjq2KF620mdTJkzM67ydT6019jb36th7+Lygsroig7GQZB8oeY/ujpSgGfqDTdjEa3wewGAHf37lzzIVSnyjJ9KHcXInGFCpjbmZ2YKFkzlXQCd46CeVVjUzXY0itDcHn86BWLdKzSK9its48697wedChrPAK2ArO9Xz+dei8Oh+dajambhTWDSsSTsjH2P8qmWw/wDZN8jWoZNnpvEiDBA20Bj6VuqHp+H0rdbDjcBfUipIjdx7a0OA3fJ7ZtEVdsWi20R1OgHvUOFtZiBbRrjdI/Aa08dnexjQb2MAAA8Frz6vH/D8+lAnOaiJY2o12YueJl6ifl/1oXjVCsyjkxHyNe8ExeS+h84+en41uUcfcdA9Sq9eFxWs0AloNWjt5VqHFeFprGIL1udRVQr1oiD5VBetzrQCmQFem3zqribkDz2/z9KnJI5xUV+wGMyQfpUcqlp9k7fQ9HrJ5n7K/N/ga4eco/P51rYvUViV0IkdelSs8cqjHg6/UtQySadpttNb8/cjuEyPuio215VL3gqNXPl9aajkbg+WzQg1lbq9r7VxQdZHQ1lNTIj3gGOmp/Jo5a1ivayvTPN7g+zhkuq/eIry9wHOA0hWYAa8gAAK5B24wltL5CIiDoqhR8gK8rKSR2elf9xoVLijpT926/8Ap/Cv/wAb/DYrKylXI3qORBJ1qezWVlL3OzH7qLltB0FS27YnYfKvaymRpG9xQNhVYseprKysZcFLF4hxszD0JqC3eY7sT6k1lZQOebLFkUxdnLCteUMqkE7EAisrKDHj7rOyYHCpbUBEVBH2VC/dUfGjpWVlLI4u5xrih/bXP9dvvNUFPiHrWVlGPAzOiYfXf86VpNZWUDFq1W5FZWUDGDatSKysoGKd8amq9o6/OsrKVjoku7CoX+H3rKypMdFc1C/OsrKUIucTUd62nT7hWVlZXSuCLP/Z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30" name="Picture 18" descr="http://totalqualitymanagement.files.wordpress.com/2010/03/figure1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998" y="832620"/>
            <a:ext cx="6440580" cy="23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QEBUUDxQQFBQUFBQUFBQVFBAUFBQPFBUWFhQUFBQYHCggGBolHBQUITEhJSkrLi4uFx8zODMsNygtLiwBCgoKDg0OGBAQFywcHCQsLSwsLCwsLCwsLCwsLC8sLCwsLCwtLCwsLCwsLCwsLCwsLCwsLCwsLCwsLCwsLCwsLP/AABEIALgBEQMBEQACEQEDEQH/xAAbAAACAwEBAQAAAAAAAAAAAAABBAACBQMGB//EAEkQAAEDAgIFBQsGDQUBAAAAAAEAAhEDEgQhBQYxQVEiYXGRoRMjJFJyc4GSsbLBBzJCs8LRFDNTVGJjgoOio9Lh8BY0Q5Px0//EABoBAAMBAQEBAAAAAAAAAAAAAAABBAMCBQb/xAA/EQACAQICBAkICwADAQEAAAAAAQIDEQQhEjEycQUzQVFhgZGhsRMUIjRSYsHRFSMkQkNTcoKy4fBEkqIWBv/aAAwDAQACEQMRAD8A+bQvVNyQgCQiwEhAEhABhAAhAEhAESAiAAmAYQBIQIiLACEDJCLASEgJCAJCAJCABCAJCAAQgAQkAIQAISACQEKAKwkACEgKkJABIAQlYCsJCJCLAbujtGVK5Pc28kEBziWgA8BJzK7rV/J8lzWFNzHa+rlVvzRcOPI9gcVhHHx+8rHbw8uQzMThHUzDwRuzkT0A5qqnXp1NlmMouOtHKFtYREASEARICQgCQgCOECTkCYB3E8AldASEwJCYEhAAhAEhAEhICIAkIsBIRYCQlYAQgCQnYCQlYAQkAIQACEAAhKwAISAEJWABCAKkLkAEJAVIQACEgAiwG9ozSDqDpbm0/Obx5xzrWtSVSLXKaU5uLPW1K5kWum5jHgE52uaCDBXgyUlfSXLY9HI6trhwtqNa5p2ggEdSyazumDWR5vWPRIokVKU2OdaW7bXEEgg7wY6fh6mBxM5S0J59JHXpKPpIxYXqkxIQBIQBo6G0O/Ek25NE8s/Nu4c/oUOJxsaWUc2UUaOnm8key0Vq5RoZmajoIk5CDuDfvUMqletm8kbxpQj0iOtGlWU6TqNJjAXckwBDWwCco25hbYKlebd72Oa8tGNuc8VC9YiJCAJCAHcLobEVRNKhiHjiylUcOsCFnKpCOuSOtB8wydVsZ+aYr/pq/cuPL0/aDQYriND4in+MoYhnlUqrfaF0qtN6pLtHoS5hKFochtQACgDYx+rGJo0m1XU7qbmh19M3hoInlbx0xHOp4YiEnbUzvQdjGhbnAUACEwJCVhAhAwQkAISAEIABCAKkJAVIXIAISsIEJAVISAEIA0yFWM19YGcnCvH0sLTHpY5zfgFJhl6VWPvPvN62qL6EZoxL9lzusrV4ak3dwXYZqpPnBVqvf89z3Rsuc50dErVQitSOXJvWc7U7HIYQMNJrbhfdbIuDciW7wDunYuZxcotJ2GrXzPW4bWijTaA2nUyADWgUw0DgOUvLhwfKDvdN9JW8TG2oztI60VakimBTaeGbvW3ehVxwi1zel4GUq7erIzsayKdGdrmPeeearh9lOgvrKludeCOamzHd8RK1V2MQwiwEAjZkd3MUnG6sB9F0P8qtZjAzEMpOI2ODXNkfpAEwegdS82pgpLYd1zf2aJwlnLJmxT+VNpBJp04H6dbb/wBSkdCsnbR70aKnC19IVx3ysGD3OlTcdwPdCPSSG+xbQwU5P08jhqEdTufM9JY12IrPq1LQ6o64hotaMgAAN2QC9OlSVOKijiUtJ3YtC0sIBCQH1X5NtZmtoCjiDkC5jS7OBlkeaHBeViIKNR23lGi5QUlrBrx8ngeDXwIz2upjY7nbwK7oV3H0ZZoydpbz5W5hBIMggwQciCNoIXonBITAEIAFqVgGdG4E16rabSAXkgE7BAJ+CzqzUIuT5DqEdJ2FAu7HJIRYAEJAVIQB6TVvV1lVgq1nGCTDBAEAxLjtPQI9K83FYicXZZIppUU82bj9A4M7G2u6X+w5dii86qe0bOhDmMbS+qYHKw7mx4pnrunsgKmnjn95GMsPzM8nUYQSCIIJBBygjar4yUldEzVnYpC6sBqEKuwGzpcTg8E79HEM9WrI7HKSjlXqrc+42qbETFhVmJaEAGEASEAAhAEhFgJaiwGlplkDDjhhqZ9Z1R32lLhlnUfvPwRtW1R3GdCqMCWp2AFqLAC1KwDTKXeHH9MD2KeXHJdBul9S30itqosYEDUWGG1FgBakA5ReW0CWkgsrNII3XMcPsqSpFOur8qa70URb8k7cjR7jU75QzQAZiBLIiOA/QJyHknLgRsU08JKDvDNHMtGos8mY/wAogwlSszEYGrTeKwPdGNMOY9sZuYc2yCNsLfCuecJLUcSzWes8jCsscktRYAQiwGrqoPDaHlx1ghTYziJ7jWhxiMhrclQZMkIsIqQlYAFqVgNDRWlnUMvnMJm3geIKmxGHVVdJrTquB6kaRokMLnhl7Q8B5tyzG3ZtBXi+bVE5JK9nyFzqRssyuJ0nRY2e60zzNc1x6mrqNCo/us5dSK5Txml8SK1YvaIBAHOSBFx7B6AvUw1KVOFpEVWSlK6EoVBwatqrEbGKF2jqJ8TEVmesxj1JBWxUumK8TaXFoxoVZiWhMCWoAkJAS1MCQkBIQBp6eEPpjxcPhx/KafipsJsyfPKXibV9aXQjMtVRiG1AEtQALUWAaYzvDvLHsUs+PjuKFxL3itqqJyQgCWpDJakA5g6d1KsODWP9V0H3lLXyqU30tdqN6ecJrcI2qowJCAJCABagAWoA09WBGNw/nWdphTYtfUT3GtHbRllkLaOpGbBC6sIFqVgKlqAKlq5sA/pRs0sMf1Th1VHKWjxlTf8AA2qbMNxmELcxKlqQAhFhmnCqEbDBOjXfo4xh9D6Lh9kKR5YpdMX4mv4XWY6sMQhAERYAosBAEWGGECAUAamsrYxLx4raTfVpMHwUmBzop87fizbEbbMuFZYxDCLASEAS1ADtJvg7/Lb7FJP1iO5m64l7xK1VGBLUDDagCWpDHtENl1RvjUag9IFw91S4rJRfNJfI3oa5LoZnwqTAkIAEIAFqAJCAH9XssZh/PUvfCwxS+pnufgd0ttCNdsPcP0j7StIbK3HEtbKWrsRWErAAhAFS1ctDHtIDvGG8mqOqqfvUtJfW1OrwNamxHrMwtVBkVIXNhAtSGadqrEa+jxOBxY8V2GePXe0+8FJVVq9N/qXcax2GY9qrMgwkAbUwJYgC1qBEtQBBTnLjkh5ZjSzNLWXPGVvOEerl8FJgVbDw3GlbObM2FYZBDUASEASEDNbC0/Aax3ipT7VDVf2qnuZRFfUy3mRarScMIGSEAS1KwD+gx4RTHjEt9Zpb8VNi19TJ82fYb0NtCBZGR3ZLdZoyazBamIFqBFbUDBagQ7oMRiqHn6X1jVhiV9TPc/A0pba3nDGsiq/y3+8V3S2I7kcS1s4WrQ5BaiwFS1ICpakMexzPBsP++98KWnx1Tq8DafFx6zNLVvYxKEJWAFqVgNKCqrCNfQzZoYxvGg1//XWpn4qTEZVKT6bdqZpHZZkBqrOAwgAwgQYQAQ1MA2pAd8DTmrTHF7B1uC4qu0JPoZ1DaR10zniax41qvvlZ4RWoU17q8B1NtidqoOCWoAlqAJagZsYJvgGI85R9qgq+tU9zKI8TLeY9quJyQgA2oGSEgGNHvsrU3cKjD1OCyrx0qcl0M0pu0kw6Xo2Yiq3hVePRcYXOGlpUYPoQVFabE4WxwS1AAIRYRVOwDWiT4RR89S99qxxC+qnufgdU9tbyukm9+q+dqe+U6HFR3LwFPaYvatTkBakBUtQBUhKwD2MHguH8quP4mH4qSnx9TdH4m8uKj1mYQqLGJUhcgVhAjULVSBq6vDPEDjhK46gHfZUmLyUH70TSHLuMiFUZhAQAYTAsGoEENTANqAHdDU5xNEfrqXvhYYp2oTfuvwNKe2t5wxmdR54vcetxK6oq1OK6F4HM85M42rU5JagYbUAC1AGvgR4FifLo+8VBW9ZpbmUQ4qW9GRarjAIYTszSbS1hYu/DuaJc1wHEggda4VSLdkzrRa1opauxAiEmNGlrI3wqofGtd6zGu+KkwPERXNddjNa22zLLVWZEtQALUCAWIA7aObFamf1lP3gs63Fy3PwOobSL6VZ4RW87U99yWG4mG5eAVNpi1q2MwFqAKFqQyhppAPYhvgtHmqVx2UipI+sT3R+JtLio72ZpaqDI5vpoEU7mlYDWhUiNXVls4i3x6VdnXRf9ykxuVK/M0+9HcNZkhqqOQ2oEENQAQ1AFg1MA2osBo6vN8Ko+cB6s/gpMdlh6m40pK80Z+1VJWSRmwWpgS1AyWoAlqQGrgB4HifKoe8VFW9Zpfu8DeHFS6jLDFXKSirsySuz1upujqTmis4B8/NBgjL6X3D/B8tjeEKlSTjF2R6FLD2jc9azE1bzcxvctnKtybvMKSE3HM6dOFrXzPnOncK0PL6QZ3NziAaZlmYuAHDI7OiF9DwdiZVU4y5CbEUdB3Mu1emTGjp0S6m7xqFE+kNt+yo8HlGa5pS8TatrT6EZlqrMgFqBAtQALExHXCCKjPLb7QuKi9B7mdR2kMaYZ4TW89V99yzwnEQ3LwCptsTsVBwAsSAqWIGULUgHKo8Fp81ar2spKResS/SvFmz4tb2Z5aqLGJQtQMFiQjRtVJyamq3+8o877fWaW/FSY5fZ57juntGSGwqkcsNqACAgCwagC1qYi1qYGhoAeEsPC89VNx+Ci4Q9Xl1eKNaO2jODclaZELUDDakBIQBLUhmpgG+CYnpoe+VFX9Ypfu8DaPFy6jGxLRaZ2fS8netMXfyMtHmOIW0lc9lq/oo4Zg7m9zmEB1xcHNcHfNsIaAOjPaM18VUu3dnuU4witG9zXd3R4MOEzybhLYO3LinEc1FLJGJprC1G0XmrbmWxa0tBdcMyOOe2epevwdfy0bPL+iWvbybvZnlrV9IeWaOlWzTw5/Ulvq1Hj4qPD5VKq97xSNqmqO4zLVWZEtQALUCAWoAtSEEdI9qUlkwjrQ5ptvhNbztT3isMHxENyHU2mJWqo4BakFipakBQtSGNOb4K3z7+2mz7lL/yX+leLNfw1v+AiWqkyKlqQAsQA9aqLHA7oM24qgf11P3wp8Ur0J7n4HcNpC+NpRUe3g946nELSk704voXgcvWcg1dgWDUDLWpiCGoANqYD+hhFUnhSrH+U9R47irc8o/yRpS2u0RtVhmQtQBLUgJagYbUhmlgG+DYn9z9YVFX9Ypfu8DWGxLqMurSuaRxBHWqpq8WjNay/ydUnOFcCpUspODKbS55aHGS7ImI2bl8biMpJNHr4OTs+hnqO6VWyC7IcBHasUiiZj6QxDosJcQYJknjIXucE4Z38q3lqR52KqfdM61e6Qj+ME4ahzGs3+Jp+KjpZYiqv0vuNpbETOtVZkQtQALUACxAgBqGND+nG+E1fLd2mVNgvV4bjqrtsRtVRmC1AALUgKFqQxqzwX98e2mPuUv8Ayf2/E0/D6/gIlqpMwFiQFbUrBYetVRkdsDlVpng9h6nBZ1VenJdD8DuGtHbTNOMTWH66r77llhc6EH0LwCWsTtW4iwagYbEwCGoAtanYQ9oludTmoVu1kfFRY3Zgvfj4mtLW9zErVdYyBaiwBLUrAS1FhhsSA0MEIw+I27KP1i87FVYRrUnfn8CinBuLW4zqecxuTqYu69FHcKGebPTYbCDAaP8AwrDNpuZV5VanUJd4SXFgqMJOWcAtkCAvIdONSbUzuE0puCyevL4itHWahWZyopOnlNccgdxDt7e3dntM88FJS9HNFcauXpGVj8XTqVnik65rA0X7A/KSWjaBMjPgvoMDFQpaB51duUrtWOVqsMR2s2cLT5qtQdbWFRxyxUv0rxZq9hGfaq7GZLUWAFqAJagCpbkgB/TjfCanlT1gKXBcRH/cp1V22I2qszAWoAqWpDKliQDQb4MfPD6t33KV+sr9L8Ua/h9YmWqkzKFqQEtQA1aqjAswQQeGaTV1YaeZo6xM8LreccevP4qTA54eG47lrZn2Kuwg2pWGGxFgCGoANqYh7Rjcq3mH9paPio8Z+Evfj8TSn97cJhqtMyBqAJYgA2IsO5xNa1xB2bupeXiastNxvkWUqa0VI0MJW8HxPk0u2q0LzqvGU978Da2Rj4SpyY4ZdRK2EtR9O1Ca3EYA0qgDmtqvaWmCIIDt/O4qSsvSI67cZ6S5gY/UujUYaZHJJ3ABw4Fp2Ssqfoyvc7jXyzPnGl9DtwVapTY4u7mASbQwzYHQAOYherRn6Nx30lctRqTt/wDVbCtzmbiahbOE6K/tp/2Wa9a/Z8R/h9Zn2q2xmC1KwEtRYCWosBUtQA9pod/f+z7jVJguJj1+LNKu0xG1VmYC1AgFqVgKlqLDGmt8Hd51nayopZL7RH9L8UaLi3vFLFQcFS1FgKwiwxq1VWJrhLUWC5p6wtnE1DxsPXTYfiouD19nj1+LNKm2zPDFZYSCGJDDagYbUWES1ADuAbDa3mo66jFHil6dFe/8GaQ1S3CliusZBDE7AEMRYCwYiwzy+kLnPIBM3XM6RtavBqO82+k9C3opI0NCY0uwmLvmWCiDOR/3FOJ61HVf1lPe/AcXdZlKWRPpP+dapBcp9C+SjE512ebeP4gfYFNXWaJcUskz37XCfSp7kjTsfENY8Z3bE4h+4veB5LeS3saF6VJWgi+KtFIToxY2ZyAHwWqeQ9E9Fo7Dh2GPdHENNUOBESbWOBAzUdTFuliYKC0m1a29o1hQ04u+S1mfYvorEBU00WAliLASxKwytiBjml29+Pk0z/Lao8FxXXL+TNKm0JWqozsVtTES1AipYgBqm3vD/OU/dqKWfrEN0vGJouLe9fEVsVFjg5vaiw0VtQMcDVXYkDYiwzR042a08WUT/KYosAvqbdMv5M1qbQjYrLHKDYlY6DYlYZLEAG1ADeEb3ut5DfrGKLE8dRXvP+LNIbMhaxX2MQhq6SAsGJ2ApiagY2TvyHSsMRVVKN2aUoObseTxjiHANguBBABzIPMdq8Fl7edhnBNihj5L5NCg8tdEt8IZlKlrcZT3vwONV+r4kFUZcT9yqOz1/wAmFe3Gub49J3WHNI+KwxC9FMwrq8D6Np3G9wo1am9tNzh5UQO2FKleSRJTjpWR8OqDIxv+K9TkLhzRmFFSq2m+bXEXQYNoEmDu2LOtNwpykjuEdJ2PouCxFIMNNhYwNAaWiQd8S4gzv2LwPKty0m8zedGSayb/ANzHlcZhwyo5oNwaSAeI3L7rDVPK0oz50eXOOjKxwsW9jkliVgAWpNDKlq4aGM6Ub3z9il9W1R4Pi3+qX8maVNYmWqo4K2oEyWro5BYiwDNNven+VT9j1LUX2inul8DSOw+r4nCxU2MzlUppWOkc7EHQ4GqyxGWDU7AaOl28th40aP1YHwUOAXoSXvy8TWesSsVthINiVjoFq5sdBtRYAWpWAbwze9Vein74+5RYn1igumX8Wdx2JdQuGr0EjIIauhFw1FwMLWbSbaTqdMB76jgXBjBJt2SeAyK8vhGovRjylFCei3ynlNJ1C/J7H0nzLLwAHTtbcMl5TzNJybeqzGtXKt+H0hujC05GyHDEslS1eMhvOYyvf/c53ccgejqlWFDPTahVbdI0c9pc3rY6O2FlXV4Mzq7DPc/KbirMOGD/AJCAfJabj2gLCjG9S/MT4ZXzPltStaRAE7893+Sr7lTQzoPGzi6TS0cpxbk7ObHHZ0AqbFO9GR3Slo1Fc9vUp20nlu25mfGZXl4DDxr4iNJ5Ll6egrxNZ00pLXn8DILV99GKSstR4jd82CxOwiWJWGCxJoZQtWbR0MaTbym+bpfVtUOE2Jfql4s0lrEy1UnILUzlkDV0jlhtXVhDFNve39LPtKWqvtFPdL4GkdiXULlqpscFHNSaGiliR0MhqtIywakMf0o3On5il7qhwOqp+uRrPWtwnCtEENSudINqDoEJAS1ILDeHb3qr+795RYhfaaH7v4ncdmXULBquuZFg1FxFg1FxHh9YDU/DKpDzSptayXNa01HNDQYa4iQJMAcZXh46/lnuRRSjK107LvF2UajxyqpBMEU399BBOQdOc84gblIk+c20ZPlGdF4R7GY8uY0B2Fyc2bXluIpDYdmUf3U1ZPytPLlONFpt2/2YpQfcI3EQqza90a2rmLsxWHcd1WmD03hrgs6mcGJ5o9h8p+kg7EspA/i2SfKeZ9gb1rigrJsxoRtE+Y6TxGyo05SAOgFwPtn0rST5TST5TV+Tyu2ppWhfMMbVc3h3U03AT6C5Y1neJxfSllyH1+ro4NpYi52TmlzcvmWtJGe/PsyUeF9DERccjStVc4pPkPKlq+5IgWouBLU7jBai50Vc1cNHSO2kW5s81S9wLz8Jqn+qXiaSEy1U2OQWpo5YQ1aJHLCGrtI5O7G97f0s9pUlZfaKX7vBGsdiXUcLFZY4KlizaOkVsXNhnYNVNyMIalcY/pNv4rzFP4qLB/i/rl8DSfJuEwFZcSLQkdIkIOgWouMMIAaoDvVT937Soa/rNH93gdrYfULwrjIICQggIuBjaw6DOIh9MgVGiLXSGvaDIBI2Gd//AKJMTh/K5rWdwm45HkWvqYYkV6bmOcSbnD5x/RIyMcy8mdOVPaVimnVR67VnEDEU67A2+6jFsTdNWkAI9KlrNJwfT8Gatpr/AHSb+O+SMhgdhazQ+AXUqgdZfvsqCSB0g+hdKqQLFRvqyPB6T0ZiMDXaa1J4DXtcXDOmSxwJtqbDICNOM01FlSd9Rl6X08cRWfUeW3PcXOzyA3NHQIHoQmlkF+RGZjq4MxsglDZnKQu2lXwVZj3h1Nz2tqU3bDG0dBGUjcupU5Q2lrRPCbjO59R0TrjX0hhKjHBoLKuFplzZ5bHl5qSN2VLtKxw9H7VTWvX3FLcWtJGqQvrCYkIAFqdzolqDoBag6R0x7c2eap+xefhfxP1yNJChYqrHALE0IIYtEjllrV2cnWm3kP8A2fapK/H0f3fxNYbEuo5Wqy5wAtXLR0C1cWGXLYyK7UtJXWoksEBMB7SY/FeYp+1yjwmur+t/A7nyCcKsSDCR0iQg6JCBnSjQLzDRJ4BZ1KsaavN2Gd6I71U6aftcpa2eJo/u8EdrZYvCtMyWpCDCBFgEAc8VgWV29zqMDwfonjxB3HnCzqaGi9PUNK54zU3HPwFbFktN2Hw9R5YS0uDm1qQgxInNfL4taSho8+XeURdotPM9PQ+W2m6k4OZUZUtgS1pz5i0+0BYSjUs0jCMaDkm7roPRasa90cYwnNtokhzSDEgSNoOfAqfQqQ5LlUqdOecH2m5o7T+GrutoVaL3Da1jmEjpAS03yqxnKhNa9R5/T+ouDruFRlMUajXtffTEBxa4OIfSHJcDGeQdnOa0pYmUKkXrV9QlBtWMPT+haWKaaVa11pkOY4EtdG1rvgfSF9evJ4qknbLsaM5w5GctVdXG4GjXDXuqGo+kZcAIDRUgCN/KOakp4VUcTCzvlL4BFNQaNV1IgAnYdnOvRhUjJtJ6tZy0K4+qadJzhEgTnsSqz0IOQJHmcPrHVcCSaOW4NJ9jl4P0tWvay7P7NdBWOtHWF7gZskbu51D7EnwrX6Oz+ziwKenazmk2nm71Vk9EhdLhSt0f7rOonre5Oe2kSHS6kyZBEHgchCrweJgqVScn95v/ACNZLM4uwzvFd1FXLEUmr6a7UcWfMD8Gd4r/AFXJ+cUfbXag0XzFhhneK/1XLrzqgvxI9qOdF8xDhn+K/wBVyXnmH/Mj2oNCXMdaOGdY/ku2N+ic+UFLXxdDytJqpHJvlXss0jCWjLI5fgzvFd1FU+fYb82P/ZHKpz5i34I6JtO2Igz0rP6Swuno+Ujqve6tuOvJz5iv4M7xXdRXX0hhfzY9qH5OXMdHa34Uf8dWDBmynv4gvnsXyT4M4Qisqn/pmfnVK/8AR0ZrZhDsa7008uwpR4P4QvfTv+5i87o/5Eqa3YYOAIeRsk0rgBwABkdSceDMfG70v/TDzygy2P1swppxRawvOzKs2PK72tY4LHPXl+9nMcTRi7uTa3DLdccJ+SHZ9y68xxv+kzjy9L232Fv9YYT8j2BHmGM/0n8hecU/bfYQa5YT8lHoan5hjP8ASfyDzin7b7AO12wg/wCM9X9ly+DsW8ml/wBn8g85p+2+woNd8J+SgcZZCf0binnl/wBn8g85h7b7P7OdXW/COzNCYyzdTEdZ5lTSweOpX0JpX6X8jl4mm+V9i+Zx/wBV4T83Hr0v6lsqPCP5y/3Uc+c0unsXzOVXXLCtEnCiPLpH4pujj/zv92C85p9Pd8y1LXPCHbhiBuMU45vpLh0uEeSqu1/I684o877F8zo3XfDtPIw7QOM0x9pcVMFi6ytVqJ9v9C86prVpdxZuvdH83Ge38Tn08sKZ8D1eSUe8fncOeXcEa70Pzdo/Zpn2PS+h63PHvH53T55dxmUNcXU+6W0mjujqjjaagIL7A3MQC0NaBH95shwdOKS0l2HEsVCT1PrO1DXtrWZ4amSCcxYBBJja+RllB4b1NPgicpN6Uex/M0WMhy6Xahpmv7d9Bo9X+pZ/Q1T2o9j+Yed0/e7UQ6+sjLDsn9j+pNcEVlqlHsYed0/e7UJU9eTe4vpU7XRAGYyG4XZT8ES4IrXylHvNFjaVrel3HLGa7seINK0nIQ5jWk7pkz7Vtg+DKtHERquSsuRX5hSx1PQcUn1mVV1gLmlrqIg5Ed0P/wA4X0Mp6SaaJFis9Qlh8TTYT3iARudUJjnimvEnwW9K8alt6KFj42zh3nShpGk3JuHOe0B9fo2WLj6Km9dTuF57D2O8606lISG4TbkQXYnPjtatFwXL819iOVjkvud5q0NbHUmhraLAGjYXv+b6WqZ8AxbbdR3fQjT6S9zvO9PXVxI7wDOyHnf0tWf/AM9H8x9n9i+kfd7/AOjpV1xeDHcLeFzwSepOP/56P3qj6kEuEeaPeUOuLvyQz2coZ9q6/wDnqf5j7EL6Tfs94vV1zqwYpsG7MOOfD5wXceAKC1yl3fIT4SnyRRQ64145VFgE5GSWkzGy7Ip/QNLVpu3V8hrhKXsq50/1PXO2k2ehx7b10+AqL1yl3fIa4TmtUUcqmttRkXUmCdmRz/jXP0DR9uXd8h/SlT2UX/1fU/JN6x/Ul9AU/bfcH0pL2e8wqkAQWtEcw4L6Cx583mc2UQ4w7pJy7EWMwU3tFYNDW22nKJ9J4nNC1hcdxrmlhAaASJP9uCbsJmftbv47SlYDq1nIPPnzieHBFgBHJgcQeoosB1p4twrC2MxEboIlxjpAQtYXJU/HOk5GHAbpiNiLZiKUKIBOQ2QMhsCSQXLB0B20BwjKcst3BPUFytR7W9yaRdLpdJ3werMotqGd8NiS59ZhmGvFsHYC1py4b0c4AxbsxGwCEMRXf0jNIDm85DmPZwQBXC1prbTm0+nYjnOkXxDIa7i455DP/PilYDkM4KAIG5EdPagAk7Dtj2bECG9GvHcyD9EuI37yU1qGhQ53TxlIQS+CHc3/AKgDtga5DWkcXDtKaHc7vxpnIBAXES6ahJ+kD0JMQtiKhaBzEdhlAGhjapdb0Dr3+xNhcq35o2SCmI51yLT0oFc5V8RNNwP0X0z6CyfaChvWM0MNiCWgzwQdIX0o7LPMgyEAzO/CVzcVj//Z"/>
          <p:cNvSpPr>
            <a:spLocks noChangeAspect="1" noChangeArrowheads="1"/>
          </p:cNvSpPr>
          <p:nvPr/>
        </p:nvSpPr>
        <p:spPr bwMode="auto">
          <a:xfrm>
            <a:off x="155575" y="-1790700"/>
            <a:ext cx="5553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SEBQQEBQUFA8QFBQQDxEQEA8UDQ8QFBQXFhYUFBUYHCgiGBolGxUWITEjJSktLi4uFx8zODMsNygtLisBCgoKDg0OGxAQGiwmHyUsLC8sLCwsLCwsLCwsLSwsLCwsLCwsLCwsLCwvLCwsLywsLCwsLCwsLCwsLCwsLCwsLP/AABEIAOEA4AMBEQACEQEDEQH/xAAcAAABBAMBAAAAAAAAAAAAAAAAAQIFBgMEBwj/xABKEAABAwICBgYGBgYGCwAAAAABAAIDBBEFIQYSMUFRYQcTInGBkRQyQlKhwSNicoKSsRVTorLR8DM0c4PC4RckJUNUY2SUs9Lx/8QAGwEBAAIDAQEAAAAAAAAAAAAAAAECAwQFBgf/xAA1EQACAgEBBQUGBQUBAQAAAAAAAQIDEQQFEiExQVFhcYGREyIyscHRBjOh4fBCQ1KS8SMU/9oADAMBAAIRAxEAPwDuKAEAIAQAgBACAEAIAQAgBACAEAIAQAgBACAEAIAQAgKlFpD1WMyUEp7FTFHUUxPsyBpY+PuIi1hzDuKpvYlgzezzVvroW1XMIIAQAgBACAr1VjtsVgoQfWppp5Rz12CP4Nl+Crve9gyKHuOXeWFWMYIAQAgBACAEAIAQAgBACAEAIAQAgBACAEAIDjHTMHR4jTzxktkEDCxw2tfFM9zXDmC74LR1TcZJnS0fGDT7TqOiuNNrKSKpbkXi0jR7Ercnt7rg25EFbdc9+KZo21+zm4ksrmMEAIAQAgOI4bjXW6Tie/YdPJTNzy1GxOhbbkXAO+8tJTzcdGVeNPjuyduW6c4EAIAQAgBACAEAIAQAgBACAEAIAQAgBACAEBx7ps/rVOOELvi8/wAFz9a+KOnoF7r8RehjGdSeSjcezOOuiG4SsFnAcyyx/u00c+cRrq8pS7DsC6BzAQAgBAaOO1vUUs8/6mKSQd7WEgeYVZPCbLQjvSSPNGF1BhlimzJhkjl5kxuDvkuRGeJJnclHeTXaeo43hwDmm7XAEEbCDmCuycEcgBACAEAIDHPM1jS97mtY3NznENa0cSTsUNpcWWjGUnuxWX3FSxbpHo4biMvneP1Lfo7/AG3WBH2brXnqoLlxOxp9haqzjLEV38/RcfXBUcR6Vql39DDFG365fI/z7I+BWvLWS6I7FP4coX5k2/DC+5XavT7EH7alzRwYyJlvENusT1Fj6m/DY2ij/R6tv6kW/SatJzq6n/uZgPIOVPaz7X6mx/8ABpV/bj/qhG6T1ozFXU5f9TMR5FylWz7X6lXoNM/7cf8AVG/TdIOIs2VLnDg9kT7+JbdZFqLF1NSex9HL+j0b+5P4d0v1LT9PDFK36hfE/wAT2h8Fljq5dUaFv4fpfwSa8eP2Ljg3ShQz2bI51O85Wmb9GTye24A5ustiOpg+45F+xtTVxS3l3fb7ZLnTztkaHxua9jhdrmODmOHEEZFZk88jlyi4vElhmRSVBACAEBxLpen18R1R/uoI4yODiXv/ACeFytbLNmO47GhjirPeVHBsS9GqoagGwhlY939nezx4sLh4rHRLdkmZbo70XE9NgrsnCBACAEBVelCcswmpI2uEcfg+VjT8CViveK2Z9Ms2o4EwLjM7SO+dGeLekYfGCfpKf/V38bMA1D4sLfG66+ms360cfV17lr7+Ja1nNYEAIBHuABJIAAuSTYADaSUJSbeEULSLpHYwmOiaJnjIzOv6O0/VtnJ4WHMrUs1SXCHE9DotgTn7+oe6uzr+3z7igYjWT1TteokdIQbtBNo2fZYMh5LTlKU+Mmejppp0y3aopfPzfM1nUirgyqw0qiGyqzNGRoStVTMjAQgwNKko0NKkoxpUlGNKkoyQwXH6ikdr00ro75uaDeN/2mHI+IWSE5R5M1NRpar1iyOfn6nV9E+leKYiKuAgkOQmbf0Zx+tfOPxuOYW5XqU+Ejzer2NOv3quK7Ov7nSGPBAIIIIuCDcEHYQVsnEaxwY5AI5wAJOQGZJ2AIDzjpJiPpFVNUbpZHObx6sZMB+6Grg2z37HI9FXD2daj2EBUFXgY5M9MaJVZloKSV3rSU8LnfaMbdb43XajyRxLFibXeSykoCAEBT+lof7Jm5Og/wDPGsOo/LZs6T81efyOFRLjM7MS49HWkAo6r6Q2p57RzE7GEHsSeBJB5OJ3LNpbvZzw+TMWqo9rXw5rkd0XZOECA0cYxaKliM07g1gyHvPdua0b3HgqzmoLLM+m01mosVday/l3vuOPaT6VzV7izOOlv2YWnN3Ayn2jy2DntXNtulZw6HttBsynRre5z7ft2fN/oaFJRrGkbU7CUipFdI1ZWGOoisjLQeSFrQsTN6siJlQ2kjWKgloaVJRjSpKMaVJRjCrGNjSpKMaVJRlr0K08nw9wYby0hPahcc2X2uiPsnfbYc9+Yz1XOHgcvXbOr1C3lwl2/c71geMw1kInp3h8bsj77Hb2PHsuF9nyK3oyUllHk7qZ0z3JrDK10n4+IKb0Zh+mqQWm21kGx5Pf6o7zwWrrbtyG6ub+RtaCjfnvvkvmcTncuVFHWmyNqHLZgjVmz0l0eC2FUV/+HiPgWghdaPI5FvxvxLCrGMEAICv6f0fW4ZVMAuREZAN5dERIPiwLHaswaMtEt2xM88RFcWSO5Fm5EVhkZ4nT+j3TUANo6p1gLNp5nHK2wRvO7kfDhfpaPV5W5PyObrdH/ch5r6l8x3GIqSB08xsxuQAzfI87GNG8n/M5ArfnNQWWaOl0tmptVda4v9F2s4hjuMy10/XTZAXEUQP0cLDuHEnK7t/cABy7Jux5Z7zSaWrR17kPN9W/5yXQy0VIiQssJqnprLIkac7Mmd4sFJVcSLrZFjkzcqgV+skWFs6NcSLlKqZ8GEoQxpUlGMKkoxpUmNjSpKMaVYoxhUmNjSpKMmdE9J5sPnE0Ju02E0RJ6uZg3HgRnZ27uJByVzcHlGlq9LDUQ3ZeT7DfxTGXVcjqmQ3fIbkbmAbGAbgB/HetC6UpWNyNJVKmO4uhD1DleCMM2Rs5JyaLuOTQNpJ2ALZguJqzZ6twaiEFNDTjZBFHCPuMDfkuouRyJPLybikgEAIBr2gggi4IsQdhB3IDzLjmGGkqpqV1/oXlrSdrozmx3iwtPiuPdDdk0dyqzfipGOJ61ZI2Ysz62SpgyZNisxaWVscc0j3xwAiJrjfUB4ceGe7LYthWyaSk+Rl0l0NNJtR58+038LY1/qkHjxHeFmjxOk9RGazFlipaeyypGrOeTcOQUmNcTRq51jkzbqrIKtqFhkzp1VkNPIsbZtxiajihYxlSUY0qSjGlSY2MKkoxpUmNjSrFGMKkxsaVJRjSpKMyU85aeR2j5qs4byNe6vfXeZ53qkUcafDgyd6McFNXicQIvFTH0qU7voyCweL9XLgHcFu0Qy8mjfPET0it054IAQAgBAcy6ZNGTJG3EIhd8DdSpA2mC5If90k35OJ9laupq3lvI3dJbh7j6nJI3rltHUizO16o0ZExHORIhsw9YWnWaSHDYWkgjxCyx4GNtriiewLSeXrWQyar2vcGaxFpG333GR8lsRlkyV3yclFloqamyls6tdZC1lUsMmdKqsiKia6xNm/CJpPcqmQxFSQxpUlGNKkoxpUmNjCpKMaVJjY0qxRjCpMbGlSUY0qSjGlSY2Gvlby49ybuWczXVY99eZ6I6LdFDQUd5RaqqbSz8WC3Yi+6Cb/Wc5dCuG6jzl1m9LuLmshiBACAEAIBHtBBBAIIsQRcEHcQgOEdIuhLqGQ1EDSaGQ5WuTTPJ9R31CfVPgc7a3O1FG77y5HU09++sPn8ynNetNo3ExS5RgnJieVdFGb2jsN5w/2YgXHvIIaPn4LJEz6Opztz2Fgq6tRJno6qyKnnusTZvQjg03vVTOjGSoJM1FRSTP6uFjnvO5gJsOJ4DmVeMHJ4SNe/UV0x37JJLvLFH0f1ZF3dUw+655Lh+FpHxWytHY+w4ln4j0kXhbz8F92jTrtDamMXsx/KN+fk4BJaSxd4q/EGjseG3HxX2yV2WMtJa4FrhtDgQ4d4KwNNPDOrGcZrei8rtRjKEMaVJRjCrFGb2FYLPVEtp4nPt6xAAY3vcch5q8ISlyRqajVVULNksfP0LB/o2q7XLoGngXyXHkwhZ1pp9xy5bb0/ZL0X3IrE9DqqEXLA9o2mJ2tb7psfgolRNGSramnseM48f5grzgsRusyUNW6GWOZlteF7JWXF26zHBwuN4uFZPDyYbIKcXF8meqcExNlVTxVMfqTMa8C4JaSM2nmDcHmF0YvKyeOtrdc3B9DeUmMEAIAQAgBAc16asW1YIaRpzmcZZB/y4/VB5FxB+4tTVzwlE9BsHTqc5WSXBLHr+3zOQOgO1ufLf4LRwdDVaBx96rl2fYw66jBzMisYXHVaLk/zmpSLQhKyW7FcScpgImao27XHiVLZ6LS6VVRx16mCae6xtnShE1nPVTOhhKgtkkMAwl9XO2FmV+09x2MYNrue3zIWSqt2S3Uaeu1sNJS7Z+S7X2fzodz0ewKKmiEULbD2nG2vI73nHef5C7FdcYLET5xq9XbqrHZa+P6LuX88TYq4bK5rFMxjSKjieY5KmBrwbOYZWa7TwcAcvFAV/FqeCsj1o3sfb1ZY3NdY8CRu5LFbUrFx5m/oNoWaSeY8Y9V/OpQaiIscWOFnNNiuW4uLwz3ddsbYKcHwZhKEsseg+jBrZu3cU8djK4bXE7GNPE/AeCz01b77jlbT160sPd+J8vud2w3DI4ohHExrI2jstaLNH8TzXRSSWEeMsslZJym8swV0YAJOQGZJ2AKShSMQ0nog4t9Kg1hkbTMIB7wbICsaT4NHUM6+DVMltYOYWlkw4XGRPArDbUpcVzOnoNfKlqE37vy/Y585aR6Rna+gjGdenmo3HOBwliv+rk9YDkHC/wDeLcolwwee2tViamup1NZzkggBACAEAIDz90p4j12KSja2AMgb90Xd+25y5molmxnt9jVez0ke/L/nlgrUUiwnUwZXBrs3DPjmD8Eya1mjqseZLj6GRjw0WaAO5MmWrTwrWILBjfMqs2ooxF6qZUNuoLZC6E5Ol9GVKGQOmPrSvsD9RmQ+Jd8F0tHDEHLtPE/iTUOeojV0iv1f7YOiU9TYLcPOHHemzTuRsn6OpXllmh1XIwkSEuF2xBw2DVIJttuBsuCBxdAbeGYlJTyCWFxa4bfdcPdcN4QF3xGrbPHFUtFutaQ8e69uRH5+AC0NXHDUj1f4fvcq5VPo8rz/AOfqRxWqd9natAaYQ0UQG2Qdc87y5+Yv93VHgupTHdgjwm07nbqpt9HheX7lxiqsllNA879LenUlZUyUsLi2igcWENNvSJGmznv4tuMhsyvtKA52gJbR7HpKSQOaSYifpYr9l47tzuB+SAn8fY3ri9mbJWtlYRsIeL387laV0cTPUbOtdlCz04fzyLB0R4l1OLQi9mzh9O/7w1mj8bWJS8SKbShvUPu4no5bp5oEAIAQAgBAeWMVq+tqJpv1sskn43l3zXIk8ts+i0Q3K4w7El6GBrlQzjw9CRddQXQmsoLIW6FshdQTkLoMnStBqkeiMHuueD36xPzC6ulf/mjwW3ota2TfVL5Y+ha46tbBxzzn0ha36Uq9faZSR9kgFv7JCArqAEBasEJFGAd8z3N7g1gPxWpq3wSPRfh6L37Jdy+pmK0j0zOzaP1gNPCR+qj8OyF1a3mK8D5/q47t80/8n8yY9LNsjnbLvVzXPKcjSCQ64cCQ4HaCNt0A1ACAtU5PVQA7RAzyJcR8CFqX/Eei2UsUPxfyQ/CavqaiGb9TLHL+B4d8lii8PJu3R3oOPaj1sugeQBACAEAIDWxGTVhkd7sb3eTSVD5F61maXeeVQVyD6ImKCoLpjgVBZMW6Fsi3UFsi3QnIt1BOQugyWPQ/FOreYXGwkN2cNfh4j8luaSzD3X1PO/iDRuyCvjzjz8P2+pdWVa6B48ovSNoy6pIqqcXmaA2WPIGVo2Ob9YDK28W4WIHLZYi0lrgWuGRa4EOB5goDdwnB5KhwDGkM9qQjsNG/PeeSAs04a0Nij/o4hqNPvHaXHmTcrm3z35cOR7fZelenoSl8T4v7eXzMBWE32y7aFYvePqHHtR3LObCb/A/mFv6aeVunldtaVxs9suT5+P7lrbVrZOGcs0/0Td1r6qmaXskJfLG0Xex52uA3tJz5XO5AUMhATGC4E6UiSQFlO3tPe641mjczjfj/APFDeFlloQc5KMebJCsn13l1rA5NHutGQHkAtCUt55PW0VKqtQXQ1yhZnrnDJdaCJ/vRsd5tBW+uR5CSxJo2VJUEAIAQGljf9Vn/ALGX9wqJcmZKfzI+KPK4K5J9BTHAqCyYt1BdMW6E5FuoLZFuhORbqCchdBkA5SQ+JYcN0jIGrNfLY8f4h81u1arpP1PMa7YWW56f/X7P6P1JVuKsdse0/eF/JbSsg+TODZo9RB4lCXozTrK+P2yw242cfJRK2C5stVoNTY8Rg/NYXqyDxHFS8ajMm7Cd5HDkFqW6hy4R5Ho9n7IjQ1Zbxl07F92RZK1jstiFSUbFhmcxwcwkOabgjaFZNp5RishGcXGSymWnD9KWuFpey73hcsP8Fuw1CfxHmdVseyDzVxXZ1/ckv0qwi4e09zmrMpxfU5ktPbF4cH6Mja3FYR2iWud9UNc+/wDPFVlbFdTLVob7Hwjjx4FbxTFXS5bGDdvPMrWstc/A7uk0MNPx5y7fsRpWM22NKkoz1rgP9Up/7GL9xq31yPJWfE/E3lJQEAIAQGpi4vTzDjFJ+4VEuRer414o8pgrlHv0xwKgumKCoLZFuhORbqC2RboTkLoMhdBkLoMhdCMiXQjIl1JGRCUKtiEqSrY0lSVbGlSUbEKkq2NKFGxpUlGxpUlWNKkoxpUmNnrjBhamhHCKMfsBb65Hk5/EzcUlQQAgBAa9ePopB9R/7pUPkWh8SPJ4K5Z75MUFQWTFuoLJi3QnIt1BbIt0GQuhOQugyF0GQuhGRLoRkS6kjIl0KtjSVJVvHFmCSsYNrh4G/wCSyKqb6GnZrtPDnNfP5GE4lHx/ZKv7CfYa72rpv8v0ZkjqWu9VwJ4bD5FVlXKPNGarV02/BJP5+hkJVTK2NKkq2NKkoxpUlGNKkoz17h4tDGODGfuhb6PJy5s2EIBACAEBjqG3Y4cWkfBCVzPJIK5Z7xMW6gsmLdQWyLdCci3UE5FuhOQuhOQugyF0GQuhGRLoRkS6kjJ1Lo3wGlnw988kLHzNldG50gLsg1rm2achk7cFuUQi45aPNbW1N9d27GTSxngUzT7BoWSscyNrQdYENuG3ytkPFTc3DG7wKbMhDUuXtsyaxjLff3lXFKwew38IK1/aT7TtLSadcoL0FMTfdHkFG8+0s6a/8V6ItXRfgkNRiAZLFG9oje7VexpaSNUDIi29Z6JNyw2cnalNcKt6MUnnosFi6RMGp42uMcTGFoNuraGC/c3IrLZCO63g0NHqrvaxi5NpvrxOYkrUPRNiFSVY0oUY0qSrPYVO2zGjg0D4LfPKPmZEIBACAEAjhkgPIi5Z7pMW6Fsi3UFsi3QnIt1BOQuhORboMhdBkLoMiXQZC6kjIl0IydB6JsX1DUUrjlI1szBu1mXa7xIcPwra00uLRwdtVZjGxdODI7pCfct+0fyVtTyRg2L+ZPwKYStQ9BkQlSVbLd0U1gjxJl/bjlYO/V1v8KzUP3jmbUWaM9jRL9Jlbdrhf1iAPO/yWxc8ROTs2G9en2Zf0+pzUrTPRNjSVJVsRSUBoubcclJDPYgC3jygqAEAIAQAgPJNezVlkb7r3t8nELmtcT2tcswT7jBdQZMi3UFsi3QnIt0JyF1AyLdCchdBkLoMiXQjIXUjIl0IybWFV5gmZM3ax1yOLTk4eIJHirQe68mDUVK2twfUl9M6oSPjLTdpaXA8Q61is+oecHJ2RBw3888pemStkrXOw2JdSRk3cCrOpqYpR7L23+yTZ3wJV4PEkzW1UN+mUe4ktNa7rJtW+TMz3n/L81lveXg52y6sQc31+hXCsJ02xLKSjYaqkg2MNi1pom+9Ixvm4BFzK2PEG+49eLePLAgBACAEAIDyhpGzVralvu1EzfKRwXPn8TPX6d5qj4Ij7qpnyLdQWyLdCci3QnIXUDIXQnIXQZC6DIXQjIXUjIl0IyJdCMjpJi4NB9kao7rk/NWbbMUYKLbXV5+n0Md1BbIl1JXIhKkrkfUTF7i921xuVLeXlmKEFCKjHkhrGXQNmzHTXU4KOQ59MmCN4z6Ow3rqVvvVMDfOVoUx5orc/wDzl4M9XrdPMggBACAEAIDzP0nYaafFaltuzK/0hhPtCbtkj7xcPBaVqxJnp9DZv0R7uHoVa6xm5kW6gnIt0JyF0JyLdQTknNE9F58Qm6qAANbYyyvuIomnZfiTY2AzNuAJF4QcnwNfU6qFEd6Xku0tWkfRJUU8JmglFTqDWkjbGWTWG0sbrO1+7I8AVklQ0so06NrQnLdmsHObrAdTIXQZEupIyF0GRLoVyJdSRk6Po70Q1FRCJZ5W02uNaON0ZfNY7NcXGp3ZniAs8aG1xOXdtOEJbsVkqGlejM+HzdTUNFnDWikbcxStG0tPEbwcx4gnHKDi+JtUamF0cxIS6qZcj423UlWyRpKa6sYpSJiGjyVsGFyMNXDZQy0WbXR9Qddi1K22TJOuPACEGQE+LQPEKYLMkU1U92mXp6npRbZ58EAIAQAgEugOU9O2Ba8MVewdqA9TPbb1Tz2HHkHkj+8WC6PDJ1NmXbsnW+pxO61juZFuoJyLdCchdCcmxQUj5pWQxjWkkcGMHMnfwHNSk28FZ2KEXJ8kekNFcOioKVlNHYkdqV9rGWUjtPP5AbgAFvQiorB5TUXyum5v/iJb08cVYwnGelnRlscnp1OAIpTaoY0ZRyn2xydv5/ay1bq8e8ju7N1e8vZS5rl9jnF1gOvkS6EZC6EZEuhGTpPRJow17xX1ABjjNqZjhk+UHOQjg07Of2VsUw/qZydo6rC9lHn1+x2b08cVsnEIXTDCosQpX08lg71oZLZxSj1Xd248iVWUd5YM1FzqmpI821VK+KR0UgLZI3Fj2naHA2IWm1g9JGaklJcjYpIroismWGhp1dGCTJB1gFJjIfEJlVmaKOg9B2Cm81e8ZEejQX3i4dK4eIYL8nLLTHqaG0beVa8X9Drl1nOWKgBACAxPksgNSarsgIzEZ2SRvikAdHI0se07HNcLEI1kmMnF5R510pwJ1HUOiNzGbuhk3SM/9hsI+RC0pw3Wek02oV0M9epEXVDZyF0JyLdCcl66OqURE1bx2jdkN9w2OeP3fxcVsUw/qONtPUZfsl5l3djvNbByDE7H+aA1avGWyMdHJ2mPBa5p2EFQ1ngWjJxakuaOU4pR9TK5m1u1jvebuPetKcN14PT6fUK6tSXn4mndVM+QuhGTbwqj66VrL2bte73W7/FXhDeeDX1N6pg5PyOsUmMtjY2NlmsYA1jRsDRkAt1LB5mUnJ5fM2G4/wA0IMzcd5oCi9IdGHvFYzabMntvIyY//Ce5qwXR6nW2df8A235FeoAsKOhInoJAArGBow1dXkjZaMTVwnDJKycQx5NyMshHZiZfNx58BvPikYuTwLbY0x3n5d53jB3RwQxwQjViiaGMHIbzxJNyTxJW0lhYOBObnJylzZLw1d1JU22SXQGUIBrkBpVTkBBVkhQERUSlAQmNUTKiMxSi7doPtMd7zTuKiUVJYZkqtlVLeic0xnRiaAktBki3OYO0B9Zu78lrSqaO3Rrq7OD4Mg1iN028LoXTSBg9Xa93ut/irQjvPBh1F6phvPyLuHarQ1uTWgAAbgFupYPNSk5Nt8zBJO5CDWkncgNZ9Q5AaNe0yCx2j1SqThvI2tLqXTPPR8yFcCDY7QtNrB6GM1JZXIGgk2G0qUsiUlFZfImqBpjbYbT6x4rbhDdR53Vah3Tz0XI32VDlc1jYjncgNmOdyA2CddpY8Xa4FrhyKhrKwWhJxkpLmiqTwuhkLHd7T7zdxWpJbrwehqsVsN5GX01Rktukjh+AzTkF4MUW9zx2yPqt2+Jt4rJGts1bdZXXwXF/zqXvB6NlOwRxNs3aTte93vOO8rYjFRWEci22Vst6RM08pUmMl6OQoCdpXIDdagFIQGvNFdARtTRXQEZPhqA0ZcM5IDUkws8EBE1+i0UuckTSTtdq2f8AiGaq4p80ZYX2Q+GTMNPo4yJurGwNbtNrkk8ycypUUuRFls7HmTyJJg54KTGa78FPBAYH4GeCAwuwI8EBiOAHggNap0VD9oN+IyKrKClzM9Opsq+F8OwKbRUM2A34nMpGCjyF2pst+J8Ow2W4AeCsYDK3AjwQGZmBnggM7MFPBAbEeDnggHVOjbJWhsrNYDMbQ4dxGYUOKfMyVXTreYPBsYfo1HF/Rxtafetd/wCI5qFFLkTZfZZ8UiUjwwqxiNqLDOSA3oMNQEnTUVkBJQxWQGwAgFQCEIBrmIDE6AIDE6kCAxOoQgMTsOHBAYnYYOCAxuwocEAw4SOCAYcHHBANODDggE/Qw4IBP0KOCAP0KOCABgw4IBwwYcEA4YQOCAeMJHBAPbhQ4IDI3DBwQGVuHDggMraEIDK2kCAytgCAyhiAcAgFQAgBACAEAWQCWQBqoBNVAGogE1EAdWgDq0AnVoA6tAHVoA6tAHVoBerQBqIBdRAGqgF1UAWQC2QAgBACAEAIAQAgBACAEAIAQAgBACAEAIAQAgBACAEAIAQAgBACAEAIAQAgBAf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data:image/jpeg;base64,/9j/4AAQSkZJRgABAQAAAQABAAD/2wCEAAkGBxATERMTERIWFRQXGB4bFxgYGRceFRkeGxsdHiAeGxcaHSgkGR8xJxwdLTEtJyksLzo6HB84ODMsNzQtMi0BCgoKDg0OGhAQGzImICQyLTQwMiwsLDQ3Mjc3LC83LCwyMCwsLCwyLi41LywsLDEtLDEtLDQsLCwsLCw0NCwrLP/AABEIAHMAcwMBEQACEQEDEQH/xAAcAAEAAgMBAQEAAAAAAAAAAAAABgcDBAUCCAH/xAA1EAACAQMCBAQFAgUFAQAAAAABAgMABBESIQYxQVEFBxMiMkJhcYEUkUNScqGxIzOSweEV/8QAGwEBAAIDAQEAAAAAAAAAAAAAAAQFAgMGAQf/xAAvEQACAgECBQMDAwQDAAAAAAAAAQIDEQQhBRIxQVEiYXETgZGhsfBCwdHhFCMy/9oADAMBAAIRAxEAPwC8aAUAoBQCgFAY7idEUvIyoo5sxAUfcnYUB6RwQCCCCMgjkQeoNAeqAi3H/j91Zwxy20KyAviRnyUjBGxIUg7nAzy71jOXKs4N+mpV1ircsZ7s88E8ax3wMboIbhRkx6shl/njbA1DuMZH2wT5CxTWUZ6zR26WzksXw/JK6zIooBQCgFAKAUAoBQCgOPxLw7DeoiTZBjfWjLpyrYIzpYFW2J2YEb15JJrDPU8EN8E8MIiaW2VbO8UvHJoUiGR4yy5eHYOh5qTuA2Rzqkt1c9La4t5RLVasjnuSC24+sAoFzOkMy7SxtkFWHPvt1BzyIq4rtjZFSi9mR/pT32exxfMLi2xmsJIIJ1lknVdIjOrSC2dTH5R7Tz35bV7ZNQjlkjQ6SzU3KMF8vwVjY3Da4pYjpkjkDIexVsfkHcEdQSKr4Sdc0drqqoa/TS284+Vk+kqsz58KAUAoBQCgFAKAUAoCs+K/Mv3el4dobBIedgSgI6Rj+J/V8PLGemi29Q27ltw/hNur9T2j5/wafA3jsK2jfqbpPVMsjOZJFEhyx3IOOf02xiua4pC6y7MIt5S6L2E4102SrT2TfUjHFN9DNePJAdSFFBbBAZhq5dxjTvUvR1WV0KNmzy/xt/svuCKa55Y9Lxj3e/QjCOcKoONY1uRzOTyBqyaw2/GyPK5ylCFaeOdc0n3eX0X8yljBuW02l0RQMDBO+Aq5rXy59TJv11XiqtLCWXvhRX86H01VmfPxQCgFAKAUAoBQFeeZtze2MkXiVp7lVPSuY2BMZXJZHIGCMFmBOdtQ6aqAqHizjCa7meWOS4hSRcPB68jRA7ggYIDKRjIKjmRg8yPT1YosUI1bbZb7mqyxuyzY77Q116LRpz27v5f8wY4r15DmOIED5mOP22rKVUYL1S/Bop4hbq5Zop9K/qk8fjZ/ub8erHuxn6cq0PGdi4rc+X14z7GGa2j0nIwBlsjmO5rOM5ZI12ko5G2sJZeV28v/AD5Na2scgsxOptwDuB2yOprbK7laS7FdTwtXVSnY3ma2z222+Wuv7eS+uBuMFv0cNH6U8eNaatSkHk6HAJU4PMbHbfYmbCamso5LV6WzTWOuzr+/uSmsyMKAUAoBQCgITxLJdJ4lE0D+79PlIndhDNokIlUgZ0th48PpONuYyKj6i/6OJPp3NkIc2UYuIuOJI7ebPh9wuVKq7/pmj1MNK6lEpJXJGRisYa2ibwpbmSom5KKXXYplPCoEAJHwgbknG3U1H+vY9kdsuD6KrE5R/wDPdt4+X2Mt/aGUAa9IzvtnNY1Wcjzg38Q0T1kFBTwu+2c/z+I1p5wqEkkIp0qq7FiO56VsjFyljv1bIOo1EaqnNtqEXyxjHZtry/8AHydd/B5YvDovETOjxSMFaIZ1pk4GGJ9x7it89NFrbqVGl45bXb694eOuPhvc1n0uhwdmU7/cVBWYy+Drp8l9Dw/TJPf5Rgtr0aF1Bgcfyk5+2BvWydT5ngh6bXxdMXOLTwv6W8/GEWD5Mvqu7k4K/wCiuAQckazv9Ptz3qVpo4T3Od49dKyyDcGlh4z3+3t77lu1JKEUAoBQCgFAVNxpxO4vJYJ0MJt2D2s8Sl2XUm/rR5zJG26kLg+0HHIjRdySX059GTaNHdZW7at8PdLr8+6ZyOI+MYbuz9PSyS+qntKsFYK/xKSOW2cHBqlq0VlOo5k8xw9/sWGkhNXVuyLW66p+SFSxGV31MViQ4wDjV3z9KsVJVxWFlsuLaZa66bsm41Q2wnjPnPsbYvEwOYXoSp0/v2rV9ORYLXUpLqo+eV4/Pg2vA/CI7mWW2dgrPG5tmPwmQkMBnvsf3qXQ1jPc5rjMJxkoY9OZNPtvh/lb/ZkRu7CWKUwyoySBsFCMHPL8/epLaSyUcISnJRj1ex37Xw5FUBvcR35D7DpVdO6UnlbHdaXhVVVSjZ6mvPRfC6f3PyyusIoZW5bYBOR0ORSyvMnhox0WscaIqcZdNsJvK7Pbv5Jt5SaW8SLPlWWBvSBxlssuvIxtjC9etSNNFJPDKTj9tlkoc0eVb4z1fTPx2LqqUc8KAUAoBQCgIhx/waL1BLEQl1GMIT8Drz9N/p2PMHuMg4TgprDJWk1dmls54fdeSj/FoZYmaKaNoplwdD4znmMEbMPqCahqtwlv0Omlra9VVmt+pYaT8rcXbD0i6jIJDEdxkZrXBPn5X8E7Vzg9I7a1lPEml3WVn/Z3L+xgsLy2/wDog3FvNAWITZAxOPaAfcFGOZ+bP0qdXXGPRHI6viGo1Esylt4XT+fJGrC4iZpYxn0gxMer4gmo6cnuBjetGog01OPUuOC6mNtUtNdhxSys+O/4OvP4lLcBBJM0qxnKl1UtyIwJMaiPya1ztny8sl1Juj4bpfrK6mTfL+Ps8b/kxy6sHTjPTPKo8cZ3Lq7n5H9Pr2yallKwULpLYOkEY3wccs7VusinLOepV6PUTqq5HFtRyk1jfG3TO37Fs+XXBtzBP+quQIyI2RIwwLe7SSXIBHTAAP79JdNP0+pzfFeJrWSiorEV5LHreVAoBQCgFAKAUBrX9hDMhSaNJEPR1BG4I68tiaAqLjzgw2bNPbqP0jY1IB/sHlyH8M9+hJzsdomopz6onR8F4mq/+i1+l9H/AG+GcI+JrJai0vImmhXeF0ZRcQnsur2uPvjtv0xr1C/qNus4DPmbo3XjwRm08LCyknUUAyuoAE/1AEjP5Ne23px9J7w3g867+a9bJZ9uvf8AfB16hHVGK6m0rtuTso7ms4R5mRtVf9GvK3k9kvL7f78I82pC6VG5XB+p3/7r2WW+Y1VKNdf0c7pb/fv99z6WhclVJGCQCR2z0q1PnbWHg90PBQCgFAKAUAoBQEd8wPD3n8OuEjVmcLrVVLZYoQ2MLu2ccuteSWU0bKbPp2Rn4af4ZRscgYAqcgjIqoaa2Z9MhZGcVKL2Y10we8xrvcOdlQ57tsv/ALWahHq2Q56m1vlrrefL2Xz7/b9DHqCkliXkxsAP8D5RWWHJbbI0c0KZt2Nzs9l+iXZe7+7CyemQ7/EzLt+dhWUY87UY9Eab7f8AiVSut/8AUu322X26t/J9QVYnDigFAKAUAoBQCgFAKAp7jXgCeCSSezQywMS7RKCZY2JyfTUD3puTgbjkM7VHuo5t11LzhfF3p19O3ePb2/0QiRtLFXV0Yc1dGVh91YAiojpmux0kOJ6SXSxffb9zEb2PHxZ7Yyf8V7GiyT2izyziujrWZWL8mN732n01Zj09rYP5xRVb+p/qjCziDdbdEHJvp6ZYf3wcqWC4aRC6MfcOQ2G47cqmVyqisRZzOso4hdLnug/ss4/GT61UY2rcVJ+0AoBQCgFAKAUAoBQCgFAU95u2hS9t2AUI9uUQDvHIS23QYkX+9WfDH65L2Kriq/64v3ILZMBCpPILv+OdcvZFqbj7n1nQ2w/4cLO3Ln9Dx6LSLqY4J3VflXtkDmazU1XLCNM9LPWVOVrxzL0rsvDfl+f08l+cE8UpfQltOiaPAlToCRsVb5lODjrsQasITU1lHE6nTWaex12LckVZEcUAoBQCgFAKAUAoBQCgK9857Vf00E52aOYLq05wkvtbODnHwnbOSoH1rfp7ZVWKUVk0ammNtbjJ4KWhScoCVZI5NQ1MvszgkhD+/Xv2rTCqGp1LjJpS64X9ywfE7dFoVCrLi1j1Y7+P13/RG7b3yFV1ZU45EH+229Vcqnl43O40/EanVFzzF4WzT/TbcsHyZIa6uW+EiJQFIIZhrJz9hy771K00cRe5zfHr3bbD0tLGzaxnfx7Fu1JKIUAoBQCgFAKAUAoBQCgNXxTw+K4hkgmXVHIpVl3GQfqNwfqKAozivhCfw/GtmltQSsUmSdAO+JFGyHn7hscfLsKnaB6euTbjiT7ldxCvUWRXK8xXb+dSOWV1iNQysCB/KTkdDsK5+ytcz5XsfTdFrXHTwVsWpYXSLafxhMnPlEkb+IM7ko6QkRIcAuGYazjntpX/AJb1I00Uk9yj4/dOyUMwaWHjPV+du3YuepRz4oBQCgFAKAUAoBQCgFAKA8yIGBVgCCMEHkQe4oChfFuEb20cxi3lmiVtMckQ9Qsvy61T3KcbElQufxUK3TScsxOt0HHaYUqF2U1t5yTLy44Puobk3V0npaY2SNNSsx1MNRfTkAe0Yw3Xet1FX01uVPFuJR1koqCwo569yyq3lQKAUAoBQCgFAKAUAoBQCgFAU552eyZGT2sxt1Zl2ZlIvMqxG5U4GQdjgUBcdAKAUAoD/9k="/>
          <p:cNvSpPr>
            <a:spLocks noChangeAspect="1" noChangeArrowheads="1"/>
          </p:cNvSpPr>
          <p:nvPr/>
        </p:nvSpPr>
        <p:spPr bwMode="auto">
          <a:xfrm>
            <a:off x="155575" y="-655638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http://www.flexpipeinc.com/images/Infolettres/1_workplace-design.jpg"/>
          <p:cNvSpPr>
            <a:spLocks noChangeAspect="1" noChangeArrowheads="1"/>
          </p:cNvSpPr>
          <p:nvPr/>
        </p:nvSpPr>
        <p:spPr bwMode="auto">
          <a:xfrm>
            <a:off x="155575" y="-1524000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 descr="http://gamep.org/wp-content/uploads/2011/07/5S_RoundedCorn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8879" y="4293096"/>
            <a:ext cx="597217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3356992"/>
            <a:ext cx="9144000" cy="792088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5"/>
          <p:cNvSpPr txBox="1">
            <a:spLocks noChangeArrowheads="1"/>
          </p:cNvSpPr>
          <p:nvPr/>
        </p:nvSpPr>
        <p:spPr>
          <a:xfrm>
            <a:off x="1589" y="3402843"/>
            <a:ext cx="9107486" cy="350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5R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diterapkan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3" name="Rectangle 5"/>
          <p:cNvSpPr txBox="1">
            <a:spLocks noChangeArrowheads="1"/>
          </p:cNvSpPr>
          <p:nvPr/>
        </p:nvSpPr>
        <p:spPr>
          <a:xfrm>
            <a:off x="35496" y="3717032"/>
            <a:ext cx="9107486" cy="350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Aliran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lancar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keamanan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kenyamanan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meningkat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2932112" y="152636"/>
            <a:ext cx="308004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74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6" descr="data:image/jpeg;base64,/9j/4AAQSkZJRgABAQAAAQABAAD/2wCEAAkGBxQTEhUUExQVFhUXGRgaGBgYGRwYHBccGBwYIB0aGBwgHCggHBwlHBoXITEhJSkrLi4uHB80ODMsNygtLisBCgoKDg0OGxAQGy0mHyQvLCwsLCwsLCwsLCwsLCwsLCwsLCwsLCwsLCwsLCwsLCwsLCwsLCwsLCwsLCwsLCwsLP/AABEIAMIBAwMBIgACEQEDEQH/xAAcAAACAgMBAQAAAAAAAAAAAAAFBgMEAAIHAQj/xABMEAACAQIEAwYDBAYGBwYHAAABAhEAAwQSITEFQVEGEyJhcYEykaFCscHwBxQjUpLRFTNTYsLhQ3KDorLS8SQ0RIKT4hYXNWN0s+P/xAAZAQADAQEBAAAAAAAAAAAAAAABAgMABAX/xAAxEQACAgEDAwEHAwMFAAAAAAAAAQIRAxIhMRNBUQQiMmFxocHwgdHxFCORBUJSseH/2gAMAwEAAhEDEQA/AFR7ewiM2qzrzO/vOnlWYrhtzuxdEONFbWTyAMHWDIqscaqtAUwJ3MnXzgDTXkKJYEi4plogES0xsemo11FI047o5N0CsHiip+Q6adKlxThipgbRoPXfz31qxf4M0M+cMB0BmOTEelDraEEjTTp99PCSfAyaZYDwNp1q9h7pgMBsdqrqDHWTEc/SidhAiaIxbSQV0AJ0Mzz13H30+qjE/C1lhmIH58qdeC8U7syp0A3HOkLD3ZP7s8lExRfBXyqnXUgbfX8+dO9wHV8Lx8NlBG/XSf5UXs4pW2PTT1rkOBxTNAnUTqeXXnNMmB4plAEkkbid/wCVLKNDLI1ydBrKFYDHB1iY6TU4uMpg6jrv+TUy2ouAzVTGx1AJ68x0qEXjOkgdPztVTE4mQVUAt5nX/I0HJLkDexXu8UZc6DUKdhrA02Pz0NUb3EMyEET+do151WVgtzKZJYwSdBqdZbY8qrWrircIJgZiY029KnN/AlbLNxmtwcpXSNjpp6VGMczEGRIGusdNhO9W8ZxRMqtIJ+EdCeWsaR+NLdq62bYgn7MET0n3pYxvsPwMiXydYllI2kxqB9xiap8Z4iba3BOouMq+4UkjyBke0VtgMaSpvclI056wBP1JHlS12jxc3MyyQCyiOqwQ3uS2vkvWqYYNNthvYG8Sv6BBsu/mx3+W3z60KU2s4F18i6yYLExyUdT1JgVti8TlBJhQOpk/Lb60Lx/EbLWLYW0e+ljduMxM6nKiCYAywSY39663wIlbK3GcYpYi2WycpAB9wJoPfQgwRGkx600cB4EXIdxqYyL1nYn8BRX9MfDls4rDooEDC2105lXuyfU1K0nSLfEUezuCzvmiQhUknYASST6AaDrFFcdhRiFw+XNLZdSZYqzOpLHqMqn3NVeG3MlkgaZheZvMJabKPmVPypg7K21a5Z2C28OmY9DdbN9FmlltuZeBusdmeKMB3GISxhyBkUMQYIGphN/esf8ARjibut/iDnyAY/fcH3U1Xu3WCt6d5b00/rEJHsrE1T/+ZGFbS0Hunolt2/w1JP8AKG2EviXBRhbnclu8FsqVY7nw7nzEkUG7IItyyzMoY9651AOpA11pk7VcTOIY3Rhr9nwEDvbZTvCMx8HXcD5UkdnVxap3K2iisSTcbwkSANAfToaaPAGT2+HPcdTaEKb18FhsqNkDR6gMBTFgeFW7ObIsSSSeevKeg6Vc4bhBatqi7KI9ep9zJqdkpm7FEjjPGbi3nVPhBj5AT9ZrKv47soz3HcXQAzEwVJidetZVFQu4OThedWbwyQQM3hMgAmIOm53oLYuMswZAOv56U5YtwxOsemoHlqegqn3KkkIAD9qYGkee/wCRXKsjXPBMzh9ybJzGFYfCQD9Nz5VWvcNUhbaOZEyxA8Xv6684+dTX2At7FoI1HJR1mTqSNeQ9aI8VuCxat3IdBA1IgMDzUE67mT0A60Enyu4umhZtggFSfECdflz3M0ZvOe6tN8RBIGhMmdAfLX76H3lC3GMgiBsIyjchtd+UdRU1nFKDlMGZAIJ0BBG3uRXRfAGy7awt1LsssOxZoECIJ1kGBqCK3t4oT4zrrMepqLDY17YnmQFBbNGUaAA9NDp1NSrgi6PcYZQczZgrakDkI2k7xAmnT3MXbN9NApjfeOftVixfGYakHy1B9KCKYCy+vmGERsfhqcBdGFzWRpB1AAzEGIGuwiYqiBQ58O4zlMaAjXf09/i1o2nFijowMqxgjWR1nryrmty4vxKxIJ18M+ehkRRTBcXGYQJJYHL8PiPnJipuC5GTOo8WytblCM0SJG4kb9KXuMXxKr4i2wgTEx5+la8M4yF1c6kkKhHsSZ8xEzz+dntFxTD3LZi4CxAMRBzDlJ29alpT5KN2A8Q5VTJC3FUZRzZdZPlvEmTpyoHe4o6eBwQdfECZPrrBqHFY8uQrBcwXJ4Tq07SQdeRHpEHlSxjEKQ5aOW+8c/PbrT7cCBzBYvMRqpAIOoldGG4+e3KeVS3kBGeCFIl2cDRl3APQ+0kUs4e+wIXZWhhqPEAcu3XfSnLhVvNdS2mkgl/EfCqx8iZA5b1Kcqaiu463LuNcWcIF+1dBJ0j4h+CwPekTEXGjVhp0+/1NMPafiHeENoAVECdh/mZ9qV+Fdrhhr9y4FzRadUMCBcbLDSdgBm8zMbGa6IrTE3vOiHj1zDdwiDObubM7shU/CYRQdY1BmB1ql2c4SLjd4w8I+EHmZO/WKH428924blxy7MZLHUk068GwptLlI2RTvPxCfbVqVulRSglw7BM90C29tGUSHufApGssOe21Kv6TLLretd5irWJYodbSqotgH4TlJncmTrTdw/gBxVti92yih9TcQsDoYgZ1AI85FJX6Q+F2cO9kWcRavyHz92tpQhUrAItzvJ+Ik6UkasPYH20ixP8A9m5/vGwn86YuyN/DYawLmMQ3Ld1m8AAbNAhQQSPDoT7ihvZvhPeJca4ctpltqDInwlCVA5SRHvzpvscdwuFIt3cILx0yE93ltgDbxGQT0Ak6RNCb7Gib2e32AT/u/DRPkltT9AxrMX+lLEqQqYDKSJAdn26xlXTzobju3GMuXRZtJZwiMpK5TDEDeTlDTtoAh86p/q1pZa/cN183iDDMGOoPhnxRAguTPWptoZIy/wBv8Ri7tu1ftW0QlspQHVgNRmLEER9YoqppI7R8Ttd9bdXVBacsqRJAMeHKug2p0svIHQgRTIzCFs6VJFQWKsCnQjPIrK9NwDSsoakHSxKe4IJ1J6DX59f8qp4liIYklgJBbUkCABp0AAAq1bVRlLWiJz6MRanUQEcyDI5axr5VXx14SXVSisWOQz4RJgT7b+R0qdUc8j02kJMkjrGvnvO2wom99VtW4Dd4hOxLTPMA6AeXOT10D2bufbygGemkdfSKs4SwLrBSxlttJAEgTPIyYAgzpprSu2LTB/EcRqygZi3xHKAQfIcjqddKjwqXFifBvr6jUH+R869bHgEFdQSJjfzjTac2gqAugOjEjeCOZEcuddELoO40Ye8HREfK4CqgJ0iI8Wg3mPOmJOHBsJd7kuEto5dWbNL6KCoiPhkyDu3pXNcLjTqAJA9dPzrTZwvD4oISEcWzlIcOvhPmZj1BpkqNTR411RadrgzO0d3EQORLa8lEgdSN9KEW3Gbwx0g7CieD7PNea673rYyIXABDiJBO3wiCTIn0rE4GCFfv7IBOXa6w0CE6931ZfnvTJpBoqK/h0BEjlzo72YtWWZu9JELoQwQTpptH1qK1wexr3l71C23yiemaOoq6vDbFvQXG3zCbUho/2g0pJz2BwG7i4e4SqhFI0AAOU7GNOnWPeosfYEnMimQPtQeWp1BA21I++vL6yMxvgKMpgWesa/1h6c/PfSqj2rTlR35nKDJQjQidCGI2Nc6Tr/0YjPDbYYElVBG20zO0a+/mKoYvAoHyqS3PkQfIcz/nRVeBBx+wukmTL5XygDqQpVfUkVQu4OxaY97iluhAJW0O9OpjRzCqATvJOu1Ok/IyjfBQvYBVWSSCNkMgkc9QYnyNNfD8K2HwN3EFWm4hYliAcqycoLH4m1gelLd3tLbQBcNZRI2Z/wBq/qM3gB9F96B8T4pevHM7PcbqxLR6Tt6Ctqrk6IemfLKx7RXVvC8yZYbMBp8UyJBBEe1FeH4BuIB8RiGYKCFQIBy3gAEkSeWpJO5pctYYuHd50DCPQSCfmKfeD2z+p2VQiDaYwNyxAjWdPExPrTynsLoSewC4Zw60S5ILBbjIogr8J+IrvzWRpE89qPMhLuAwYSvikNoqgAAjTlA9KC9mFbLdtBf2oe4CNJBmMp16j6Ue4Nw57VtA8Zl0cbwROoPUa/Ohe5mtjw8SwVs5btxe8XQxY711nWMxQjnsDSf+kLiti89pbJuFrecPnQJ8WTLlAY8genKp8fwm6oN893DXSDqzFWYnUjw6c/SOtLHHEbvWZtZIBIBAnKNNzGkGJqWNpzLThULQzdhcRmFxDlkFSDGpEkkT0BP1NZje0WGR2fKDc2k+I6aCB0jltQvszc7uzib3MLlX1IP45aUb1vKcvSqtKUqJLZBzivaMXLneKniEwSSBrvoN/c0IxXE7tz4nMdB4R8hvUD2o9RuPTmKjGulMopCtm6aRHOuq9l8T3mFtNOoGU+qafgK5WVHy/PSnv9HGIlbtr90hgPXQ/cPnWkZD1ZNTqaAcX4+mGZFdXJcEjKBGhAMyw6iqF7tdOHv3Ft5AiwpLSS76KIj335UOEBbsA8f7R4j9YuC00IDA03gAE+hIJ96ykctWUdCH1M6E2LVrfjtykK0E7cw0yvigjnMGOkV+JY8RCljbBhM41Aiep0kkwOuutCsbjXzS4BcgfaOg8wIWdBpGmlTW76NDXFJOslZ5weoGsjakUfJy70WrONtkrmbKSxzMPs+HQ6KdM28fTet8VmBVcjAgmFYkFYBKkyNTEHbUDzqsqWwx7t7gU6HSCROxhogxtqNqsYbGm3L5VuRAy3FzAqdPtTBGkfLQU2nwUXBph+H3WUu9sBQ0EtCAMZ02+lV7xZPCUjlEbHb5yPrXRMCr43L3Ni9cthgYdO7Q7SWJlTqDKggSSY1gFcR+ju7f7zOti0zkMtzOzMpBn4QMsTpBY6UqlJOqFaOV4OwYLBdOZOnsOetMOGsXAuHvKHQBGQ6wAVZiCYMgEONeZDV0Lg/6L7due+v97JkQmWB0nMZ5dNuVGsJ2Ew6GS95t92CjXyRVH/Sq2ZR8iHhrmIF1A5V0ZVXxZXglRmJcqSRmzaA66VaweGXKUe0M2ck5SwEMqjvFJLA/CPCNB0rpGH7OYZNkPu7n5y2tWk4RYAjuk+U0rH0nK8ZhwbbBFuazrknbr4h7aVE63MgTI24IYqkEnoQ8j3HlpXXTwyz/AGVv+EfyqB+AYU74eyf9mv8AKslE3TRym6rhCq27jsQJUlLcRsQ2cjzjTeh+KGLDKbKLGUKxYjwkCCMubxL0MGeldeudk8E2+Gs+ygfdFUMT+j7Av/oY/wBV7g/xxRqJlCjkGNwXEbvhuFioHhGYZfIKi/D/AAiq9zg92zauG5mzMoAAUnSQSZAiAQOddVxX6NbEHu3uqeUuWH4H60Kv9j71jxJdcgSfAWnQaeAyDJ9aDY+qjmLY4Iq/slEjcmdfzyNEuHYk986vGTuzEbI0rB8zqVol2j4M2UXFyBGJDZnUKIPxSOv7p1BBgbUuplsrcVboud4+RWT4SECs0ZtcskLPl70jgqsKySlLdlji9zW//r4k/LT8Kb+ztrLh8PPNBH4j5haSeKOCb+u/f7ed5h+NdHXDlcLZI+wFPs3/AFFTlsincFdlMFGNxLEf6e6fZZ/FqYLdnNcI5F2+lQ8KsxdvMObH5ky31ijYthUVuZzt84H+E0urkFcCN+kCzFsMhIUXLQYfvawD6iT865zxu+3eXEk5A6NHIHu4n1j7q6L+kd4wpbkHtk+zCuX4jH94XCzDFWI5kqMo18gx+dHDG5X+dh5yqFBXi4bDYO1b0D3HLtGunL/DS4btuScpE9TmCydeVMnauw926i5WOVVtiBu5AJA89hQzEdl8So1ttPSD/Krwp7kslxSsoEHISGB9edDyDV7C4Q5yCIK6meUVZwuAIHeXLbKuhWQQG32ncVpSUQwg58A0MZ8uc+lHew+OFvFpMw8ofcCPqtC71lSJAM5vPUdf86qWLpRwy7owI9VM/hRTsEo0dU7f8PzWUuDe24n0eAf97JSV2iu5MNYsjdybz+8rb+gJ966ZeIxWG8JEXU0PQkaH2MH2rk/Ey2KxF02lJA0UDkiQq+ggD50LAkwLFe1f/ot+cA+tZW6kfI3Tl4N8+aSQPWiPCV8TQARBAmQNdpj8aH3LUMVI1BIPtNXcIJyrmyhiuY/3Z1kbH3FMQoY8PwtrguHEf9ltne7dBCkmZ7sRNw84X5iinDe0PC8DC4fDXcZd372+QASOapBA/hnzoNhWXHXrzXnuG3YtFrSMxJhWQDM2+x1jUk70PsCLaIuUEm68ydPCEA9fCx/8wNPwtzRTbpDji/0w4s/BatWx0ysxHuSB9KG4/wDSPxHT9uFlVaFCiM4kA+HeI+dKFi2XeCYA+JonKC2p896nxRzm44MCZA6DMqoP4furXQdIWvduMeTribn8RH3GvbHabGuwUX7rMdAAzEk/OhGAwyuSXOVQBvpJM/y2FGs6WAl20i50dYMsYOpBjN5babVnN1sFQXcZOCfr73At27iFTxZiC3Lpy3gU1f0deGhxWLHq3TppS/2Lx2KusXuO+VVAXSAfkBsKc7bO7AEk+3uZ/PKnx9SvbolkcP8AbZBb4RdKBjjMTqY+P/KpcVwvEoJTG3vfX8aYBaGUDpUeMt6TpEUNW4dLoVXONX/xra9UB/GrqvxRNr1p45MAv3CrmDKZmzlI01aNI31OwqW32lQwUBYbZtNYMSOo0NM99khVtu2C7variNlS13DLcUbm3P3ak+wqC1+lfDMcl61ctt5iY9t/pTgLge3mG5E9PzrSV264cHsIHVWBuDrI8L8zqNYqUmr4LRW3JX7XYjC3VFyzdtszqcyQSt9SCBmA2cNEMfOufWrNtgAZlULafZI0M+5k+lF+zdn9VxIw93WzilbI3NTLKNeu6nrKmq2KwRtXbygMW1BBBgkyQFMQanKlf0HjbewB75nts3hliwImAC3i3O2s712Ph0XMDaJ0JUoZ5ETHyj6Vy1Oz8h7NokZmbL3kAgQPijnE9Paup8Ew8YY21dXyOTIJ55jGqzmEgHSpZSsKcX52+5L3apOWYJJ11386nuYgFF6ZR+P596FXLkjU6AVrdumNOm3XyFRYQf2q4acXZNpR9pDPQBh+FJ2H7D3cMtzvrQuqSvjtnVVUg5gJnrIIP0mug43Hd1ayqBm3YzBnoNDt/OlFe05t3fE0Sd/z7VWCdGc14POEWFv5mPwq4uI05VYjrI5SNJEa1BxnGjvAtplfwqzMoDhCWZcmh0YFdfWme3cs3G72dYIZNIObeNyZE+EfjUOAtB7mTuwltWMqAAGMOJEAA6lTp0G2tRlmniuC4dDPDjytZJ8x4IuEcJIJa7YsvcVpF17aqxGmwKkyPXnVHtQ7u1wLlhYVwVmGB12PSOVNmCGW46sAFYrE5pHMyM0AzGwpf429m3i0FwqVguQcwZjDAaRlgEcyNSKKkhNVt/MU27Nk2O8LKAxADAaDMcsGJO8cppb4twT9WtLdNwMXcrlykSsSHBOpB15aV1bhmHs/q4GeTmzSAu6kZRlzNEZVM8zPU0O4r2SS9cRhbzW7aEle8C5n2ElmECJOnQU8ZtXYvvNJCZwXjzWrTW1jLDaGT4Qrk89JLINOnnQTCcQe0pFtsoO8ASfciatcS4BiLTsChg7Q9tzAPPIx8qGNhLn7jaVeotC248Gj3WJJLGsrQ4d/3TWU1IGpjrwTgDY0Oy92CQoWS5bOAJkAFVVoO/PY0DfBlcy7uGNuP7w0PyiP/NWmJts97IBkDFVIRtACQPEeg0PSmjF4drl4wxP6taDuSIOYlQWCjYAshjkFOvOnok7sCYXEtZ78J8LW+7n+6SsmfPKfnVPCqXK6ooDxvr4yB6kCKZ+J8BCs1tzlVBbDlQCXdlDZVkaMTIkiAFJg7HS1wnDZWyC8jIA+ZnFxTlOzAIuUmSARIJjTnSzkl7Pc6fT+nyS/uV7Kat/n2AS8NfMyCZ8QIGs5dSNOWgqHD2yVYDUkj5Ktxj9wpgW2neNczPLKRAAGpAB1mdp+dVMRgVKhbXgiZ5k6R19aTqJpWXl6DMpNRVrz5B2GJXw75spPkeX0H1qxicOwKpMsxBgGTsRr86v4LB5XVyQ2WNCsgxyIMg0VS9N4O1pWI+FFXLBkGYE66cgKZZIvYR+hzrfT9V+50LhGENuzbBOoVZ+lMGAcZAMuvX3k1zRu2jg/1Q9Cx/lRjsx21Fy7kuoEBUlSCTqomCDzIBirOcXsjmfpM0Lk19UzoKvB0qPHCFJciIJnoBSBxvt2pt/sAd1lzAAAMkDzMR86TuJ9qb72ksliPjzmfiLEwJ6AcqTgndkfGeNXHuN42yFmygk/CdhA28JFNHYq6zWSCNFbw+h1++a5ribvzG/T87U1dhOLuriz9l59sobamhL2hJx9kcuOcZSzbVGvPbLEkZQxmIGuU6DU/KlviHHUAI7xrxjQurKBm5r4yZgc+vzBdueJ58WyckCoPfU/Vo9qpYZu+W4UGqFcvmoER8hSzbU2ysEtCQX43fL4e3cGjW2Vl1mJj8cp9qa+IIMQbLKxX9YW3lMTlLiC3qDGnnXN+JYhgi24MaP7EDT2M+wFNGAxZbh2HI3s4lbbdcruIH+8oqM1aKpU9xpxvYlrL/rD4sF4iAuXy0mSfpzor2UwwdXWSDbcHXXUAeY0oDx3i+Cw0lg15p1W3lGXyZm0nyAPtTZ2YKMM1sPka2jobgUEhtfs7xIE/fSZLaGhSTVcgnH2VtOyFiY8uUVQxeMCiddNvX8j6U0dqMN+zN0DVJncSN+Xn99cw4zxgOuZYAk+ETK7wGJJnmJEbGkjG2FvYsY687Cdx0ncfgZkf9aVOMupg8tN9KNWsamUSScwkBdWB9NoOm5GtAuOXhaa23MktlJ1jqxGmp+41YQjTFXLZBDNGykzG/51qXhnarEW7jCVYAg+IT8W/Sh+P413mUEtCiBJmqVrKCWXnH0qLx/8kdKyJ0kP2H/SKy/1lmY2ytH3g1S4t2zw2JbPdwBdoADG4wMCYghNt6T3uVIG2j3HXX6Gl0JfyK4JsKXeJYb7GHe3OxF5zE+tuov6VxCXjbS9dt5Z2eenMjb2oVjL3hJHIj7xV3FNOMvkdW+8UeFfz+xo446kvl9y3fxmKujXEXnA3kzHntNRDAXTOa65jkCwJ+YEaVPgrh0RZkttEg6CCf8AVgmrhQaFr2/MRvvzExFT6si0sMU+AY/DGn4n/j/zrKuXnAJC3XIG2n/uFZSdWXkfpR8IP4TgzBMrZFEQdOUfyqp2ae4WuXrdl7iEsHCaEW8pBHpDRAE0xYu0TbcKDJUgAby0LoOvirfs13mDtFDlBLgtmMKsMJDHUsYEEAadZkV6kpRgrkeVjxyyOorcvcLu4TFXbzBszXX8VtpXJrm/aTtr/Ic6k4xwK29rLaVlAbMQoIzZYByTo+YHwkkgERIlqB4rCKWR0UJdUDK6lrZgBRBmc4MxB3gmpv6YuMgW63c3BIDQzgzl1AnwtlyAHYeLXMdPPjPqZE1fe7fb4L8Z3vBlwVbrj5fr/Br2rwTILP7NVthSqEEEnnBjeIME76nnU3EXtPZsWg1uRkzNoYAtjMdB4TmZhlMlio20qxxHM/dJcIOR0AZokqF/aG4PhJACdd4kySfeI4XD5WNvIFe7mdgB+ythFYonMauBpuRHKunaW6OvHJqMIye6vj8/GV7uJtd9YuWu7AW2PC8iGTMArRMEjKc3XWt7mLtHvgt1kLPbAuNnZjaQEFQwGYmQu8SAJqa5ZtI15wLYRlVrbeBgpFsNkKNrDscsjWR61HdxSTbD90EREe7lRJLszMqDLBMAoCAdlM60aA5XVXx+vnx+gvcaxQu3rlwLlDsWA8j18+vnQw3III3Bke1OmKxfcDEZHSO9UWsuQmCxdmETIyhF101jrVPj+JTJiLasro72xhraEMERCTngfASsAzDElp2raVyb+olSilt/Hw+P/YlcQxLKIB8O6jpm318jIqnnMQfUe/Oi4wrHMoVTB1ll066ZvzFGcH2OvkK3d2hqIVmCuRoZjNt66+VVSs8rJF43bW3YSc8Ex0++iXALzW71pjpDLPpOv0Jrpq9mZUm7atqozEysmAOmYc9KGYjshZ7wZ8qrIB7vQ6+raa+tGvBKS5Ob9obubE32H9q/0YgfQUV7J4chHeYEj3y7/fRTjfZPuluMvdvbBDz3kOdwJTXqeda2wtnDKVAkqTEyASSYYkfQdaGSxsbvgD9qMRN6f7vLzLGmD9HX7WzirMTol1RvLJJ+9Fpa4nhGueMSSVXSIGw0pp/Rfh2S+78ktAORsCzKQPWA35NSTTidfqMU8bipLta+QN4vhB3+KLqSpd8qg5YJJynntoYPIeldW7CcOu2bdpbtsp+xUCdyQFmR18qNcE4NaZ3xFywneNcJRmAYhQFCkakBtDJ3maJcWu5cjGPiI+ak/hSSexK22V+I2Q9q4vVWH0NfP0Z1RZgd3ePuDYYfefma7xfx6hSWIiNSdh61wjjOZDbuC3kt3Fc2wGzDKyWZEzOjKRDa0kJXwFxoBjHOoUqpObVRv0Ow150Pxq33Yu1u5mb+6fkBGg8qv4DF5CjiJtZj6wv+UfKmHG9rbQYqbTaRqTG4B2iRvtVJzmvdVgjGL5Yj/qN7+yufwN/KpMBaOrcuXnTge1yRpamNPiPt9ihGMx63nJFru2AlhMzPPbek6k2t1Q8YRvZg5krXLFTsteAULKJFe5azaVLhP624fL8/dXsRWnDBL3PzzNK37LKQXtx+f2LytBEb71qD4q0vrqAT+RUq2joT02nqdKhtRXNmWNq/Jsbw8z6Csqu8SZUT6TWUaiMpNq00fRmH4bYUXBZAY6AMTJBEGQTtBjbpQLiXYi8wHcYzIwH2gZJ87gJO/IADyJpVwnaO9ax960HXulJJzfZyqJg6EyeWu9FcP+kcAw9px5ggj11ivS+J5iwZWvZWz8BPFcO4oCQLWGu2v7IXoHvnQAr/AHdPWlLHcG4tEHA2z0KZZHmoW+VG5+zTXZ/SPhjuXHqh/Cavp27wpH9aB6gj8K2pPdoHRzwVU/8ABy3GjEIALll7dwD4LkqpE/6InTc/1czJ8M7CE28bucHfjys3f+WnziN7hV+4917lrvHy5nzwTl20mOnKinZvtPhrdkD9ZVmJLMWZQZPlpFZuL5Q8cnqIKlaOW58RzwmInl+yuD6ZK1wVy+bkXLb20hjPc3JMCcqzuxMD8K7WO1WHP+nt/wAa/wA63HH7B2u2/wCMfzoVDwF+p9R5Zw63exEjNZuxzAsXZ/4atWkuSSLOJkiBNi6QvnASuzf0tZ/fT+IfzqReLWh9u3/EK1R8AXqsy7/QUODccS1aS0nDsT4VAzdxcljzYnuZkmTNWjxO4zeDA4kKdSO5uifVjZk+9NC9oLQ+3b/iFbN2ktf2lv8AiH86r1KOV4m+RWfE464GU4S7BEAZQkCRtMH50Kudi8ZfaWttbG+ty2J9gTTYcbgxiP1r9n3+TJnzCcvTePfepbXH7CFirTnOYxmbX6/Sl1j9OT7fQVk/R5dRh+0shmEeO43i010CmdK8wHYZmGUYpEU6QllxO+iszLm2O1MHEO19hRNwmAZE23In+HQ0Et9uLCFzaW6+YzrMDQaKGbQbmAI1NJKb7l8fp5tWky/hf0cYVdbty9d8pCD/AHRP1ovfaxhrWSzbS2onRR+ST5muf8V/Sa8lUte7N+AH40l8c7VYm+CGeFIPhUQPfmfnU3JsovSZFvI7x2R7QW+77i82S4j3U8Wg8NxwNeWkb6Ue4rwq1ikC3CxSZGRyuvIyp18q4uOJf9qva/6Qn+LX8aeezParu8tq5qhMA80n/DPyrVsQ7lfj36NC8mzfuH+67Ek+WYyPnFco45gXsXGt3gqlGVSGuAQ3c2/XeN+ftX0y1yNyB61z/ttwQLeGJH6xct3Xi+tkWyUHdFMwJWcphAZMDeVk0NhrZwgWCo8QjMjkemWKzEWRcY+L9pltGD9sd3bLQf3geXSelMhw9psAxS3eFxdC7PbFs6sNEzljoR4goiNZFL2KwLpiDbcFXSFIkGGVLQgEGDr0PSmsUqqwLNrzQj2MVcgd4/8Aqr/iqK9wq6GuDu7gYG2kFWBDOZVSCNzBgc60RyrsrghoAIPIrOlTkttvzgrjnvv+clhq0NeO1eE61I6DYCar8KOrnzqwDUPD3nOerfgKV+6/0Hj78f1JL2pPpRIsCoadOflQojxHXnVtmi0POKlOPBzeujqcfi6N1AbUjf8AI+le1pabQVlK7PShCMYpUEO0CEY26gcqCzZm12HON+W1V3wUbYlj6ow/xGpOP3MuNcsdJP1FejHWiDqsnzruzTnF7I4sc3pVOtizZ4BeKK4v2YcSAxYSP4KxuBYgbPYbbZ+vqBRbC22fC2CgLZVvKYE/agfjWty0wbVGjvByOyWien71XSTRD+tzJ+8Ar/CsUP8ARofS5b/55rVMFidP2I/iT/noqojLIj4J06BmP1qK0+UDXUBFP/ltO5+ritpQy9fmTuyi2HvjewfaD9xqxhnurvhC3qH/AANbuZBAY/CwBnpbQfe00a4Rhy6lj+/dH8NxwPoKyVDS/wBQzNbsiwvF7ybYA/K5+JNWv/iLFHbA/PMPxoVJzxmOj9Tyuv8AgkVDgrrZAC7TlUbnfu7HP1c0+pkeu27aX1/cOf03jeWEQe//AL60/pjHn/w9seo//pQu/fYGcx1zHc/uY1vwX5DpVhh4hr9oc+lyyP8ADQ1PyN1n4Rd/XeIHUpZUeic/9oTUWMxeOVWbPa8IJIGSYE+RHI86F2V/Zx/cH/6cOP8AFVzDJFvGkjayx/37/t/1pXJ+TdeXhf4IVx2LuDx3bZU8u8tiflQrHm5a1lOgyMH+fTnVvA3FyQRrVPjVwZVA3B+mtcvVlKVHXDJJPZgjEYksZYyflVe4Zr0mvKsdE3aGrD3ScQT1W20+qLTFhr3nSTgMSc4HVE+gj8KZMK5jWKD2PKaVs6l2Yx182QQ63Vkq1u5yjo8aSI0IIqj2iwKOr3LCNauW4N23/daYdMpIjQ7R6UmYLiNy0D3dx1neGImPepf6evqxfvnDFcsk7qdY21E0iuwtIULmJv2LbL4VUEEgMSLniJEiII19ar4i4Tfu3C/PKQzfFK25kk6/CPlRLtDcBsPPUf8AEKBWGshnzZTDQsifDAqnYQr4nEl7hOYnM1sTObYEbzyrdbOc3A2p0189dZrbGXbbtbyR8WsCNNazCjxXI/ej6VnwZclG6GtnXUdf51YtXJmKt3VBGtCr9k29VOnSkaUiik4/IvMfD86g4P8ACfM1H+tBlPWDUmAMW/nU5Rag0dGOac0/gyW4Ymr+IWLYHSKGO86Vexr+HfaPvqMk7RH1UryQ+D/YiZvKsqE3R1rKbQdvUQX7YW/+0MeoU/Sl8geVPnH8ApvLcuAm2qSVGhc5oCA8pPPoDVwcfuqoU4fCi1Ed0EMAdJn6xXotbnmwz6YpUc+tYp10V3X0Yj7jVq3xm+Nr13+Mn7zRLj+AsupvYdcmWO8tb5J2Zeq0uTScHVCUZq6C3/xFif7ZvcKfvFYvaTED7Sn1Rf5UIJrwNWsbpw8INjtLd/dtH1Qfzqxa7WX12W0PRSN/RutLk1cwPD7t1gttZY7ahdvMkCsrA8eNcpBu32ncnW3YnrkPn/e82+ZrcdpXAgW7H/pnlEfa8h8hQDG4O7YbJdRkbeGESOo6jzFV+8rWwrDj5SGM9rLu3d4f/wBPyI69CR7nrWy9rb0/DbHogn60v2q0Z9aAyxY/Az4ftPfYgd4EG3wp/wAtecW4zeMoLrOpEPtDA7jQDTelpTVq0WkKoLOxAUDmTtQG0Y470iSzaJE/zqK/YI1powPCcOn/AHlrt9+aWdEQ9C0jMRzj5UUThXD7/gti7Yun4QxJDeWpKk+W9CiX9RBPg5zFeiiHFuGNYuMjbrzGxB2I/PWqAGtY6HJNWiaxPfoAd1X8aZLVu5tI18v86VsY+W6jdAn0p6tWhuBp5mtLseY/eZDbw79R8v8AM1O2HJ+Jj7Vds2R0qylgR/nSmsX7mDkFSSfL+VLXgR7iuG0cxAO0CugYjBz60LxmD6jWiCxRuXrfJW91NaYIElzGhaddOlMjWPKoHw08qWwoGNhwelRtYH7oon+pkcqz9UpbocWsZgIMrp1qmLb8iY9acf1Svf1DrTdXyLo8CeMJc869/UX5zFNbYGonwlHqg0C4cB6/Sspg/VK8rdQ2gc+KWsyEDVhDAdchkgeeWT7Ub7PdllxNvvWYZTtB0066z91L/Gg3dFkMMhDgjcEGg+H7XFA0h0LfEbWUq3mbbQFPoY8q6XyQjFtbBnjGDFvwhUg94rMswy5SSPPaZrnGFss5AUEkiY9taN8Z7QNdXKoYKdCzkZiDuqquig6SdSetU+CvkW/dH2LRA9X0FLyzoxqWKLbB72yIJGjCQeRHUHnWgrxJCqKls4Z3DFEZggzOQJyr1PQedK0dOOeqNs0B59BNar4t5JAJGhM+Wm3rXiNB125+lWzw1ik24canMp1A6MsyOvvTRI5nTs9XGtcBRyTzSTMRPhk8on3qtFSXUCtm0EjwqDJBjn01k1CHjahIpglt8CVTAqOawvNeUheyVaK8BaLlx/tLaYqekwCw6QpPzoSoq5gMabdxbgAMSCp2ZSIKnyIrAnFyjSOj2MCpK2bakgKDoJJ5TvtWnFeGBQ9tlOdBJOxG/Q+Ug1R7P8cFt1exctvAju7zi3cUclliFcD94GvePcdFxne+9sZ/itWXFy44Gyll8NtepJmiuDzmpaqA3HcV3nclvje0hbzk7++p96B41ALh9q9v4hrlwvAEmYGy9FHkNqna3mMnypaO+G0KBWPMv8vuFO/BGL2rZ8o+WlLV3DgkmmrsuP2ZHQ/fTyqjgv2gtZtmrSWorRFqdBSGNbyVSvW59RRQgVXurzFAIHezPrUHcHpRA7zWZ5pGhkDDbrClXmSeVQus0jQyKi2T6ivSKtoIEVq6eVIUprYqOtRXEEa1eFuaiuWRsKBmmuQeLVZV3uvzFeUbFDWIC922aQCGEgTqVMadNJPOAelc3vEKfFKn2Kmu+HhVq5h0tjQqc6sP3iCCT10JFcu7Q9hcWjMyKLykkwsSJM/Dv8q9Jo58Eo8MTzbU7H5GreD+A2v7Rk122I0PlMazUtjs8wBfEThrYMFnBzMR9m0mjO30HMiosdxRQhtYcd1aMZi2ty7GxuP05hFhR5nWlWx0Sjq2KF620mdTJkzM67ydT6019jb36th7+Lygsroig7GQZB8oeY/ujpSgGfqDTdjEa3wewGAHf37lzzIVSnyjJ9KHcXInGFCpjbmZ2YKFkzlXQCd46CeVVjUzXY0itDcHn86BWLdKzSK9its48697wedChrPAK2ArO9Xz+dei8Oh+dajambhTWDSsSTsjH2P8qmWw/wDZN8jWoZNnpvEiDBA20Bj6VuqHp+H0rdbDjcBfUipIjdx7a0OA3fJ7ZtEVdsWi20R1OgHvUOFtZiBbRrjdI/Aa08dnexjQb2MAAA8Frz6vH/D8+lAnOaiJY2o12YueJl6ifl/1oXjVCsyjkxHyNe8ExeS+h84+en41uUcfcdA9Sq9eFxWs0AloNWjt5VqHFeFprGIL1udRVQr1oiD5VBetzrQCmQFem3zqribkDz2/z9KnJI5xUV+wGMyQfpUcqlp9k7fQ9HrJ5n7K/N/ga4eco/P51rYvUViV0IkdelSs8cqjHg6/UtQySadpttNb8/cjuEyPuio215VL3gqNXPl9aajkbg+WzQg1lbq9r7VxQdZHQ1lNTIj3gGOmp/Jo5a1ivayvTPN7g+zhkuq/eIry9wHOA0hWYAa8gAAK5B24wltL5CIiDoqhR8gK8rKSR2elf9xoVLijpT926/8Ap/Cv/wAb/DYrKylXI3qORBJ1qezWVlL3OzH7qLltB0FS27YnYfKvaymRpG9xQNhVYseprKysZcFLF4hxszD0JqC3eY7sT6k1lZQOebLFkUxdnLCteUMqkE7EAisrKDHj7rOyYHCpbUBEVBH2VC/dUfGjpWVlLI4u5xrih/bXP9dvvNUFPiHrWVlGPAzOiYfXf86VpNZWUDFq1W5FZWUDGDatSKysoGKd8amq9o6/OsrKVjoku7CoX+H3rKypMdFc1C/OsrKUIucTUd62nT7hWVlZXSuCLP/Z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data:image/jpeg;base64,/9j/4AAQSkZJRgABAQAAAQABAAD/2wCEAAkGBxQQEBUUDxQQFBQUFBQUFBQVFBAUFBQPFBUWFhQUFBQYHCggGBolHBQUITEhJSkrLi4uFx8zODMsNygtLiwBCgoKDg0OGBAQFywcHCQsLSwsLCwsLCwsLCwsLC8sLCwsLCwtLCwsLCwsLCwsLCwsLCwsLCwsLCwsLCwsLCwsLP/AABEIALgBEQMBEQACEQEDEQH/xAAbAAACAwEBAQAAAAAAAAAAAAABBAACBQMGB//EAEkQAAEDAgIFBQsGDQUBAAAAAAEAAhEDEgQhBQYxQVEiYXGRoRMjJFJyc4GSsbLBBzJCs8LRFDNTVGJjgoOio9Lh8BY0Q5Px0//EABoBAAMBAQEBAAAAAAAAAAAAAAABBAMCBQb/xAA/EQACAQICBAkICwADAQEAAAAAAQIDEQQhEjEycQUzQVFhgZGhsRMUIjRSYsHRFSMkQkNTcoKy4fBEkqIWBv/aAAwDAQACEQMRAD8A+bQvVNyQgCQiwEhAEhABhAAhAEhAESAiAAmAYQBIQIiLACEDJCLASEgJCAJCAJCABCAJCAAQgAQkAIQAISACQEKAKwkACEgKkJABIAQlYCsJCJCLAbujtGVK5Pc28kEBziWgA8BJzK7rV/J8lzWFNzHa+rlVvzRcOPI9gcVhHHx+8rHbw8uQzMThHUzDwRuzkT0A5qqnXp1NlmMouOtHKFtYREASEARICQgCQgCOECTkCYB3E8AldASEwJCYEhAAhAEhAEhICIAkIsBIRYCQlYAQgCQnYCQlYAQkAIQACEAAhKwAISAEJWABCAKkLkAEJAVIQACEgAiwG9ozSDqDpbm0/Obx5xzrWtSVSLXKaU5uLPW1K5kWum5jHgE52uaCDBXgyUlfSXLY9HI6trhwtqNa5p2ggEdSyazumDWR5vWPRIokVKU2OdaW7bXEEgg7wY6fh6mBxM5S0J59JHXpKPpIxYXqkxIQBIQBo6G0O/Ek25NE8s/Nu4c/oUOJxsaWUc2UUaOnm8key0Vq5RoZmajoIk5CDuDfvUMqletm8kbxpQj0iOtGlWU6TqNJjAXckwBDWwCco25hbYKlebd72Oa8tGNuc8VC9YiJCAJCAHcLobEVRNKhiHjiylUcOsCFnKpCOuSOtB8wydVsZ+aYr/pq/cuPL0/aDQYriND4in+MoYhnlUqrfaF0qtN6pLtHoS5hKFochtQACgDYx+rGJo0m1XU7qbmh19M3hoInlbx0xHOp4YiEnbUzvQdjGhbnAUACEwJCVhAhAwQkAISAEIABCAKkJAVIXIAISsIEJAVISAEIA0yFWM19YGcnCvH0sLTHpY5zfgFJhl6VWPvPvN62qL6EZoxL9lzusrV4ak3dwXYZqpPnBVqvf89z3Rsuc50dErVQitSOXJvWc7U7HIYQMNJrbhfdbIuDciW7wDunYuZxcotJ2GrXzPW4bWijTaA2nUyADWgUw0DgOUvLhwfKDvdN9JW8TG2oztI60VakimBTaeGbvW3ehVxwi1zel4GUq7erIzsayKdGdrmPeeearh9lOgvrKludeCOamzHd8RK1V2MQwiwEAjZkd3MUnG6sB9F0P8qtZjAzEMpOI2ODXNkfpAEwegdS82pgpLYd1zf2aJwlnLJmxT+VNpBJp04H6dbb/wBSkdCsnbR70aKnC19IVx3ysGD3OlTcdwPdCPSSG+xbQwU5P08jhqEdTufM9JY12IrPq1LQ6o64hotaMgAAN2QC9OlSVOKijiUtJ3YtC0sIBCQH1X5NtZmtoCjiDkC5jS7OBlkeaHBeViIKNR23lGi5QUlrBrx8ngeDXwIz2upjY7nbwK7oV3H0ZZoydpbz5W5hBIMggwQciCNoIXonBITAEIAFqVgGdG4E16rabSAXkgE7BAJ+CzqzUIuT5DqEdJ2FAu7HJIRYAEJAVIQB6TVvV1lVgq1nGCTDBAEAxLjtPQI9K83FYicXZZIppUU82bj9A4M7G2u6X+w5dii86qe0bOhDmMbS+qYHKw7mx4pnrunsgKmnjn95GMsPzM8nUYQSCIIJBBygjar4yUldEzVnYpC6sBqEKuwGzpcTg8E79HEM9WrI7HKSjlXqrc+42qbETFhVmJaEAGEASEAAhAEhFgJaiwGlplkDDjhhqZ9Z1R32lLhlnUfvPwRtW1R3GdCqMCWp2AFqLAC1KwDTKXeHH9MD2KeXHJdBul9S30itqosYEDUWGG1FgBakA5ReW0CWkgsrNII3XMcPsqSpFOur8qa70URb8k7cjR7jU75QzQAZiBLIiOA/QJyHknLgRsU08JKDvDNHMtGos8mY/wAogwlSszEYGrTeKwPdGNMOY9sZuYc2yCNsLfCuecJLUcSzWes8jCsscktRYAQiwGrqoPDaHlx1ghTYziJ7jWhxiMhrclQZMkIsIqQlYAFqVgNDRWlnUMvnMJm3geIKmxGHVVdJrTquB6kaRokMLnhl7Q8B5tyzG3ZtBXi+bVE5JK9nyFzqRssyuJ0nRY2e60zzNc1x6mrqNCo/us5dSK5Txml8SK1YvaIBAHOSBFx7B6AvUw1KVOFpEVWSlK6EoVBwatqrEbGKF2jqJ8TEVmesxj1JBWxUumK8TaXFoxoVZiWhMCWoAkJAS1MCQkBIQBp6eEPpjxcPhx/KafipsJsyfPKXibV9aXQjMtVRiG1AEtQALUWAaYzvDvLHsUs+PjuKFxL3itqqJyQgCWpDJakA5g6d1KsODWP9V0H3lLXyqU30tdqN6ecJrcI2qowJCAJCABagAWoA09WBGNw/nWdphTYtfUT3GtHbRllkLaOpGbBC6sIFqVgKlqAKlq5sA/pRs0sMf1Th1VHKWjxlTf8AA2qbMNxmELcxKlqQAhFhmnCqEbDBOjXfo4xh9D6Lh9kKR5YpdMX4mv4XWY6sMQhAERYAosBAEWGGECAUAamsrYxLx4raTfVpMHwUmBzop87fizbEbbMuFZYxDCLASEAS1ADtJvg7/Lb7FJP1iO5m64l7xK1VGBLUDDagCWpDHtENl1RvjUag9IFw91S4rJRfNJfI3oa5LoZnwqTAkIAEIAFqAJCAH9XssZh/PUvfCwxS+pnufgd0ttCNdsPcP0j7StIbK3HEtbKWrsRWErAAhAFS1ctDHtIDvGG8mqOqqfvUtJfW1OrwNamxHrMwtVBkVIXNhAtSGadqrEa+jxOBxY8V2GePXe0+8FJVVq9N/qXcax2GY9qrMgwkAbUwJYgC1qBEtQBBTnLjkh5ZjSzNLWXPGVvOEerl8FJgVbDw3GlbObM2FYZBDUASEASEDNbC0/Aax3ipT7VDVf2qnuZRFfUy3mRarScMIGSEAS1KwD+gx4RTHjEt9Zpb8VNi19TJ82fYb0NtCBZGR3ZLdZoyazBamIFqBFbUDBagQ7oMRiqHn6X1jVhiV9TPc/A0pba3nDGsiq/y3+8V3S2I7kcS1s4WrQ5BaiwFS1ICpakMexzPBsP++98KWnx1Tq8DafFx6zNLVvYxKEJWAFqVgNKCqrCNfQzZoYxvGg1//XWpn4qTEZVKT6bdqZpHZZkBqrOAwgAwgQYQAQ1MA2pAd8DTmrTHF7B1uC4qu0JPoZ1DaR10zniax41qvvlZ4RWoU17q8B1NtidqoOCWoAlqAJagZsYJvgGI85R9qgq+tU9zKI8TLeY9quJyQgA2oGSEgGNHvsrU3cKjD1OCyrx0qcl0M0pu0kw6Xo2Yiq3hVePRcYXOGlpUYPoQVFabE4WxwS1AAIRYRVOwDWiT4RR89S99qxxC+qnufgdU9tbyukm9+q+dqe+U6HFR3LwFPaYvatTkBakBUtQBUhKwD2MHguH8quP4mH4qSnx9TdH4m8uKj1mYQqLGJUhcgVhAjULVSBq6vDPEDjhK46gHfZUmLyUH70TSHLuMiFUZhAQAYTAsGoEENTANqAHdDU5xNEfrqXvhYYp2oTfuvwNKe2t5wxmdR54vcetxK6oq1OK6F4HM85M42rU5JagYbUAC1AGvgR4FifLo+8VBW9ZpbmUQ4qW9GRarjAIYTszSbS1hYu/DuaJc1wHEggda4VSLdkzrRa1opauxAiEmNGlrI3wqofGtd6zGu+KkwPERXNddjNa22zLLVWZEtQALUCAWIA7aObFamf1lP3gs63Fy3PwOobSL6VZ4RW87U99yWG4mG5eAVNpi1q2MwFqAKFqQyhppAPYhvgtHmqVx2UipI+sT3R+JtLio72ZpaqDI5vpoEU7mlYDWhUiNXVls4i3x6VdnXRf9ykxuVK/M0+9HcNZkhqqOQ2oEENQAQ1AFg1MA2osBo6vN8Ko+cB6s/gpMdlh6m40pK80Z+1VJWSRmwWpgS1AyWoAlqQGrgB4HifKoe8VFW9Zpfu8DeHFS6jLDFXKSirsySuz1upujqTmis4B8/NBgjL6X3D/B8tjeEKlSTjF2R6FLD2jc9azE1bzcxvctnKtybvMKSE3HM6dOFrXzPnOncK0PL6QZ3NziAaZlmYuAHDI7OiF9DwdiZVU4y5CbEUdB3Mu1emTGjp0S6m7xqFE+kNt+yo8HlGa5pS8TatrT6EZlqrMgFqBAtQALExHXCCKjPLb7QuKi9B7mdR2kMaYZ4TW89V99yzwnEQ3LwCptsTsVBwAsSAqWIGULUgHKo8Fp81ar2spKResS/SvFmz4tb2Z5aqLGJQtQMFiQjRtVJyamq3+8o877fWaW/FSY5fZ57juntGSGwqkcsNqACAgCwagC1qYi1qYGhoAeEsPC89VNx+Ci4Q9Xl1eKNaO2jODclaZELUDDakBIQBLUhmpgG+CYnpoe+VFX9Ypfu8DaPFy6jGxLRaZ2fS8netMXfyMtHmOIW0lc9lq/oo4Zg7m9zmEB1xcHNcHfNsIaAOjPaM18VUu3dnuU4witG9zXd3R4MOEzybhLYO3LinEc1FLJGJprC1G0XmrbmWxa0tBdcMyOOe2epevwdfy0bPL+iWvbybvZnlrV9IeWaOlWzTw5/Ulvq1Hj4qPD5VKq97xSNqmqO4zLVWZEtQALUCAWoAtSEEdI9qUlkwjrQ5ptvhNbztT3isMHxENyHU2mJWqo4BakFipakBQtSGNOb4K3z7+2mz7lL/yX+leLNfw1v+AiWqkyKlqQAsQA9aqLHA7oM24qgf11P3wp8Ur0J7n4HcNpC+NpRUe3g946nELSk704voXgcvWcg1dgWDUDLWpiCGoANqYD+hhFUnhSrH+U9R47irc8o/yRpS2u0RtVhmQtQBLUgJagYbUhmlgG+DYn9z9YVFX9Ypfu8DWGxLqMurSuaRxBHWqpq8WjNay/ydUnOFcCpUspODKbS55aHGS7ImI2bl8biMpJNHr4OTs+hnqO6VWyC7IcBHasUiiZj6QxDosJcQYJknjIXucE4Z38q3lqR52KqfdM61e6Qj+ME4ahzGs3+Jp+KjpZYiqv0vuNpbETOtVZkQtQALUACxAgBqGND+nG+E1fLd2mVNgvV4bjqrtsRtVRmC1AALUgKFqQxqzwX98e2mPuUv8Ayf2/E0/D6/gIlqpMwFiQFbUrBYetVRkdsDlVpng9h6nBZ1VenJdD8DuGtHbTNOMTWH66r77llhc6EH0LwCWsTtW4iwagYbEwCGoAtanYQ9oludTmoVu1kfFRY3Zgvfj4mtLW9zErVdYyBaiwBLUrAS1FhhsSA0MEIw+I27KP1i87FVYRrUnfn8CinBuLW4zqecxuTqYu69FHcKGebPTYbCDAaP8AwrDNpuZV5VanUJd4SXFgqMJOWcAtkCAvIdONSbUzuE0puCyevL4itHWahWZyopOnlNccgdxDt7e3dntM88FJS9HNFcauXpGVj8XTqVnik65rA0X7A/KSWjaBMjPgvoMDFQpaB51duUrtWOVqsMR2s2cLT5qtQdbWFRxyxUv0rxZq9hGfaq7GZLUWAFqAJagCpbkgB/TjfCanlT1gKXBcRH/cp1V22I2qszAWoAqWpDKliQDQb4MfPD6t33KV+sr9L8Ua/h9YmWqkzKFqQEtQA1aqjAswQQeGaTV1YaeZo6xM8LreccevP4qTA54eG47lrZn2Kuwg2pWGGxFgCGoANqYh7Rjcq3mH9paPio8Z+Evfj8TSn97cJhqtMyBqAJYgA2IsO5xNa1xB2bupeXiastNxvkWUqa0VI0MJW8HxPk0u2q0LzqvGU978Da2Rj4SpyY4ZdRK2EtR9O1Ca3EYA0qgDmtqvaWmCIIDt/O4qSsvSI67cZ6S5gY/UujUYaZHJJ3ABw4Fp2Ssqfoyvc7jXyzPnGl9DtwVapTY4u7mASbQwzYHQAOYherRn6Nx30lctRqTt/wDVbCtzmbiahbOE6K/tp/2Wa9a/Z8R/h9Zn2q2xmC1KwEtRYCWosBUtQA9pod/f+z7jVJguJj1+LNKu0xG1VmYC1AgFqVgKlqLDGmt8Hd51nayopZL7RH9L8UaLi3vFLFQcFS1FgKwiwxq1VWJrhLUWC5p6wtnE1DxsPXTYfiouD19nj1+LNKm2zPDFZYSCGJDDagYbUWES1ADuAbDa3mo66jFHil6dFe/8GaQ1S3CliusZBDE7AEMRYCwYiwzy+kLnPIBM3XM6RtavBqO82+k9C3opI0NCY0uwmLvmWCiDOR/3FOJ61HVf1lPe/AcXdZlKWRPpP+dapBcp9C+SjE512ebeP4gfYFNXWaJcUskz37XCfSp7kjTsfENY8Z3bE4h+4veB5LeS3saF6VJWgi+KtFIToxY2ZyAHwWqeQ9E9Fo7Dh2GPdHENNUOBESbWOBAzUdTFuliYKC0m1a29o1hQ04u+S1mfYvorEBU00WAliLASxKwytiBjml29+Pk0z/Lao8FxXXL+TNKm0JWqozsVtTES1AipYgBqm3vD/OU/dqKWfrEN0vGJouLe9fEVsVFjg5vaiw0VtQMcDVXYkDYiwzR042a08WUT/KYosAvqbdMv5M1qbQjYrLHKDYlY6DYlYZLEAG1ADeEb3ut5DfrGKLE8dRXvP+LNIbMhaxX2MQhq6SAsGJ2ApiagY2TvyHSsMRVVKN2aUoObseTxjiHANguBBABzIPMdq8Fl7edhnBNihj5L5NCg8tdEt8IZlKlrcZT3vwONV+r4kFUZcT9yqOz1/wAmFe3Gub49J3WHNI+KwxC9FMwrq8D6Np3G9wo1am9tNzh5UQO2FKleSRJTjpWR8OqDIxv+K9TkLhzRmFFSq2m+bXEXQYNoEmDu2LOtNwpykjuEdJ2PouCxFIMNNhYwNAaWiQd8S4gzv2LwPKty0m8zedGSayb/ANzHlcZhwyo5oNwaSAeI3L7rDVPK0oz50eXOOjKxwsW9jkliVgAWpNDKlq4aGM6Ub3z9il9W1R4Pi3+qX8maVNYmWqo4K2oEyWro5BYiwDNNven+VT9j1LUX2inul8DSOw+r4nCxU2MzlUppWOkc7EHQ4GqyxGWDU7AaOl28th40aP1YHwUOAXoSXvy8TWesSsVthINiVjoFq5sdBtRYAWpWAbwze9Vein74+5RYn1igumX8Wdx2JdQuGr0EjIIauhFw1FwMLWbSbaTqdMB76jgXBjBJt2SeAyK8vhGovRjylFCei3ynlNJ1C/J7H0nzLLwAHTtbcMl5TzNJybeqzGtXKt+H0hujC05GyHDEslS1eMhvOYyvf/c53ccgejqlWFDPTahVbdI0c9pc3rY6O2FlXV4Mzq7DPc/KbirMOGD/AJCAfJabj2gLCjG9S/MT4ZXzPltStaRAE7893+Sr7lTQzoPGzi6TS0cpxbk7ObHHZ0AqbFO9GR3Slo1Fc9vUp20nlu25mfGZXl4DDxr4iNJ5Ll6egrxNZ00pLXn8DILV99GKSstR4jd82CxOwiWJWGCxJoZQtWbR0MaTbym+bpfVtUOE2Jfql4s0lrEy1UnILUzlkDV0jlhtXVhDFNve39LPtKWqvtFPdL4GkdiXULlqpscFHNSaGiliR0MhqtIywakMf0o3On5il7qhwOqp+uRrPWtwnCtEENSudINqDoEJAS1ILDeHb3qr+795RYhfaaH7v4ncdmXULBquuZFg1FxFg1FxHh9YDU/DKpDzSptayXNa01HNDQYa4iQJMAcZXh46/lnuRRSjK107LvF2UajxyqpBMEU399BBOQdOc84gblIk+c20ZPlGdF4R7GY8uY0B2Fyc2bXluIpDYdmUf3U1ZPytPLlONFpt2/2YpQfcI3EQqza90a2rmLsxWHcd1WmD03hrgs6mcGJ5o9h8p+kg7EspA/i2SfKeZ9gb1rigrJsxoRtE+Y6TxGyo05SAOgFwPtn0rST5TST5TV+Tyu2ppWhfMMbVc3h3U03AT6C5Y1neJxfSllyH1+ro4NpYi52TmlzcvmWtJGe/PsyUeF9DERccjStVc4pPkPKlq+5IgWouBLU7jBai50Vc1cNHSO2kW5s81S9wLz8Jqn+qXiaSEy1U2OQWpo5YQ1aJHLCGrtI5O7G97f0s9pUlZfaKX7vBGsdiXUcLFZY4KlizaOkVsXNhnYNVNyMIalcY/pNv4rzFP4qLB/i/rl8DSfJuEwFZcSLQkdIkIOgWouMMIAaoDvVT937Soa/rNH93gdrYfULwrjIICQggIuBjaw6DOIh9MgVGiLXSGvaDIBI2Gd//AKJMTh/K5rWdwm45HkWvqYYkV6bmOcSbnD5x/RIyMcy8mdOVPaVimnVR67VnEDEU67A2+6jFsTdNWkAI9KlrNJwfT8Gatpr/AHSb+O+SMhgdhazQ+AXUqgdZfvsqCSB0g+hdKqQLFRvqyPB6T0ZiMDXaa1J4DXtcXDOmSxwJtqbDICNOM01FlSd9Rl6X08cRWfUeW3PcXOzyA3NHQIHoQmlkF+RGZjq4MxsglDZnKQu2lXwVZj3h1Nz2tqU3bDG0dBGUjcupU5Q2lrRPCbjO59R0TrjX0hhKjHBoLKuFplzZ5bHl5qSN2VLtKxw9H7VTWvX3FLcWtJGqQvrCYkIAFqdzolqDoBag6R0x7c2eap+xefhfxP1yNJChYqrHALE0IIYtEjllrV2cnWm3kP8A2fapK/H0f3fxNYbEuo5Wqy5wAtXLR0C1cWGXLYyK7UtJXWoksEBMB7SY/FeYp+1yjwmur+t/A7nyCcKsSDCR0iQg6JCBnSjQLzDRJ4BZ1KsaavN2Gd6I71U6aftcpa2eJo/u8EdrZYvCtMyWpCDCBFgEAc8VgWV29zqMDwfonjxB3HnCzqaGi9PUNK54zU3HPwFbFktN2Hw9R5YS0uDm1qQgxInNfL4taSho8+XeURdotPM9PQ+W2m6k4OZUZUtgS1pz5i0+0BYSjUs0jCMaDkm7roPRasa90cYwnNtokhzSDEgSNoOfAqfQqQ5LlUqdOecH2m5o7T+GrutoVaL3Da1jmEjpAS03yqxnKhNa9R5/T+ouDruFRlMUajXtffTEBxa4OIfSHJcDGeQdnOa0pYmUKkXrV9QlBtWMPT+haWKaaVa11pkOY4EtdG1rvgfSF9evJ4qknbLsaM5w5GctVdXG4GjXDXuqGo+kZcAIDRUgCN/KOakp4VUcTCzvlL4BFNQaNV1IgAnYdnOvRhUjJtJ6tZy0K4+qadJzhEgTnsSqz0IOQJHmcPrHVcCSaOW4NJ9jl4P0tWvay7P7NdBWOtHWF7gZskbu51D7EnwrX6Oz+ziwKenazmk2nm71Vk9EhdLhSt0f7rOonre5Oe2kSHS6kyZBEHgchCrweJgqVScn95v/ACNZLM4uwzvFd1FXLEUmr6a7UcWfMD8Gd4r/AFXJ+cUfbXag0XzFhhneK/1XLrzqgvxI9qOdF8xDhn+K/wBVyXnmH/Mj2oNCXMdaOGdY/ku2N+ic+UFLXxdDytJqpHJvlXss0jCWjLI5fgzvFd1FU+fYb82P/ZHKpz5i34I6JtO2Igz0rP6Swuno+Ujqve6tuOvJz5iv4M7xXdRXX0hhfzY9qH5OXMdHa34Uf8dWDBmynv4gvnsXyT4M4Qisqn/pmfnVK/8AR0ZrZhDsa7008uwpR4P4QvfTv+5i87o/5Eqa3YYOAIeRsk0rgBwABkdSceDMfG70v/TDzygy2P1swppxRawvOzKs2PK72tY4LHPXl+9nMcTRi7uTa3DLdccJ+SHZ9y68xxv+kzjy9L232Fv9YYT8j2BHmGM/0n8hecU/bfYQa5YT8lHoan5hjP8ASfyDzin7b7AO12wg/wCM9X9ly+DsW8ml/wBn8g85p+2+woNd8J+SgcZZCf0binnl/wBn8g85h7b7P7OdXW/COzNCYyzdTEdZ5lTSweOpX0JpX6X8jl4mm+V9i+Zx/wBV4T83Hr0v6lsqPCP5y/3Uc+c0unsXzOVXXLCtEnCiPLpH4pujj/zv92C85p9Pd8y1LXPCHbhiBuMU45vpLh0uEeSqu1/I684o877F8zo3XfDtPIw7QOM0x9pcVMFi6ytVqJ9v9C86prVpdxZuvdH83Ge38Tn08sKZ8D1eSUe8fncOeXcEa70Pzdo/Zpn2PS+h63PHvH53T55dxmUNcXU+6W0mjujqjjaagIL7A3MQC0NaBH95shwdOKS0l2HEsVCT1PrO1DXtrWZ4amSCcxYBBJja+RllB4b1NPgicpN6Uex/M0WMhy6Xahpmv7d9Bo9X+pZ/Q1T2o9j+Yed0/e7UQ6+sjLDsn9j+pNcEVlqlHsYed0/e7UJU9eTe4vpU7XRAGYyG4XZT8ES4IrXylHvNFjaVrel3HLGa7seINK0nIQ5jWk7pkz7Vtg+DKtHERquSsuRX5hSx1PQcUn1mVV1gLmlrqIg5Ed0P/wA4X0Mp6SaaJFis9Qlh8TTYT3iARudUJjnimvEnwW9K8alt6KFj42zh3nShpGk3JuHOe0B9fo2WLj6Km9dTuF57D2O8606lISG4TbkQXYnPjtatFwXL819iOVjkvud5q0NbHUmhraLAGjYXv+b6WqZ8AxbbdR3fQjT6S9zvO9PXVxI7wDOyHnf0tWf/AM9H8x9n9i+kfd7/AOjpV1xeDHcLeFzwSepOP/56P3qj6kEuEeaPeUOuLvyQz2coZ9q6/wDnqf5j7EL6Tfs94vV1zqwYpsG7MOOfD5wXceAKC1yl3fIT4SnyRRQ64145VFgE5GSWkzGy7Ip/QNLVpu3V8hrhKXsq50/1PXO2k2ehx7b10+AqL1yl3fIa4TmtUUcqmttRkXUmCdmRz/jXP0DR9uXd8h/SlT2UX/1fU/JN6x/Ul9AU/bfcH0pL2e8wqkAQWtEcw4L6Cx583mc2UQ4w7pJy7EWMwU3tFYNDW22nKJ9J4nNC1hcdxrmlhAaASJP9uCbsJmftbv47SlYDq1nIPPnzieHBFgBHJgcQeoosB1p4twrC2MxEboIlxjpAQtYXJU/HOk5GHAbpiNiLZiKUKIBOQ2QMhsCSQXLB0B20BwjKcst3BPUFytR7W9yaRdLpdJ3werMotqGd8NiS59ZhmGvFsHYC1py4b0c4AxbsxGwCEMRXf0jNIDm85DmPZwQBXC1prbTm0+nYjnOkXxDIa7i455DP/PilYDkM4KAIG5EdPagAk7Dtj2bECG9GvHcyD9EuI37yU1qGhQ53TxlIQS+CHc3/AKgDtga5DWkcXDtKaHc7vxpnIBAXES6ahJ+kD0JMQtiKhaBzEdhlAGhjapdb0Dr3+xNhcq35o2SCmI51yLT0oFc5V8RNNwP0X0z6CyfaChvWM0MNiCWgzwQdIX0o7LPMgyEAzO/CVzcVj//Z"/>
          <p:cNvSpPr>
            <a:spLocks noChangeAspect="1" noChangeArrowheads="1"/>
          </p:cNvSpPr>
          <p:nvPr/>
        </p:nvSpPr>
        <p:spPr bwMode="auto">
          <a:xfrm>
            <a:off x="155575" y="-1790700"/>
            <a:ext cx="5553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459"/>
          <a:stretch/>
        </p:blipFill>
        <p:spPr bwMode="auto">
          <a:xfrm>
            <a:off x="273099" y="2780928"/>
            <a:ext cx="3797014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data:image/jpeg;base64,/9j/4AAQSkZJRgABAQAAAQABAAD/2wCEAAkGBxQSEBQQEBQUFA8QFBQQDxEQEA8UDQ8QFBQXFhYUFBUYHCgiGBolGxUWITEjJSktLi4uFx8zODMsNygtLisBCgoKDg0OGxAQGiwmHyUsLC8sLCwsLCwsLCwsLSwsLCwsLCwsLCwsLCwvLCwsLywsLCwsLCwsLCwsLCwsLCwsLP/AABEIAOEA4AMBEQACEQEDEQH/xAAcAAABBAMBAAAAAAAAAAAAAAAAAQIFBgMEBwj/xABKEAABAwICBgYGBgYGCwAAAAABAAIDBBEFIQYSMUFRYQcTInGBkRQyQlKhwSNicoKSsRVTorLR8DM0c4PC4RckJUNUY2SUs9Lx/8QAGwEBAAIDAQEAAAAAAAAAAAAAAAECAwQFBgf/xAA1EQACAgEBBQUGBQUBAQAAAAAAAQIDEQQFEiExQVFhcYGREyIyscHRBjOh4fBCQ1KS8SMU/9oADAMBAAIRAxEAPwDuKAEAIAQAgBACAEAIAQAgBACAEAIAQAgBACAEAIAQAgKlFpD1WMyUEp7FTFHUUxPsyBpY+PuIi1hzDuKpvYlgzezzVvroW1XMIIAQAgBACAr1VjtsVgoQfWppp5Rz12CP4Nl+Crve9gyKHuOXeWFWMYIAQAgBACAEAIAQAgBACAEAIAQAgBACAEAIDjHTMHR4jTzxktkEDCxw2tfFM9zXDmC74LR1TcZJnS0fGDT7TqOiuNNrKSKpbkXi0jR7Ercnt7rg25EFbdc9+KZo21+zm4ksrmMEAIAQAgOI4bjXW6Tie/YdPJTNzy1GxOhbbkXAO+8tJTzcdGVeNPjuyduW6c4EAIAQAgBACAEAIAQAgBACAEAIAQAgBACAEBx7ps/rVOOELvi8/wAFz9a+KOnoF7r8RehjGdSeSjcezOOuiG4SsFnAcyyx/u00c+cRrq8pS7DsC6BzAQAgBAaOO1vUUs8/6mKSQd7WEgeYVZPCbLQjvSSPNGF1BhlimzJhkjl5kxuDvkuRGeJJnclHeTXaeo43hwDmm7XAEEbCDmCuycEcgBACAEAIDHPM1jS97mtY3NznENa0cSTsUNpcWWjGUnuxWX3FSxbpHo4biMvneP1Lfo7/AG3WBH2brXnqoLlxOxp9haqzjLEV38/RcfXBUcR6Vql39DDFG365fI/z7I+BWvLWS6I7FP4coX5k2/DC+5XavT7EH7alzRwYyJlvENusT1Fj6m/DY2ij/R6tv6kW/SatJzq6n/uZgPIOVPaz7X6mx/8ABpV/bj/qhG6T1ozFXU5f9TMR5FylWz7X6lXoNM/7cf8AVG/TdIOIs2VLnDg9kT7+JbdZFqLF1NSex9HL+j0b+5P4d0v1LT9PDFK36hfE/wAT2h8Fljq5dUaFv4fpfwSa8eP2Ljg3ShQz2bI51O85Wmb9GTye24A5ustiOpg+45F+xtTVxS3l3fb7ZLnTztkaHxua9jhdrmODmOHEEZFZk88jlyi4vElhmRSVBACAEBxLpen18R1R/uoI4yODiXv/ACeFytbLNmO47GhjirPeVHBsS9GqoagGwhlY939nezx4sLh4rHRLdkmZbo70XE9NgrsnCBACAEBVelCcswmpI2uEcfg+VjT8CViveK2Z9Ms2o4EwLjM7SO+dGeLekYfGCfpKf/V38bMA1D4sLfG66+ms360cfV17lr7+Ja1nNYEAIBHuABJIAAuSTYADaSUJSbeEULSLpHYwmOiaJnjIzOv6O0/VtnJ4WHMrUs1SXCHE9DotgTn7+oe6uzr+3z7igYjWT1TteokdIQbtBNo2fZYMh5LTlKU+Mmejppp0y3aopfPzfM1nUirgyqw0qiGyqzNGRoStVTMjAQgwNKko0NKkoxpUlGNKkoyQwXH6ikdr00ro75uaDeN/2mHI+IWSE5R5M1NRpar1iyOfn6nV9E+leKYiKuAgkOQmbf0Zx+tfOPxuOYW5XqU+Ejzer2NOv3quK7Ov7nSGPBAIIIIuCDcEHYQVsnEaxwY5AI5wAJOQGZJ2AIDzjpJiPpFVNUbpZHObx6sZMB+6Grg2z37HI9FXD2daj2EBUFXgY5M9MaJVZloKSV3rSU8LnfaMbdb43XajyRxLFibXeSykoCAEBT+lof7Jm5Og/wDPGsOo/LZs6T81efyOFRLjM7MS49HWkAo6r6Q2p57RzE7GEHsSeBJB5OJ3LNpbvZzw+TMWqo9rXw5rkd0XZOECA0cYxaKliM07g1gyHvPdua0b3HgqzmoLLM+m01mosVday/l3vuOPaT6VzV7izOOlv2YWnN3Ayn2jy2DntXNtulZw6HttBsynRre5z7ft2fN/oaFJRrGkbU7CUipFdI1ZWGOoisjLQeSFrQsTN6siJlQ2kjWKgloaVJRjSpKMaVJRjCrGNjSpKMaVJRlr0K08nw9wYby0hPahcc2X2uiPsnfbYc9+Yz1XOHgcvXbOr1C3lwl2/c71geMw1kInp3h8bsj77Hb2PHsuF9nyK3oyUllHk7qZ0z3JrDK10n4+IKb0Zh+mqQWm21kGx5Pf6o7zwWrrbtyG6ub+RtaCjfnvvkvmcTncuVFHWmyNqHLZgjVmz0l0eC2FUV/+HiPgWghdaPI5FvxvxLCrGMEAICv6f0fW4ZVMAuREZAN5dERIPiwLHaswaMtEt2xM88RFcWSO5Fm5EVhkZ4nT+j3TUANo6p1gLNp5nHK2wRvO7kfDhfpaPV5W5PyObrdH/ch5r6l8x3GIqSB08xsxuQAzfI87GNG8n/M5ArfnNQWWaOl0tmptVda4v9F2s4hjuMy10/XTZAXEUQP0cLDuHEnK7t/cABy7Jux5Z7zSaWrR17kPN9W/5yXQy0VIiQssJqnprLIkac7Mmd4sFJVcSLrZFjkzcqgV+skWFs6NcSLlKqZ8GEoQxpUlGMKkoxpUmNjSpKMaVYoxhUmNjSpKMmdE9J5sPnE0Ju02E0RJ6uZg3HgRnZ27uJByVzcHlGlq9LDUQ3ZeT7DfxTGXVcjqmQ3fIbkbmAbGAbgB/HetC6UpWNyNJVKmO4uhD1DleCMM2Rs5JyaLuOTQNpJ2ALZguJqzZ6twaiEFNDTjZBFHCPuMDfkuouRyJPLybikgEAIBr2gggi4IsQdhB3IDzLjmGGkqpqV1/oXlrSdrozmx3iwtPiuPdDdk0dyqzfipGOJ61ZI2Ysz62SpgyZNisxaWVscc0j3xwAiJrjfUB4ceGe7LYthWyaSk+Rl0l0NNJtR58+038LY1/qkHjxHeFmjxOk9RGazFlipaeyypGrOeTcOQUmNcTRq51jkzbqrIKtqFhkzp1VkNPIsbZtxiajihYxlSUY0qSjGlSY2MKkoxpUmNjSrFGMKkxsaVJRjSpKMyU85aeR2j5qs4byNe6vfXeZ53qkUcafDgyd6McFNXicQIvFTH0qU7voyCweL9XLgHcFu0Qy8mjfPET0it054IAQAgBAcy6ZNGTJG3EIhd8DdSpA2mC5If90k35OJ9laupq3lvI3dJbh7j6nJI3rltHUizO16o0ZExHORIhsw9YWnWaSHDYWkgjxCyx4GNtriiewLSeXrWQyar2vcGaxFpG333GR8lsRlkyV3yclFloqamyls6tdZC1lUsMmdKqsiKia6xNm/CJpPcqmQxFSQxpUlGNKkoxpUmNjCpKMaVJjY0qxRjCpMbGlSUY0qSjGlSY2Gvlby49ybuWczXVY99eZ6I6LdFDQUd5RaqqbSz8WC3Yi+6Cb/Wc5dCuG6jzl1m9LuLmshiBACAEAIBHtBBBAIIsQRcEHcQgOEdIuhLqGQ1EDSaGQ5WuTTPJ9R31CfVPgc7a3O1FG77y5HU09++sPn8ynNetNo3ExS5RgnJieVdFGb2jsN5w/2YgXHvIIaPn4LJEz6Opztz2Fgq6tRJno6qyKnnusTZvQjg03vVTOjGSoJM1FRSTP6uFjnvO5gJsOJ4DmVeMHJ4SNe/UV0x37JJLvLFH0f1ZF3dUw+655Lh+FpHxWytHY+w4ln4j0kXhbz8F92jTrtDamMXsx/KN+fk4BJaSxd4q/EGjseG3HxX2yV2WMtJa4FrhtDgQ4d4KwNNPDOrGcZrei8rtRjKEMaVJRjCrFGb2FYLPVEtp4nPt6xAAY3vcch5q8ISlyRqajVVULNksfP0LB/o2q7XLoGngXyXHkwhZ1pp9xy5bb0/ZL0X3IrE9DqqEXLA9o2mJ2tb7psfgolRNGSramnseM48f5grzgsRusyUNW6GWOZlteF7JWXF26zHBwuN4uFZPDyYbIKcXF8meqcExNlVTxVMfqTMa8C4JaSM2nmDcHmF0YvKyeOtrdc3B9DeUmMEAIAQAgBAc16asW1YIaRpzmcZZB/y4/VB5FxB+4tTVzwlE9BsHTqc5WSXBLHr+3zOQOgO1ufLf4LRwdDVaBx96rl2fYw66jBzMisYXHVaLk/zmpSLQhKyW7FcScpgImao27XHiVLZ6LS6VVRx16mCae6xtnShE1nPVTOhhKgtkkMAwl9XO2FmV+09x2MYNrue3zIWSqt2S3Uaeu1sNJS7Z+S7X2fzodz0ewKKmiEULbD2nG2vI73nHef5C7FdcYLET5xq9XbqrHZa+P6LuX88TYq4bK5rFMxjSKjieY5KmBrwbOYZWa7TwcAcvFAV/FqeCsj1o3sfb1ZY3NdY8CRu5LFbUrFx5m/oNoWaSeY8Y9V/OpQaiIscWOFnNNiuW4uLwz3ddsbYKcHwZhKEsseg+jBrZu3cU8djK4bXE7GNPE/AeCz01b77jlbT160sPd+J8vud2w3DI4ohHExrI2jstaLNH8TzXRSSWEeMsslZJym8swV0YAJOQGZJ2AKShSMQ0nog4t9Kg1hkbTMIB7wbICsaT4NHUM6+DVMltYOYWlkw4XGRPArDbUpcVzOnoNfKlqE37vy/Y585aR6Rna+gjGdenmo3HOBwliv+rk9YDkHC/wDeLcolwwee2tViamup1NZzkggBACAEAIDz90p4j12KSja2AMgb90Xd+25y5molmxnt9jVez0ke/L/nlgrUUiwnUwZXBrs3DPjmD8Eya1mjqseZLj6GRjw0WaAO5MmWrTwrWILBjfMqs2ooxF6qZUNuoLZC6E5Ol9GVKGQOmPrSvsD9RmQ+Jd8F0tHDEHLtPE/iTUOeojV0iv1f7YOiU9TYLcPOHHemzTuRsn6OpXllmh1XIwkSEuF2xBw2DVIJttuBsuCBxdAbeGYlJTyCWFxa4bfdcPdcN4QF3xGrbPHFUtFutaQ8e69uRH5+AC0NXHDUj1f4fvcq5VPo8rz/AOfqRxWqd9natAaYQ0UQG2Qdc87y5+Yv93VHgupTHdgjwm07nbqpt9HheX7lxiqsllNA879LenUlZUyUsLi2igcWENNvSJGmznv4tuMhsyvtKA52gJbR7HpKSQOaSYifpYr9l47tzuB+SAn8fY3ri9mbJWtlYRsIeL387laV0cTPUbOtdlCz04fzyLB0R4l1OLQi9mzh9O/7w1mj8bWJS8SKbShvUPu4no5bp5oEAIAQAgBAeWMVq+tqJpv1sskn43l3zXIk8ts+i0Q3K4w7El6GBrlQzjw9CRddQXQmsoLIW6FshdQTkLoMnStBqkeiMHuueD36xPzC6ulf/mjwW3ota2TfVL5Y+ha46tbBxzzn0ha36Uq9faZSR9kgFv7JCArqAEBasEJFGAd8z3N7g1gPxWpq3wSPRfh6L37Jdy+pmK0j0zOzaP1gNPCR+qj8OyF1a3mK8D5/q47t80/8n8yY9LNsjnbLvVzXPKcjSCQ64cCQ4HaCNt0A1ACAtU5PVQA7RAzyJcR8CFqX/Eei2UsUPxfyQ/CavqaiGb9TLHL+B4d8lii8PJu3R3oOPaj1sugeQBACAEAIDWxGTVhkd7sb3eTSVD5F61maXeeVQVyD6ImKCoLpjgVBZMW6Fsi3UFsi3QnIt1BOQugyWPQ/FOreYXGwkN2cNfh4j8luaSzD3X1PO/iDRuyCvjzjz8P2+pdWVa6B48ovSNoy6pIqqcXmaA2WPIGVo2Ob9YDK28W4WIHLZYi0lrgWuGRa4EOB5goDdwnB5KhwDGkM9qQjsNG/PeeSAs04a0Nij/o4hqNPvHaXHmTcrm3z35cOR7fZelenoSl8T4v7eXzMBWE32y7aFYvePqHHtR3LObCb/A/mFv6aeVunldtaVxs9suT5+P7lrbVrZOGcs0/0Td1r6qmaXskJfLG0Xex52uA3tJz5XO5AUMhATGC4E6UiSQFlO3tPe641mjczjfj/APFDeFlloQc5KMebJCsn13l1rA5NHutGQHkAtCUt55PW0VKqtQXQ1yhZnrnDJdaCJ/vRsd5tBW+uR5CSxJo2VJUEAIAQGljf9Vn/ALGX9wqJcmZKfzI+KPK4K5J9BTHAqCyYt1BdMW6E5FuoLZFuhORbqCchdBkA5SQ+JYcN0jIGrNfLY8f4h81u1arpP1PMa7YWW56f/X7P6P1JVuKsdse0/eF/JbSsg+TODZo9RB4lCXozTrK+P2yw242cfJRK2C5stVoNTY8Rg/NYXqyDxHFS8ajMm7Cd5HDkFqW6hy4R5Ho9n7IjQ1Zbxl07F92RZK1jstiFSUbFhmcxwcwkOabgjaFZNp5RishGcXGSymWnD9KWuFpey73hcsP8Fuw1CfxHmdVseyDzVxXZ1/ckv0qwi4e09zmrMpxfU5ktPbF4cH6Mja3FYR2iWud9UNc+/wDPFVlbFdTLVob7Hwjjx4FbxTFXS5bGDdvPMrWstc/A7uk0MNPx5y7fsRpWM22NKkoz1rgP9Up/7GL9xq31yPJWfE/E3lJQEAIAQGpi4vTzDjFJ+4VEuRer414o8pgrlHv0xwKgumKCoLZFuhORbqC2RboTkLoMhdBkLoMhdCMiXQjIl1JGRCUKtiEqSrY0lSVbGlSUbEKkq2NKFGxpUlGxpUlWNKkoxpUmNnrjBhamhHCKMfsBb65Hk5/EzcUlQQAgBAa9ePopB9R/7pUPkWh8SPJ4K5Z75MUFQWTFuoLJi3QnIt1BbIt0GQuhOQugyF0GQuhGRLoRkS6kjIl0KtjSVJVvHFmCSsYNrh4G/wCSyKqb6GnZrtPDnNfP5GE4lHx/ZKv7CfYa72rpv8v0ZkjqWu9VwJ4bD5FVlXKPNGarV02/BJP5+hkJVTK2NKkq2NKkoxpUlGNKkoz17h4tDGODGfuhb6PJy5s2EIBACAEBjqG3Y4cWkfBCVzPJIK5Z7xMW6gsmLdQWyLdCci3UE5FuhOQuhOQugyF0GQuhGRLoRkS6kjJ1Lo3wGlnw988kLHzNldG50gLsg1rm2achk7cFuUQi45aPNbW1N9d27GTSxngUzT7BoWSscyNrQdYENuG3ytkPFTc3DG7wKbMhDUuXtsyaxjLff3lXFKwew38IK1/aT7TtLSadcoL0FMTfdHkFG8+0s6a/8V6ItXRfgkNRiAZLFG9oje7VexpaSNUDIi29Z6JNyw2cnalNcKt6MUnnosFi6RMGp42uMcTGFoNuraGC/c3IrLZCO63g0NHqrvaxi5NpvrxOYkrUPRNiFSVY0oUY0qSrPYVO2zGjg0D4LfPKPmZEIBACAEAjhkgPIi5Z7pMW6Fsi3UFsi3QnIt1BOQuhORboMhdBkLoMiXQZC6kjIl0IydB6JsX1DUUrjlI1szBu1mXa7xIcPwra00uLRwdtVZjGxdODI7pCfct+0fyVtTyRg2L+ZPwKYStQ9BkQlSVbLd0U1gjxJl/bjlYO/V1v8KzUP3jmbUWaM9jRL9Jlbdrhf1iAPO/yWxc8ROTs2G9en2Zf0+pzUrTPRNjSVJVsRSUBoubcclJDPYgC3jygqAEAIAQAgPJNezVlkb7r3t8nELmtcT2tcswT7jBdQZMi3UFsi3QnIt0JyF1AyLdCchdBkLoMiXQjIXUjIl0IybWFV5gmZM3ax1yOLTk4eIJHirQe68mDUVK2twfUl9M6oSPjLTdpaXA8Q61is+oecHJ2RBw3888pemStkrXOw2JdSRk3cCrOpqYpR7L23+yTZ3wJV4PEkzW1UN+mUe4ktNa7rJtW+TMz3n/L81lveXg52y6sQc31+hXCsJ02xLKSjYaqkg2MNi1pom+9Ixvm4BFzK2PEG+49eLePLAgBACAEAIDyhpGzVralvu1EzfKRwXPn8TPX6d5qj4Ij7qpnyLdQWyLdCci3QnIXUDIXQnIXQZC6DIXQjIXUjIl0IyJdCMjpJi4NB9kao7rk/NWbbMUYKLbXV5+n0Md1BbIl1JXIhKkrkfUTF7i921xuVLeXlmKEFCKjHkhrGXQNmzHTXU4KOQ59MmCN4z6Ow3rqVvvVMDfOVoUx5orc/wDzl4M9XrdPMggBACAEAIDzP0nYaafFaltuzK/0hhPtCbtkj7xcPBaVqxJnp9DZv0R7uHoVa6xm5kW6gnIt0JyF0JyLdQTknNE9F58Qm6qAANbYyyvuIomnZfiTY2AzNuAJF4QcnwNfU6qFEd6Xku0tWkfRJUU8JmglFTqDWkjbGWTWG0sbrO1+7I8AVklQ0so06NrQnLdmsHObrAdTIXQZEupIyF0GRLoVyJdSRk6Po70Q1FRCJZ5W02uNaON0ZfNY7NcXGp3ZniAs8aG1xOXdtOEJbsVkqGlejM+HzdTUNFnDWikbcxStG0tPEbwcx4gnHKDi+JtUamF0cxIS6qZcj423UlWyRpKa6sYpSJiGjyVsGFyMNXDZQy0WbXR9Qddi1K22TJOuPACEGQE+LQPEKYLMkU1U92mXp6npRbZ58EAIAQAgEugOU9O2Ba8MVewdqA9TPbb1Tz2HHkHkj+8WC6PDJ1NmXbsnW+pxO61juZFuoJyLdCchdCcmxQUj5pWQxjWkkcGMHMnfwHNSk28FZ2KEXJ8kekNFcOioKVlNHYkdqV9rGWUjtPP5AbgAFvQiorB5TUXyum5v/iJb08cVYwnGelnRlscnp1OAIpTaoY0ZRyn2xydv5/ay1bq8e8ju7N1e8vZS5rl9jnF1gOvkS6EZC6EZEuhGTpPRJow17xX1ABjjNqZjhk+UHOQjg07Of2VsUw/qZydo6rC9lHn1+x2b08cVsnEIXTDCosQpX08lg71oZLZxSj1Xd248iVWUd5YM1FzqmpI821VK+KR0UgLZI3Fj2naHA2IWm1g9JGaklJcjYpIroismWGhp1dGCTJB1gFJjIfEJlVmaKOg9B2Cm81e8ZEejQX3i4dK4eIYL8nLLTHqaG0beVa8X9Drl1nOWKgBACAxPksgNSarsgIzEZ2SRvikAdHI0se07HNcLEI1kmMnF5R510pwJ1HUOiNzGbuhk3SM/9hsI+RC0pw3Wek02oV0M9epEXVDZyF0JyLdCcl66OqURE1bx2jdkN9w2OeP3fxcVsUw/qONtPUZfsl5l3djvNbByDE7H+aA1avGWyMdHJ2mPBa5p2EFQ1ngWjJxakuaOU4pR9TK5m1u1jvebuPetKcN14PT6fUK6tSXn4mndVM+QuhGTbwqj66VrL2bte73W7/FXhDeeDX1N6pg5PyOsUmMtjY2NlmsYA1jRsDRkAt1LB5mUnJ5fM2G4/wA0IMzcd5oCi9IdGHvFYzabMntvIyY//Ce5qwXR6nW2df8A235FeoAsKOhInoJAArGBow1dXkjZaMTVwnDJKycQx5NyMshHZiZfNx58BvPikYuTwLbY0x3n5d53jB3RwQxwQjViiaGMHIbzxJNyTxJW0lhYOBObnJylzZLw1d1JU22SXQGUIBrkBpVTkBBVkhQERUSlAQmNUTKiMxSi7doPtMd7zTuKiUVJYZkqtlVLeic0xnRiaAktBki3OYO0B9Zu78lrSqaO3Rrq7OD4Mg1iN028LoXTSBg9Xa93ut/irQjvPBh1F6phvPyLuHarQ1uTWgAAbgFupYPNSk5Nt8zBJO5CDWkncgNZ9Q5AaNe0yCx2j1SqThvI2tLqXTPPR8yFcCDY7QtNrB6GM1JZXIGgk2G0qUsiUlFZfImqBpjbYbT6x4rbhDdR53Vah3Tz0XI32VDlc1jYjncgNmOdyA2CddpY8Xa4FrhyKhrKwWhJxkpLmiqTwuhkLHd7T7zdxWpJbrwehqsVsN5GX01Rktukjh+AzTkF4MUW9zx2yPqt2+Jt4rJGts1bdZXXwXF/zqXvB6NlOwRxNs3aTte93vOO8rYjFRWEci22Vst6RM08pUmMl6OQoCdpXIDdagFIQGvNFdARtTRXQEZPhqA0ZcM5IDUkws8EBE1+i0UuckTSTtdq2f8AiGaq4p80ZYX2Q+GTMNPo4yJurGwNbtNrkk8ycypUUuRFls7HmTyJJg54KTGa78FPBAYH4GeCAwuwI8EBiOAHggNap0VD9oN+IyKrKClzM9Opsq+F8OwKbRUM2A34nMpGCjyF2pst+J8Ow2W4AeCsYDK3AjwQGZmBnggM7MFPBAbEeDnggHVOjbJWhsrNYDMbQ4dxGYUOKfMyVXTreYPBsYfo1HF/Rxtafetd/wCI5qFFLkTZfZZ8UiUjwwqxiNqLDOSA3oMNQEnTUVkBJQxWQGwAgFQCEIBrmIDE6AIDE6kCAxOoQgMTsOHBAYnYYOCAxuwocEAw4SOCAYcHHBANODDggE/Qw4IBP0KOCAP0KOCABgw4IBwwYcEA4YQOCAeMJHBAPbhQ4IDI3DBwQGVuHDggMraEIDK2kCAytgCAyhiAcAgFQAgBACAEAWQCWQBqoBNVAGogE1EAdWgDq0AnVoA6tAHVoA6tAHVoBerQBqIBdRAGqgF1UAWQC2QAgBACAEAIAQAgBACAEAIAQAgBACAEAIAQAgBACAEAIAQAgBACAEAIAQAgBAf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data:image/jpeg;base64,/9j/4AAQSkZJRgABAQAAAQABAAD/2wCEAAkGBxATERMTERIWFRQXGB4bFxgYGRceFRkeGxsdHiAeGxcaHSgkGR8xJxwdLTEtJyksLzo6HB84ODMsNzQtMi0BCgoKDg0OGhAQGzImICQyLTQwMiwsLDQ3Mjc3LC83LCwyMCwsLCwyLi41LywsLDEtLDEtLDQsLCwsLCw0NCwrLP/AABEIAHMAcwMBEQACEQEDEQH/xAAcAAEAAgMBAQEAAAAAAAAAAAAABgcDBAUCCAH/xAA1EAACAQMCBAQFAgUFAQAAAAABAgMABBESIQYxQVEFBxMiMkJhcYEUkUNScqGxIzOSweEV/8QAGwEBAAIDAQEAAAAAAAAAAAAAAAQFAgMGAQf/xAAvEQACAgECBQMDAwQDAAAAAAAAAQIDEQQhBRIxQVEiYXETgZGhsfBCwdHhFCMy/9oADAMBAAIRAxEAPwC8aAUAoBQCgFAY7idEUvIyoo5sxAUfcnYUB6RwQCCCCMgjkQeoNAeqAi3H/j91Zwxy20KyAviRnyUjBGxIUg7nAzy71jOXKs4N+mpV1ircsZ7s88E8ax3wMboIbhRkx6shl/njbA1DuMZH2wT5CxTWUZ6zR26WzksXw/JK6zIooBQCgFAKAUAoBQCgOPxLw7DeoiTZBjfWjLpyrYIzpYFW2J2YEb15JJrDPU8EN8E8MIiaW2VbO8UvHJoUiGR4yy5eHYOh5qTuA2Rzqkt1c9La4t5RLVasjnuSC24+sAoFzOkMy7SxtkFWHPvt1BzyIq4rtjZFSi9mR/pT32exxfMLi2xmsJIIJ1lknVdIjOrSC2dTH5R7Tz35bV7ZNQjlkjQ6SzU3KMF8vwVjY3Da4pYjpkjkDIexVsfkHcEdQSKr4Sdc0drqqoa/TS284+Vk+kqsz58KAUAoBQCgFAKAUAoCs+K/Mv3el4dobBIedgSgI6Rj+J/V8PLGemi29Q27ltw/hNur9T2j5/wafA3jsK2jfqbpPVMsjOZJFEhyx3IOOf02xiua4pC6y7MIt5S6L2E4102SrT2TfUjHFN9DNePJAdSFFBbBAZhq5dxjTvUvR1WV0KNmzy/xt/svuCKa55Y9Lxj3e/QjCOcKoONY1uRzOTyBqyaw2/GyPK5ylCFaeOdc0n3eX0X8yljBuW02l0RQMDBO+Aq5rXy59TJv11XiqtLCWXvhRX86H01VmfPxQCgFAKAUAoBQFeeZtze2MkXiVp7lVPSuY2BMZXJZHIGCMFmBOdtQ6aqAqHizjCa7meWOS4hSRcPB68jRA7ggYIDKRjIKjmRg8yPT1YosUI1bbZb7mqyxuyzY77Q116LRpz27v5f8wY4r15DmOIED5mOP22rKVUYL1S/Bop4hbq5Zop9K/qk8fjZ/ub8erHuxn6cq0PGdi4rc+X14z7GGa2j0nIwBlsjmO5rOM5ZI12ko5G2sJZeV28v/AD5Na2scgsxOptwDuB2yOprbK7laS7FdTwtXVSnY3ma2z222+Wuv7eS+uBuMFv0cNH6U8eNaatSkHk6HAJU4PMbHbfYmbCamso5LV6WzTWOuzr+/uSmsyMKAUAoBQCgITxLJdJ4lE0D+79PlIndhDNokIlUgZ0th48PpONuYyKj6i/6OJPp3NkIc2UYuIuOJI7ebPh9wuVKq7/pmj1MNK6lEpJXJGRisYa2ibwpbmSom5KKXXYplPCoEAJHwgbknG3U1H+vY9kdsuD6KrE5R/wDPdt4+X2Mt/aGUAa9IzvtnNY1Wcjzg38Q0T1kFBTwu+2c/z+I1p5wqEkkIp0qq7FiO56VsjFyljv1bIOo1EaqnNtqEXyxjHZtry/8AHydd/B5YvDovETOjxSMFaIZ1pk4GGJ9x7it89NFrbqVGl45bXb694eOuPhvc1n0uhwdmU7/cVBWYy+Drp8l9Dw/TJPf5Rgtr0aF1Bgcfyk5+2BvWydT5ngh6bXxdMXOLTwv6W8/GEWD5Mvqu7k4K/wCiuAQckazv9Ptz3qVpo4T3Od49dKyyDcGlh4z3+3t77lu1JKEUAoBQCgFAVNxpxO4vJYJ0MJt2D2s8Sl2XUm/rR5zJG26kLg+0HHIjRdySX059GTaNHdZW7at8PdLr8+6ZyOI+MYbuz9PSyS+qntKsFYK/xKSOW2cHBqlq0VlOo5k8xw9/sWGkhNXVuyLW66p+SFSxGV31MViQ4wDjV3z9KsVJVxWFlsuLaZa66bsm41Q2wnjPnPsbYvEwOYXoSp0/v2rV9ORYLXUpLqo+eV4/Pg2vA/CI7mWW2dgrPG5tmPwmQkMBnvsf3qXQ1jPc5rjMJxkoY9OZNPtvh/lb/ZkRu7CWKUwyoySBsFCMHPL8/epLaSyUcISnJRj1ex37Xw5FUBvcR35D7DpVdO6UnlbHdaXhVVVSjZ6mvPRfC6f3PyyusIoZW5bYBOR0ORSyvMnhox0WscaIqcZdNsJvK7Pbv5Jt5SaW8SLPlWWBvSBxlssuvIxtjC9etSNNFJPDKTj9tlkoc0eVb4z1fTPx2LqqUc8KAUAoBQCgIhx/waL1BLEQl1GMIT8Drz9N/p2PMHuMg4TgprDJWk1dmls54fdeSj/FoZYmaKaNoplwdD4znmMEbMPqCahqtwlv0Omlra9VVmt+pYaT8rcXbD0i6jIJDEdxkZrXBPn5X8E7Vzg9I7a1lPEml3WVn/Z3L+xgsLy2/wDog3FvNAWITZAxOPaAfcFGOZ+bP0qdXXGPRHI6viGo1Esylt4XT+fJGrC4iZpYxn0gxMer4gmo6cnuBjetGog01OPUuOC6mNtUtNdhxSys+O/4OvP4lLcBBJM0qxnKl1UtyIwJMaiPya1ztny8sl1Juj4bpfrK6mTfL+Ps8b/kxy6sHTjPTPKo8cZ3Lq7n5H9Pr2yallKwULpLYOkEY3wccs7VusinLOepV6PUTqq5HFtRyk1jfG3TO37Fs+XXBtzBP+quQIyI2RIwwLe7SSXIBHTAAP79JdNP0+pzfFeJrWSiorEV5LHreVAoBQCgFAKAUBrX9hDMhSaNJEPR1BG4I68tiaAqLjzgw2bNPbqP0jY1IB/sHlyH8M9+hJzsdomopz6onR8F4mq/+i1+l9H/AG+GcI+JrJai0vImmhXeF0ZRcQnsur2uPvjtv0xr1C/qNus4DPmbo3XjwRm08LCyknUUAyuoAE/1AEjP5Ne23px9J7w3g867+a9bJZ9uvf8AfB16hHVGK6m0rtuTso7ms4R5mRtVf9GvK3k9kvL7f78I82pC6VG5XB+p3/7r2WW+Y1VKNdf0c7pb/fv99z6WhclVJGCQCR2z0q1PnbWHg90PBQCgFAKAUAoBQEd8wPD3n8OuEjVmcLrVVLZYoQ2MLu2ccuteSWU0bKbPp2Rn4af4ZRscgYAqcgjIqoaa2Z9MhZGcVKL2Y10we8xrvcOdlQ57tsv/ALWahHq2Q56m1vlrrefL2Xz7/b9DHqCkliXkxsAP8D5RWWHJbbI0c0KZt2Nzs9l+iXZe7+7CyemQ7/EzLt+dhWUY87UY9Eab7f8AiVSut/8AUu322X26t/J9QVYnDigFAKAUAoBQCgFAKAp7jXgCeCSSezQywMS7RKCZY2JyfTUD3puTgbjkM7VHuo5t11LzhfF3p19O3ePb2/0QiRtLFXV0Yc1dGVh91YAiojpmux0kOJ6SXSxffb9zEb2PHxZ7Yyf8V7GiyT2izyziujrWZWL8mN732n01Zj09rYP5xRVb+p/qjCziDdbdEHJvp6ZYf3wcqWC4aRC6MfcOQ2G47cqmVyqisRZzOso4hdLnug/ss4/GT61UY2rcVJ+0AoBQCgFAKAUAoBQCgFAU95u2hS9t2AUI9uUQDvHIS23QYkX+9WfDH65L2Kriq/64v3ILZMBCpPILv+OdcvZFqbj7n1nQ2w/4cLO3Ln9Dx6LSLqY4J3VflXtkDmazU1XLCNM9LPWVOVrxzL0rsvDfl+f08l+cE8UpfQltOiaPAlToCRsVb5lODjrsQasITU1lHE6nTWaex12LckVZEcUAoBQCgFAKAUAoBQCgK9857Vf00E52aOYLq05wkvtbODnHwnbOSoH1rfp7ZVWKUVk0ammNtbjJ4KWhScoCVZI5NQ1MvszgkhD+/Xv2rTCqGp1LjJpS64X9ywfE7dFoVCrLi1j1Y7+P13/RG7b3yFV1ZU45EH+229Vcqnl43O40/EanVFzzF4WzT/TbcsHyZIa6uW+EiJQFIIZhrJz9hy771K00cRe5zfHr3bbD0tLGzaxnfx7Fu1JKIUAoBQCgFAKAUAoBQCgNXxTw+K4hkgmXVHIpVl3GQfqNwfqKAozivhCfw/GtmltQSsUmSdAO+JFGyHn7hscfLsKnaB6euTbjiT7ldxCvUWRXK8xXb+dSOWV1iNQysCB/KTkdDsK5+ytcz5XsfTdFrXHTwVsWpYXSLafxhMnPlEkb+IM7ko6QkRIcAuGYazjntpX/AJb1I00Uk9yj4/dOyUMwaWHjPV+du3YuepRz4oBQCgFAKAUAoBQCgFAKA8yIGBVgCCMEHkQe4oChfFuEb20cxi3lmiVtMckQ9Qsvy61T3KcbElQufxUK3TScsxOt0HHaYUqF2U1t5yTLy44Puobk3V0npaY2SNNSsx1MNRfTkAe0Yw3Xet1FX01uVPFuJR1koqCwo569yyq3lQKAUAoBQCgFAKAUAoBQCgFAU552eyZGT2sxt1Zl2ZlIvMqxG5U4GQdjgUBcdAKAUAoD/9k="/>
          <p:cNvSpPr>
            <a:spLocks noChangeAspect="1" noChangeArrowheads="1"/>
          </p:cNvSpPr>
          <p:nvPr/>
        </p:nvSpPr>
        <p:spPr bwMode="auto">
          <a:xfrm>
            <a:off x="155575" y="-655638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http://www.flexpipeinc.com/images/Infolettres/1_workplace-design.jpg"/>
          <p:cNvSpPr>
            <a:spLocks noChangeAspect="1" noChangeArrowheads="1"/>
          </p:cNvSpPr>
          <p:nvPr/>
        </p:nvSpPr>
        <p:spPr bwMode="auto">
          <a:xfrm>
            <a:off x="155575" y="-1524000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9552" y="1196752"/>
            <a:ext cx="0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691680" y="1556792"/>
            <a:ext cx="0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699792" y="1988840"/>
            <a:ext cx="0" cy="10803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635896" y="2319151"/>
            <a:ext cx="0" cy="7498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"/>
          <p:cNvSpPr txBox="1">
            <a:spLocks noChangeArrowheads="1"/>
          </p:cNvSpPr>
          <p:nvPr/>
        </p:nvSpPr>
        <p:spPr>
          <a:xfrm>
            <a:off x="649733" y="998730"/>
            <a:ext cx="1113955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Ringkas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5"/>
          <p:cNvSpPr txBox="1">
            <a:spLocks noChangeArrowheads="1"/>
          </p:cNvSpPr>
          <p:nvPr/>
        </p:nvSpPr>
        <p:spPr>
          <a:xfrm>
            <a:off x="1818157" y="1322803"/>
            <a:ext cx="1113955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Rapi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5"/>
          <p:cNvSpPr txBox="1">
            <a:spLocks noChangeArrowheads="1"/>
          </p:cNvSpPr>
          <p:nvPr/>
        </p:nvSpPr>
        <p:spPr>
          <a:xfrm>
            <a:off x="2809973" y="1747387"/>
            <a:ext cx="1113955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Resik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3818085" y="2132856"/>
            <a:ext cx="1113955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Rawat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292080" y="3140968"/>
            <a:ext cx="3240360" cy="1534480"/>
          </a:xfrm>
          <a:prstGeom prst="wedgeRoundRectCallout">
            <a:avLst>
              <a:gd name="adj1" fmla="val -98446"/>
              <a:gd name="adj2" fmla="val 4470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5R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musti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RAJIN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diputernya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Mas!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5"/>
          <p:cNvSpPr txBox="1">
            <a:spLocks noChangeArrowheads="1"/>
          </p:cNvSpPr>
          <p:nvPr/>
        </p:nvSpPr>
        <p:spPr>
          <a:xfrm>
            <a:off x="2932112" y="152636"/>
            <a:ext cx="308004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75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175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b="1" dirty="0" smtClean="0"/>
              <a:t>TERIMAKASIH</a:t>
            </a:r>
            <a:endParaRPr lang="en-US" sz="9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192088" y="692696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asepsaiba.files.wordpress.com/2010/01/photo00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20" y="2280688"/>
            <a:ext cx="4017153" cy="32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28363" y="1124744"/>
            <a:ext cx="856176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(safety):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Bebas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resiko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diterima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https://encrypted-tbn3.gstatic.com/images?q=tbn:ANd9GcSZ64v8tV1o8awU-9LclZ8vLXAlep91DQ9XlZW5xGfzbt1kqfg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205"/>
            <a:ext cx="4277307" cy="32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574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5"/>
          <p:cNvSpPr txBox="1">
            <a:spLocks noChangeArrowheads="1"/>
          </p:cNvSpPr>
          <p:nvPr/>
        </p:nvSpPr>
        <p:spPr>
          <a:xfrm>
            <a:off x="2747863" y="148570"/>
            <a:ext cx="3264297" cy="40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Istilah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Keselamatan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5"/>
          <p:cNvSpPr txBox="1">
            <a:spLocks noChangeArrowheads="1"/>
          </p:cNvSpPr>
          <p:nvPr/>
        </p:nvSpPr>
        <p:spPr>
          <a:xfrm>
            <a:off x="3419872" y="909111"/>
            <a:ext cx="5515105" cy="40011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BAHAYA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9872" y="1319921"/>
            <a:ext cx="551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keadaan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tindakan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berpotensi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mencederai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menimbulkan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sakit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penyakit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perpaduan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keduanya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30" name="Picture 10" descr="http://img.ehowcdn.com/615x200/ehow/images/a08/8v/86/file-complaint-employer-tennessee-800x8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669"/>
          <a:stretch/>
        </p:blipFill>
        <p:spPr bwMode="auto">
          <a:xfrm>
            <a:off x="297239" y="2420888"/>
            <a:ext cx="535876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380312" y="2575937"/>
            <a:ext cx="135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Sumber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789040"/>
            <a:ext cx="135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Keadaan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52320" y="5085184"/>
            <a:ext cx="135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Tindakan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88024" y="2745214"/>
            <a:ext cx="2916949" cy="17279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555332" y="3958317"/>
            <a:ext cx="2939905" cy="10548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3851920" y="5254461"/>
            <a:ext cx="3795718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89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encrypted-tbn2.gstatic.com/images?q=tbn:ANd9GcQUkzdDIh7G6TF4I8Tzz9NF45G3kXOyNlKCTVe8QDUhDnHaOwD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88" y="2564904"/>
            <a:ext cx="5324256" cy="377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458516" y="1395710"/>
            <a:ext cx="5476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Kejadian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terkait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dimana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cidera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sakit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penyakit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terlepas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tingkat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keparahannya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kematian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mungkin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terjadi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3419872" y="909111"/>
            <a:ext cx="5515105" cy="40011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INSIDEN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071678" y="3356992"/>
            <a:ext cx="1732570" cy="9500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084440" y="4603449"/>
            <a:ext cx="171980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092824" y="4941169"/>
            <a:ext cx="1711424" cy="7200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43783" y="3187715"/>
            <a:ext cx="135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err="1" smtClean="0"/>
              <a:t>Cidera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949645" y="4440587"/>
            <a:ext cx="1726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949645" y="5491971"/>
            <a:ext cx="1726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err="1" smtClean="0"/>
              <a:t>Kematian</a:t>
            </a:r>
            <a:endParaRPr lang="en-US" dirty="0"/>
          </a:p>
        </p:txBody>
      </p:sp>
      <p:sp>
        <p:nvSpPr>
          <p:cNvPr id="28" name="Rectangle 5"/>
          <p:cNvSpPr txBox="1">
            <a:spLocks noChangeArrowheads="1"/>
          </p:cNvSpPr>
          <p:nvPr/>
        </p:nvSpPr>
        <p:spPr>
          <a:xfrm>
            <a:off x="2699792" y="116632"/>
            <a:ext cx="3264297" cy="40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Istilah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Keselamatan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7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58516" y="1340768"/>
            <a:ext cx="5476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Paduan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kemungkinan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terjadinya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insiden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berbahaya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paparan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Serta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keparahan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cedera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sakit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penyakit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disebabkan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kejadian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paparan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3419872" y="909111"/>
            <a:ext cx="5515105" cy="40011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RESIKO</a:t>
            </a:r>
          </a:p>
        </p:txBody>
      </p:sp>
      <p:sp>
        <p:nvSpPr>
          <p:cNvPr id="2" name="AutoShape 2" descr="https://www.fraunhofer.de/content/dam/zv/en/press-media/2013/october/Research-News/rn10_2013_Thema6_g.jpg"/>
          <p:cNvSpPr>
            <a:spLocks noChangeAspect="1" noChangeArrowheads="1"/>
          </p:cNvSpPr>
          <p:nvPr/>
        </p:nvSpPr>
        <p:spPr bwMode="auto">
          <a:xfrm>
            <a:off x="155575" y="-1790700"/>
            <a:ext cx="5610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QERUSERQUFhQSGBUVGBcUFBQYFxUWHRQXGBcSFBgYHCgjGR0lGxUVITEiJykrLi4uFx8zODMsNygtLisBCgoKDg0OGxAQGywkICUsLC00LCwsLCwsLC4sLCwsLy4sLCwsLCwsLCwvLCwsLCwsLCwsLCwsNCwsLCwsLCwsLP/AABEIAOEA4QMBEQACEQEDEQH/xAAbAAEAAgMBAQAAAAAAAAAAAAAABQYBBAcCA//EAEIQAAEDAgIGBwMJCAIDAQAAAAEAAgMEEQUhBhITMUFRImFxgZHB0TJCoQcUI1JTcpKTsRUWM2KisuHwVIJjg8JE/8QAGwEBAAIDAQEAAAAAAAAAAAAAAAQFAQMGAgf/xAA4EQACAQMABwUIAQMEAwAAAAAAAQIDBBEFEhMhMUFRYXGxwfAUIjJSgZGh0eEGQvEVM0OSI2Jy/9oADAMBAAIRAxEAPwDuKAIAgCAIAgCAIAgCAIAgCAIAgCAIAgCAIAgCAIAgCAIAgCAIAgCAIAgCAIAgCAIAgCAIAgPL3hoJJsBmexDDeFlnxoatszA9u4/A8QVrp1FUjrI2VKbhLVZsLYeAgCAIAgCAIAgCAIAgCAIAgCAIAgCAIAgCAIAgCAIAgCAgNJ66w2TTm7N3ZwHet1KPMhXdXC1EROiOI6khicejIbjqf/kC3cFzej7nVquD4Sf5Opv7fWpKa4pfj+C6q+KMIAgCAIAgCAIAgCAIAgCAIAgCAIAgCAIAgCAIAgCAID41lQI2F7tzR4ngFlLLweJzUIuTKLUTF7i929xv/hS0sLBTyk5SyyJBINxkRnccDzXAZecn0tJYwdGwPEBURB/vDJw5OHrv711VpcKtTUufPvOYuqDo1HHlyJBSSMEAQBAEAQBAEAQBAEAQBAEAQBAEAQBAEAQBAEAQBAVbSWu137Nu5m/rd/hSKUcLJW3dXWlqrkQi2vgRVxIwL58uB9OZMaM4jsJgCehJ0T1Hg7/ean2FxsquHwe79Mg39vtaeVxXrBf10pzYQBAEAQBAEAQBAEAQBAEAQBAEAQBAEAQBAEAQBAaOL1uxjLveOTe3n3L1COszTXqbOOeZSib5nipZUGCsT+Fnun8S70RgXz9cD6YzKyC+6MYltorOPTjs09Y913h+i6TR9xtaeHxXpM5u/t9lUyuD9MmVPIIQBAEAQBAEAQBAEAQBAEAQBAEAQBAEAQBAEBgoCm43XbaTL2W5N8z3qVTjqoqbirry3cERy2Ggw7ctdXdCXc/A20VmpFdq8SOXArgfSmFkG9gteaeVr/dOTh/Kd/hv7lIta7o1FLlz7iNdUFWpuPPl3nRmOuLjMHMHmOa6pPKyjlmmnhnpZAQBAEAQBAEAQBAEAQBAEAQBAEAQBAEBi6AygIjSKv2ceo32n5djeJ8lspRy8kW6q6scLiypKUVgQGH7itVf/al3PwN9ss1oL/2XiRq4JH0gysgIC56H4lrsMLj0o/Z628u7zCvtGXGvDZvivD+Ch0nb6s9pHg/H+Sxq1KsIAgCAIAgCAIAgCAIAgCAIAgCAIAgNLGcTjpIJKiY2jhaXuPUBuHMncO1Aceg0wpaqZ8mIE0Eskcc9PPSVMj3uYSWtjkZHrAvGrmxzeYICA6ho3V1QjkbXAXhI1Z2t1G1EZbrCTZ743jc5vMZb7BxMNpLLIKvqzNIXnjuHIcApkY6qwU9So5y1jWXo1hAeZNx7FouXijPufgSLRZuKf/0vEj1wh9HCyAgPvQVZhkbI3e0+I4jvC2UarpTU1yNVakqsHB8zpVNO2RjXtNw4AhdZTmpxUo8GcpODhJxfFH1Xs8hAEAQBAEAQBAEAQBAEAQBAEAQBAc/060hppXGlixSOkqqd1y2QDZPu3+FPrCzm2duByvmDZAQvya6Nh1W+qMIpnR2bIKaSKShq7h2q+IZmMg2dqg5dHdmEBedJ67IRN45u7ODfPwW6lHmQbur/AGIrikEAIAgITTCr2dM4XzkIYOy93fAEd6g39TUotddx0f8AS1pt7+Mmt0E5eS/O/wChp6N121hAPtR9E9YtkfD9FyNaGrLvO3vaOzqbuD3kqtRECAIC06GYjYmBx33cz/6b5+KuNF3H/E+9ef7KbSlv/wAq7n5fotquymNGrxinhljgklY2WckRsLhrPIBOQ5Zb+5AbyAIAgCAIAgCAIAgCAIAgCAIDVxOSVsMjoGNfK1rixjnaoc4DJpdwugOTaRYSzEnGow8askzoosRo3BjZ9XaNBfqu/hyNGuC4ZEEkHLMDqEFLT0EBbBGyKNtyGRtDQXHqHElZisvB4qTUI6zKjNKXuLnb3G5UxLCwU0pOTyzwsmAgCA53pbiW3ns09CK7R1m/Sd45dy56+rbSphcEfVv6a0a7S0UpL3p4k+xcl65s+OjdZs5wD7MnRPb7p8f1VbWjrR7i2vaWvSb5reXhQSiCAID3DKWODmmxaQR2heoycJKS4o8zipRcXwZ0FsxqqUmGQxPkY4B4DXGN9rXs64NjzXV0Kyq01NHKV6TpVHBnIIoThuKvbh7XYlVGEiokqf8A882sCJnzEWY3VuC0Hc0C63Go61ovjbKyAPbLDI9lmSmBxfGJQ0FwY4gXGdweRQEugCAIAgCAIAgCAIAgCAIAgOY6X/KN8xqBNBU0VVS2a19PHMzbsdrdKRjmk62/cbbhlvKAsdNRYdjlPFVvp9YPF2Pe10UzbGxAewh28bwbIDGkVYHOETfZjy7Xbvhu8VJpRwslbdVdaWquCIdbSIEAQEJpXivzeLVafpJLhvUOLvj4lQr642UMLizov6b0V7bc6817kN77XyXm+zvI/wCTbBG1DppJWgxhmzFwLazt5HWAP6lwumLuVFQjB4ec/RHcabu5UowjB4ec/RevwVjGKB1NO+F2+N1geY3tcO0WKs7esq1KNRcy2tq0a9KNRc1/kvNDUbWNj/rAHv4/G6iSjqyaKGrDUm49D7ryeAgCAn9EcR2cmycejJu6n8PEZeCstGXGpU2b4Px/krNJW+vDaLivA0flUwEzmF75Xsoi4tq2seyMC7CI6t7jbXDSGgtJN+jYLoSgIvRHH8Hw1zRFUmSSZtNTyuhhe2mMjbsbMctVjiD0ulna9kB1lAEAQBAEAQBAEAQBAEAQFM+U3Sc0EMQAs2olbHJK+OR8UMNxtHP1BmSDqhtwTckbkBSNDcHgFXBJhT2MZUgzPpKuISubTNl2ZnjlF3MJ91rnA553tZAdaxesEERI9o5NHXz7l7hHWZpr1NnHPMphKlFQYWQEBh7w0Ek2ABJPIDeVhtJZZ6hGU5KMVlvd9Wc0xKpfWVPRBJe4Mjb1XsB5965e7uFKUqknhLwR9h0ZZQ0dZqm+SzJ9vP8AS7Edj0dwltJTshG8C7j9Z59p3+8AF8+vLl3FZzf07jk7y5dxWdR/Tu5FK+VfDQHRVA976J3aLuafDW8ArvQNfKlSfevB+Re6Ar5UqL714PyInR6d5pXBltaMm19xGTrHtzCt6yW0WeZMvIRVdOXB/wCCYw2tbPGJG5XyI5HiFonDUeCHWpOlNxZtLyaggAPJDB0HCKttXB0w11xqSNcAQcs7g7wRn3rqbO421NS58Gcxd2+xqOPLkcuxOjpsNrpZasuLGzOkw+gg+lcZXtbeqEYFh0wdUOFgb23C8oil2+TXGquop3xV8UjKqncGvMjNUSNcNeN4IGrrapsQN1huuEBcEAQBAEAQBAEAQBAEBhzgN5t2oDiMmP1dTR1VUKqNkj5ZBPT1DmFlLDCJCyBkDr67pSGNcbG993IDomgOjtNSw/OYYBBJWMikkYCbMOoDs2X9ltyTbr7EBrY1XbaQkey3Jvme/wBFKpx1UVNerrz7CPWw0BAfCurWQML5HarR4k8gOJWupVjTjrSZKs7OteVVSoxy/DtfREBpLipNGCGlpnNgCRfU3km3MAfiUG7uG7dPGNbw9eJ02gNFKOlJRlJSVLe2uGtwwu5539UbHyX4Hcuq3jIXZHfn77/LxXB6bu8JUIvtfkvM6TTt5hKhHvfkvM6QuZOZIDTqk2tDMOLG7Qf9TrH4Aqw0XV2d1B9d33LDRVXZ3cH13fcpmC4aYI9o060M7GvaSLEEXD2OHMHxXSO42knBrEovD8mu8u7m42s9RrEovD8n9SI0RrNWR0Z3PzH3h6j9FKuI5WSbpClmCn0LaohUBAEBK6N4jsJhc9B/Rd1cnd36EqZYXGxq7+D3fyQr6321LdxW9fovLqKIyNmMbDI1pa2QtGu1pNy0O3gEgZLpzmjYQBAEAQBAEAQBAEAQBAUD5SJKmthmoqGnE5bq7R7alkToJgWSxAAm7iOg7OwzGd72A1tE8Jpq+V0mI4ZssQptntXvZ9FK8jKVhB1ZCdUk77cygLhpHXbOPUB6UmXY3ifLxW2lHLyRbqrqx1VxZU1JKwIAgOcaTYkaicgHoMOq0cORd3n4WXO3ld1ajxwXA+taA0bGxtE2vfksy8l9F+cls0twVppxO8kCNupExtrue4gAkngLA242UPSekoyu42tLfq/E+S7F2nP/ANLVakJS3b5vWbfRZ8W2XjBqIU8EcTdzGgdptme83PeuAuarq1ZTfNmm4rOtVlUfNm6tBpNLGyBTTE7tnJf8JUi1y60MdV4m62TdaGOq8Sq0tA84IAB0xE+RvOxLnZf9SreVwo6Tb5NpP8eZbzrxWlG3w1kvBeJzKlmMb2vHukHwO5dNJZWDqpw1ouL5nR2uuARxzVacy1jcZQBAEBe9FsS20Wq49OPI9Y90+Xcuj0dcbWnqvivSOc0hb7KplcH6ZNqwIAQBAEAQBAEAQBAEBpYzXCCB8hfFGWtOq6d+pEHW6Ou7gL2QHInU+JQ1sU0dfTNbi5Ebp6WBssIlYy8eT3Eazhcaw5ZhAdcw+N8EDRPMZXsb05XNa3XO8u1WAADkB1b96JZMNpLLKjX1RlkLzx3DkOAUyMdVYKapNzk5GuvR4CA+NdJqRvcPda4/Ba6stWDfYyTZ01VuKcHwckvycxwil208UR3SPY09hcL/AAuuQr1NlTlNck2faLmps6U59E2dW+UEWpWO92OaFx+6CR5hcrouTncSzxlGX3e85DQ6/wDM4rnFpFnab581UtYKsysAgdKnGVraSM9OpNnEe5CDeR5/tHW5WFglTbry4R4dsuS8yfYJU5O4lwhw7Zcl5/QmmRNa0MA6IGqB1WtZQnJuWs+JBcm3rPicBr4dnLIwbmPe3wcR5L6BSlrwjLqkz6LRnr04y6pMvuGn6GP7jP7QoM/iZz1b/cl3s2V5NYQBAbuD15p5Wv4bnDm07/XuW+1rujUUuXPuI9zQVam48+XedHjeHAEZg5g8xzXVpprKOWaaeGelkwEAQBAEAQBAEAQHL/lOkhixGjlxKN0mHNjlGTHPjZUEiz5mt3jVsAM+PWgPv8lGHMMlZPBE6OhknZJSMkYQQ4RFsk8YdmGu1rDqy4WQFo0nrt0TT1u8m+fgt9KPMg3dX+xFcW8gBAEB86iLXY5p94EeIsvM460WuptoVXRqxqL+1p/ZnM8LmNNVRveCNjI0uHEWd0vhdcfdUXOnOnzaa+p9pq6tzbvZvKlHc+9bjsuP0Qq6SSNhB2jLsN8i72mG/K4C4m0qu3uIyluw9/gzibSs7a4jOXJ7/BmjoNi/zimDH5S0/wBHI078smuPaB4grfpW12NZyXwy3okaUttlW1o/DLen69YJ2rqGxsL3bhbtJJAa0dZJAHWQoFODnLVXr/BXwg5y1V6/xxPhQUWqXSPsZZLax+qB7Mbf5Rc9pJPFbK1bWShH4Vw/b7X/AAbKtXWShH4Vw/b7X+OBnGMRZTQvmkOTBe3Fx4NHWSsW9CVaoqceYt6Eq9RU48zhcMbqiW3vSOJPVc3c79V3m6nHsR30pRo0+xI6FGwNAA3AADsAsq97znW8vJ6QwEAQBAXHQ7EtZhhcc2Zt628u4/qFe6LuNaOyfFcO7+Ci0nb6stouD49/8llVsVQQBAEAQBAEAQBAYc0Hfn2oD4VlQImF53NG7meACzFZeDxUmoR1mUaaUvcXOzLjcqYljcU0m5PLPCyYCAIAgK3pTgDZQZmENeBnfIP7+BVbfWkZLaJ4fj/J1egP6idmlQr76fJ84/teHIj9GtL5qG0UrS+IH2Tk5meZYeI3m36LkL7RdO4euniXj3/vxOvurG3v4be3km3zXB9j6Pw5olcUxCKOUYhQv6brbWEgjaA73Dhwz68+2PRtK06fs1wsrlJPh5+sFLZ31GpmwuvdecLO5xfTu6fbmiUbpbBVTQnW1IYmmWTXBH0lrMjPO1y6+64Chf6XWo0p4WZPcsdOb+vA9VrV2a2c986j1Y45ri32Z3I3cQ08oogdR5ld9VjT/cQAo1LQ9zUfvLVXb+jNHQ11N71qrtfkc7x/Hp8RkFxZjfZjb7Lf5nHietdLZ2VO1jiO9vi/XIvYQtNFUXOpJLtfF9iXkiU0dpY4h/5HbyeX1Wr3XU33FJH+oKN9PUXu9E+fb39hOKKSggCAIAgPvQ1ToZGyN3tN+0cR3hbKVV0pqa5GqrSVWDg+Z0mkqGyMa9u5wBHousp1FUgpR4M5WpBwk4vij7L2eAgCAIAgCAIAgCAqukldrv2YPRZv63f49VIpRwslbdVdaWquRCrcRAgCAIDSr8SZFvzdy5dZPBRLi8hR3cX0M4Oe4tpmZH9Fus0cyQ3/AKjzKrKiqVnmo/oWFOwbWZPB8otIoZBaVhb3aw+GfwUeVvLkbaVO6tZa9vNp9jx9+T+pu0uJUwFmSNAOdiSP7l42M1yMX9a8vJqddZaWMpL844mauphZGSGl7XcIgXX45lu7vWI023jh3maN5euvCo5+9BYTlyXDnx495WanGRf6OMN++S4+G79VJjax5s6L/Vr+SxKr9opfneaEtbI7e91uQNh4DJb404x4IgTbqS15+8+r3v7s+2GV0zJG6jnG5HRuSHC+Yt5rE4Ra3mitRpyg9ZLvOmU1eW5OzHxCpqlBPejTY6aq0cQq+9H8r9/UlIpQ4Xab/wC8VElFxeGdXb3NK4hr03leuJ7XkkBAEAQFn0NxKxMDjkbuZ2+83z8Vb6LuMPZPvXmU+lLfK2q+vkW9XhShAEAQBAEAQBAaOL1uxjLveOTe3n3b17hHWZprVNnHJSibqUVBhZAQHmR4aLuIAHErzKSisyeECDr8ZJ6MeQ+txPZyVPc6Qcvdp7l15/QyQVfGXxvaPac1wHaQq6LxJNnulJRmm+pz1zSCQRYjIg7x1Kx47zoE8rKMIAgPUby03aSDzBsfgjWeJhpNYZsuxB7v4gbJ99tz+IWPxXjUS4bjwqMV8OV3frgYY6nJu6OQdTZBb+pt/isvX5NfYy9tya+q/TLDg+IUrejGxzDxJF/FwJUarCo97eSuuKNeW+Tz66E8DfMKOQOB6jkLTcGxWHFSWGbaNapRlr03hknTYgDk/I8+H+FEnQa3xOpsdOQqYjX919eT/Xgbyjl+EMhAeopCxwc02LSCD1hZjJxakuKPMoqScXwZ0nC60TxNkHHeOTuIXWW9ZVqamvTOVr0XRqODNtbjSEAQBAEAQBAUzHK7ayG3ssyHXzd3qVTjhFTcVdefYiOWw0BAadfiLIst7vqjz5KJcXcKO7i+n7BXqusfKbuPYBuCo61edZ5kzJrrSDVr6+OButId+4DMnsC9wpym8I20qM6rxFFTxLHnSnosY0fzNa53eSFMhQUeLLejZxpre2/wjT+fnjHEf/WB+ll71F1f3N2wXV/clsEoxU3L4mNYPebrtJdyHSt2rTVlqcHvIdzUdHCjJ56PH6N6bReM+y97e2xHkVrVw+aNEb+a4pEXV6PTMzaA8fy7/A+V1tjXi+wlQvacuO7vIqRhabOBB5EEH4rct/Akxaayj7zCwa3hqh3aXZk/oO5eVzZ7pc32+HrJO6ISO+kb7o1SOom+7tt8FHuEtzK/ScV7sue8sajFUEBsU1W5mW8cj5clqnSjPvLKx0pWtdy3x6Py6eBK09S1+7fyO9Q505Q4nX2d/Rul7j39HxPsvBNCAndEsR2Umzd7MvwfwPfu8FY6NuNnU1Hwl4+txW6St9pT11xXgXldEc+EAQBAEAQEVpDXbOPVB6T7gdQ4ny71spxyyNc1dSOFxZUFKKs8yPDRdxAA4leZSUVmTwgQdfjJPRiyH1uJ7OSp7jSDl7tPcupkiCVWAIAgKhpkw7ZjvdLAByuHOJ+BCm23wtdpcaOa2bXPPkiCjYXGzQSTwAJPgFIzjiT20llliwrRkmzp8h9QHM/ePDuUapcY3RK6vfpbqf3LRGwNAa0AAZADcFDby8sqm23lnpDAQHiWJrxZzQ4dYBWU2uBmMnHemaFVgcMgAsW6twNU8Lk2z6yfFbI1pIlUr2rDPPPU2qKjZC3VYLDeb5knmSvEpOTyzTVrSqy1pGwvJqCAIDLTbMLDWT1GTi1KLw0SFNiPB/j6qNUt+cTo7HTrWIXH/Zea80SLXAi4zHUorTW5nTQqRnFSg8p80ZQ9HQ9H8R+cQhx9tvRd28+/euosrjbU8vitzOYvLfY1Glwe9EmpZFCAIAgPLnAAk7ghhvBSMTrDNIXcNzRyHD1UuEdVYKitU15ZIiuxFkWW931R58lHuLuFHdxfT9mor1XWPlN3HLgBuCo61xOs8yf0MmutICAIAgPE0LXiz2hw5EArKbXA9RnKLzF4PMFMyP2Gtb90AI5N8WZlOUvieT6rB4CAIAgCAIAgCAIAgCAID6wVDmHI93BeJwjLiS7S9rWss03u6cn66krTVrX5bjyPkoc6Lj3HXWOlqNz7r92XR+T9MndHcR2EwJPQf0XdXJ3cf1K3WNxsau/g9z/f0JN7b7alu4rev0dCC6g5kIAgCAgtKsQEcepe2tm48m/59VshiPvSe5EO7qYjqrmc7r8ZJ6MWQ+txPZyVfcaQcvdp7l1K8hyVWAIAgCAIAgCAIAgCAIAgCAIAgCAIAgF1gC6yDF0AusDJu02IluTsx25j1WipQjLgXljpupRxGr70evNfv1vOm6H4uKiHV1rujy6y3gfLuVxo+s509SXFeHIk3LpTe1ovMZfh80+hYFPIwQBAQ+KaN09S/XlDyctz3ADLgAVqqUY1Pi8TTOhCbyzVGhNF9m78x/qtfslLp+Tz7LT6D9yqL7M/mP8AVPZKXT8j2Wn0PQ0Movsj+N/qs+y0uhn2an0M/ubRfZf1v9U9lpdB7NT6HoaH0X2I/E/1WfZqXQez0+g/dCi+xH4n+qezUuhn2en0PQ0SovsG/if6p7NS6D2en0H7p0X2DfF/qs+z0ug9np9D0NFaL7Bn9Xqns9L5RsKfQfutRfYM+Pqns9L5RsKfQx+7lCMtjFfr3/Ep7PS+VGdhT6GDgVBbW2UNgbXytfle+9PZ6XyobCn0AwagB1dlT35EMv6rOwp/KhsKfyo+kOBUTwHNggc07i1rSD2EJsKfyr7DY0/lR9Ro/Sf8aD8pnomwpfKvsZ2NP5V9h+wKT/jQflR+ibCl8q+yGxp/KvsehglKN1PD+Uz0WdjT+VfYbKHRfYz+xab7CH8pnomyp/KvsZ2UOi+x6GE043Qxfls9FnZQ6L7DZw6Iz+yqf7GL8tnomzh0Q2cOiPQw6Eboo/wN9FnUj0M6kehn9nw/ZR/gb6JqR6DUj0PQoohujZ+BvomquhnVXQfM4/qM/C30WdVdBqroe44Gt9loHYAP0TCCWD6LJkIAgCAIAgCAIAgCAIAgCAIDj9bgb6rSaYtjpntgbRyPM5lDmtGpd0GzyL8vey3ICu19Wz5jU4V0vnz8TcWwajtZzTK1weMrauqCb+SA28F2X7drRJ801jU1GptBN851tk/V+b6o1LXtfW60BaPkL0lppaGKhY8mogZLI9uo8Brducw4ix/iNyvxQHT0AQBAEAQBAEAQBAEAQBAEAQBAEAQBAEAQBAEAQBAEB5DBe9hc5Xtn2XQDZi97C+69s+y6AzqhAAEBlAEAQBAEAQBAEAQBAEAQBAEAQBAEAQBAEAQBAEA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646238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6899" y="5847655"/>
            <a:ext cx="77768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RESIKO    =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KEPARAHAN    X    KEMUNGKINAN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" descr="https://encrypted-tbn2.gstatic.com/images?q=tbn:ANd9GcRBSaI-x6L8O0JUMka74xWUcmZdJPsIyF827_p3lmA-skTuuKW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454035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http://timsstrategy.com/blog/wp-content/uploads/2010/06/risk-job-search-candidate-recruiter-resume-inter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1247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2699792" y="116632"/>
            <a:ext cx="3264297" cy="40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Istilah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Keselamatan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1302" y="1187460"/>
            <a:ext cx="875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Besarnya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resiko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menentukan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tingkat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kendalinya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CEAAkGBxQTEhQUEhQWFhUVGBwXFhQYFhUXFhcYFxUXFxQUGBQYHCggGB0lHBcXITEhJSkrLi4uHB8zODMsNygtLisBCgoKDg0OGhAQGy8mICUsLywtLCwsLzIsLSwtLCwsLCwsLCwsLCwsLCwsLC8sLCwsLCwsLCwsLCwsLCwsLCwsLP/AABEIAJgBTAMBIgACEQEDEQH/xAAbAAABBQEBAAAAAAAAAAAAAAAFAAIDBAYBB//EAE0QAAIBAgMEBQcICAQFAgcAAAECAwARBBIhBTFBUQYTImGRFDJScYGx0xUjQlNygpKhYnOTsrPB0fAHM0OiJGPS4fGDwjREVJWjw+L/xAAZAQADAQEBAAAAAAAAAAAAAAAAAQIDBAX/xAAwEQACAgEDAgQEBgIDAAAAAAAAAQIRAwQSITFRExQiQTJhcaEVI1KBsfAFQjPB8f/aAAwDAQACEQMRAD8A9xpVXxWKyFQEZy17Bcm4WuTmYDiKB9Jsa5WGLJLEk0yxySZohZCGYi4k0zFAh3Gzm2tqADkWOiZyiyIXG9Aylh61BuKsVmZdgRZZVMCQpGo6iSPIrKVV7OjaFGW/HS/EirXR7a8suFw8skEmeSGN2I6oAsyBmIUyXAudxoAOUqHybTKkAwygtu1h17r9Za/dv38q78oN9RL4w/EoFZfpUOO0z9RL4w/Epp2ufqJfGH4lOmG5BOlQv5Z/5EvjD8SnfKp+ol8YfiUUxbl3CVKqHyi31EvjB8SufKR+ol8YfiUUO0EKVDTtU/US+MPxK78qn6iXxh+JRtYtyCNKhw2ofqJfGH4ldO0WH+hL4w/EopjtBClQ75UP1EvjD8SnfKDfUS+MPxKKC0X6VD/lI/US+MPxKXymfqJfGH4lFMLQQpVTw2PDZ7oylACQ2TUG9iMrEcDUMe0mIBERsQCO2nEX50qC0EqVD/L3+qP40/rS8vf6o/jSnTDcghSof5e/1R/Gn9a6Mc/1R/Gn9aKYWi/Sqgcc/wBUfxp/WmttFgLmI/jSigtBGlVJcXIf9E/jWh/SLac8WFxEkcRDpDI6m6tZlQkHKD2rWvbjSGEJ9rwJIInniWRt0bSIHN91kJuau1nsNsKIJDGkUckLq3Xs+V2kzovaZtesZyBmO46nlTOjOKkCSxqpkjimeOJy6aoMpC3vqFLMg42QA6g0AaSlVGTGuoJMRAGpOdNBzrhxz/VH8af1oCy/Sqh5e/1R/GlLy5/qj+NP606FaL9KqHlz/VH8aUvLX+qP40ooLRfpVQ8uf6o/jSu+Wv8AVH8aUqC0XqVD22gwtmiIBZVvmQ2zsEBtfmwohQMo4x8ssRPJh4lAPzNO2jDHLG6SDMtwCASCGupUgjVWBysCNRYGmY5wJYieT/8AspF1KsL+dc37zu/lTpitAn5DzjJNi8RLFmyNC/VKH0IySukYZlII4jN2b3vqbM5ANl8w2ZRvy8CoG/Sxt6xvqrI65nXcJFzXG8MtlLDvA6u3qphxtwHHnjssBxsbOvsNyD/ImjaxbkTSSALZiHibc5sbA7g/Mcm8eZkWOwtqfWbn1X4+2qJxNj2fNbUjkTqWHr4jnrzvHFNl0B7PBfR7h3d3DhppVqDIlNF4mmsL1W8qpDFVW1mdosZAOFOUVWOLpeV09rC0W3phNVziqb5RS2sbki1auqoqp5TXfKae1itF9WA3V3NQ/wAppeVUtjHvCC2rmaqHlVLyqjYw3IvnWmsnKqXlVLyqjaw3Inw47U/2F/8A2UsIvYT7K/uio8BJczn9BfdJVTCY3sJ9lf3RUxi7ZUmqQXAFPD0K8urvl9V4bJ3oJG1dzUN8vrnl9Hhse9BF9ajkGmjZf0tLgcbX099UTja55ZRsYt6LcMrAdkZc2ihrlieMr3N9AN2/de17CcY4WubZWLAfYRTmc91wbdxXnQqbFkggGxOl+IB3kd9t3faqs+JDEjTLpCo4ZSQ01vui33Kl42WsqJj0fVRaPF4qCHLm6hGjyKptcBnjaSMaWAVxl+jlovG0cCdXGtljC9nkHcjMSdSbhiSdTrQfF4+/X/qre20hPvFPxOKzNbg6MreIy+96PDYeIgnKWLtrYjWM8MpADI3PtDwK8a7HEALDQcBwHcOQ7qoDHGwudba+vjS8sqljZLyJhG1Kh3llLyynsZO5BKlQ3y2l5bRsYb0Eq5eh3ltLy2jYx70WcYeyP1kX8eOi9ZubFXyjnJF/HjrSVnNUzXG7QC6SPZofv+5aHDEmr3SrfD629woUFrowpbTnzNqRM0xJB5fzFq4JNSee/wALX8APCo8tKtaRluZJ1hpdYaiNK9FCsk6yl1lR3pXooLJOspdZURNcJooLJetpdbUNK1Ogsm62l1tQ2pUUFk3W0utqClRQWT9dS66oK5aigsn66kZ6r0x709oWHNgvfyj7K+56DYM9hN/mjh3CifRc9nEepf3WqLZuzvm01+ivuFcynGE5WzeScoRoguaV6JjZw9KuNs3k35D+tX4+PuZ+HLsDS1czVfbZh4H+/Go22a3d+dUskH7kuMuxVzUs1SNhXBtamnDt6JqrQuRmaoUjtl182/tZt7fm3jU5hPKkYG5H+++nwK2QBPPvrn92ULb8vzqTPXShG+uWp8BYs1LPVfF4xIx2jrwUasfUP5nTvrIbT6VhZM4fVQVEaBX0JBIcmwvoOIt43582px4nT69kdODS5cyuK47s22elnNecTdOMRfsqo9a2/LX30xemuLO7qfwf/wB1HnMXzNvw7P8AI9KzmlnrCbL6UYySVE6uOQsbZQChPM5sxC2Gt7HdW/6itsWaGRXE5s+CeF1MizmuGQ1MMMeRpjQGtbRjyRRSnrIx/wA2L+KlbysEsdpYv1sX8VK3tcuo+JHXp/hAu34gzwg/p+5aYmBXvqfbJtJD9/3LUkb152XVTxy2o6FgjPllbyBeXv8A6007OXvq9nroeoWuyA9NEGnZg5n+/ZVEJGzmNZVLgkZb63AuQOduNu/lVtcWnUvOXdgqsxIJUr2fNEfA2Ite+8HjXnM0qp1bjM0mZXeQMFz5vnLZjZr5WBLa21FaefyLqENHCVm/Ozm5im/J78h40YwkwdEfKVzqGym11zAHKbaXF7VLlFWv8i/dGT0iAPkLcvf/ACpj4Vh/Z/pWgKCudX31ov8AIx90Q9IzOGMjgfCuWrSdV6qgxDKgzNYD1XPqAGpPqq/xDH7k+VkBViPKn+TmiOBxccpYRsCy2LLuZc18t1OovlbwNXer/u5o/EMb5QeVkAeop3kbeifA0bKeqm9SPRFPz0A8swIcKeR8K51FHlQjcSP776Y0XeatauD9yXgYFGFvy8R/Oong/u4/rRswn0j4moZcOedWtRHuifCZX6NLYYn1L+61Wtlt82n2V/dFM2MhHlF/RX3PTNlt82n2V9wry9fO2mehp4+mgoGFdzd1Q3pZq4N5vtRNccq45UAk2AG8nQAcyaiVhe19eXGhPSySQYdsjIobsuWtezkL2Cxy31tY7+GtVGTsWxER2rCcbCkUgkMiOjZXBVAmZwdNLkqQRv0Hfc+YxzryrYuKjgxSSKLxoGLZU8xTGbgW1awO4Dzh316nm4nQe6reSS9y82GEWkux1ltvP9nQU0wdwqLaDfNP9knw10/r6qnzi5HEbxyvVLUZF7mDxRfsUtoyRQxmSYoiLvZtB3AcSTyGprzXb/T8NdcLFkX619GPqT6I/P1Gt10t6Mx41BmOWVP8uTUheYK3sQfHvoBhf8L4BrJPK57giD2Ahj+da+bnXLNMWHCuZLk8znxUkl8zGx3jdf18T94k1FDD/wBI93v91exxf4f4Eb0kb1yuP3SKvw9E8GqFEw8QupUMVzuLi3+Y92/OsfER2PURrhHjezNmSTMEhRpCd2UXHtbcB3k1utmf4abjipf/AE4wPAyONfYvtra9G8QXwsJO/IFYfpJ2H09YNEb0t9MyyaiclS4AuyejWGwxvDGFNrEm7Eg7xdjcbhuonJADwTwYe41YLV2uiOskuiOGWHdy2UThu5f939aa8Lch4t/1VeIrhFaL/IP3Rn5YB4iIh49P9WL0vrk5mtbWex29P1kX8eOtDW0M3iqxqGzgD7dPbh+/7lrsbU3b/nw/f9y02I6V5urf5h1Yl6Se9INUEWIVmZQwLJYMoOqkjMARw0INU9p7aigDZmGZVzFb2IWx7TbyBpbca51bZZhOkWd5jDAzPGwDKjEHNkNyouCXCk3VTe1z3CheJiZlJ6p3kbMgXOS5Y9gk27IuoKjhy3UexOM65/nUHWN5kb6WBF+tlX6Kr9GPU/SOpvVbCYnLiYTDIr9UjELkeUsWNizNGeyzXZtQbAA/S065ZH8LMdqukz0rCYlZER4zdHUMh4FWAKnwIqa9ZvoxipEhcTxGEI7ZAWDjI7ZkVcovoWKhbXsFFV8btud5Fjhyxg3Ja6uwUaEsDoupUWF9TvNrHn/2o096NaTSBrMbO25LZkcJKyOylw+QkBjlJQIQDa3hRXAbS6xipQqQL3uCu+1r6G/s4GpcldC3K6CWagXSicWRbi5LNa+vZUi/2QGN+8rRq9Z/pNJqoV1V8ttTuEksI7Q4A5SL9x5GlOCyRcH7ouPDTA/RYgYxQJXbNCzG57JuyukaALleNcz2YEsDcEjdWkxvSOGK5bOVUkF0Qstx5wuN1rbzpfS968xwZMkkMEsrJFmK5gwvH2T5jfRubAEaa3HCtGdkwgHq5+tRB83mPZXIhbIgQ2bRGt2Rute4rswxxSfrdJIeoxyxtVzfJpcP0jwmIRlZsqkaiVWjDC9rgvYHdoQe8UIk21iMC6o5GJw8hIhmLdsGxIjdlBzWtvtcjW+hAH4KJUdnlEtiuXKsuQHXMXcq1zbcBY7zckmp5sVIHXqolCRWRY80gCkhcqgrZTvGa5uSW32AqJSwuTWOVomMJr4kaXYHSBcSzpbK8diwDBlsb2s2h0trppRqvKOlGBMGIEqSduW5Di4IZLKy+cSQOV7jUDdVzZHTmZCEmAf7RsT3rKBY6cCLnnWUuHRv5ZyW6B6Veo5KEbO6UYaYhBIEkP8ApuVVvUNbN7DRWU0jncGnTINmb8R9lfc9VdmH5tPsr+6Ks7L34j7K+56p7Lb5tPsr+6K21D/LgLEvUwkDQjGzYiFiygzxG5KgDrE5gW88ctCeHfRVTQTbWPkjngCschDlo1UFpGFhGuY3yrc8AOOtc2N8mko30Ae0sBJiWcxhH63cQT832Qt2cqLWsN1z+jT9v42e0eHlADWIYsR1MtgOre+UFtbXSwsbd1E8VghlefGOUItbIR82t7AXIIJJPqF9/Gss8rtKTmLkC0YDNmtckF2zFUUcSNCdBfLr0yyqddl/epOKEccrb+YPkckOgAQlrKQLXS4Yu2XTLdSb+gPWa9M2TDNFARiHEjjM11B1vdsupN9SRw0tWI2dljnJkCOBCI7NJkZg62usRUgkqDoCNGUbxatPsLahfDsJM6GNQhzrZye0qPbiWGQ253rOT4C75YZiUXVTZgYrNy0sBb7V2v6hTybSj9JD7SrC3qtmPj3VnMV0gZVQrEoOQWzEmwNrrYWtuXnwqXZ23zJkd42FkYHLlIuWXgxBXRQ1tT2vGL4sXCSl7GmvSvVXC41JL5b3Frgggi97bxruO6p71NlLkkpt7Vh9r42QylrK2VjozFVVEJvlYAkHKC2gJJ7tzo9tSSYOMsQxFkkBbViSFDtcAlQQ99Be2ote1adeM+OFdWE/Sg5sjGpG08JYZlnYoouzFZQs1wigmwMjC9raUZhmVhdTcbvaNCCDqCORrx7CyKhkXDZlWQZ7DMwzAkXUb1HaS3Lu4a7Z2ImiQkzmR3kzkGPIt2U3UliW9Eezvrqz4I42luVszg2/YL9LOkXkgj3DOWu7AlVVBdibEW3jU6WvxsKv7B2n5REH03kXHmm1jdb8NfYbjhWK2p0jOJfKiXCJkKHT5x1Uvn39kbsuh0NGOhW1nYthpVjDxKGDR3ysCe1cHUNci5434VMsEow3ErNFvb86Nfemk1wGmk1z2a0UccdU/WRfxo60dZrGecn62L+MlaWvR0nwP6mGXqBOkJ7cP3/cKZG2n8qd0k86H7/uFQwvXDrX+ab4V6QBiMY4mZoUMbyKM4YLcEWXrHUbzlVQDcg5AN16C4nrGY3GYx3zSugIUuQrX+k4yrmy3tqq6i99XtPDlzcqGFuzvzJzKkagnmNdBQHqBmIK9YN7l+263+gt9wI1IFtDbXNVQz4tvR2JwyXw1Q7yxjGqyQrLFa+aP50Pm1MjRtqS176Zqm6OBWEsiAIjNobZFWOMZQSNLa5jRiDCh7lgVPDgP60H2vLHBD1ahjDHYSsAWPMg87bz3kciDzKW7juaSairHnFiaVFIbI3+UlvoWJOIkHNwpCqeGtt9EcV1UYYyhQtuyuUZcoAvpa17k/lWO2jNigsc0OYGc5Q2VRmLgWa7aIliyrusBe5zXJPCieSUjFhM0YUqI+0hzXs1uBGX8665flY93/pzRzrdJOL4+XD/AHLyZQ7BBYMiSkXuc0ue+p1PmDfz5WAObEjsmc73N/ujRPEdr7xrN4KLNKVBPaSJDyXJ1gex7grH2ithu0A3bh/KuOS9bkXjjcmyLaGJMcbOFzZRcjMqiw1JLNoABrWJGJaVpJGNsxzKwDFblMqG7KPMVmAuN5bkK1XSDEWiyDfIcv3d7+wgZfvCgh0A8fDd+d659Rn2rYvc7cOO/UyhhNhxFFmezEyuRdiVZg4jhQjS6KRc7jYWNxVgP5QU1JTMAmbeQM2VtNxYZntpYMgsLVFjMOmS7ZhcOCVDEgtGUDZV1axI4e6q2yMQ3XYeysmgDAi3bWF080/oqhueJNdMdRvxJr9/+wlBp0ydcHmDNnJzJoGCsEvvy6XH/YUOxm04cMUM0qhx5ruc3bPZzkXuuW5Yi2pA1olsiTNGPNeUCwhdurDCw3aWlJ4gmw5caxf+I3RmfF4jDmMQhsmSSNVKmEBiwMmguDcgacDa41qtLia5yS9P99ycsv0rk2xkw+KkSNGEmGMYjEitc53YFJFf0wyrrzY341lekWEfD9bFKVzqMyMRZZATo68ATYgruDfmY6M7BODwwgzBmBLFwLC7HQgd2nhWq6Q7GTaGFH0ZMueJuKsQCVPcdx9QPCphmjkm+eE+PoWpSxJfNcnmfRKESYhCwhcMLZJ1ujkiwQmxALcGtoQNDcg+zYaMLGAqdWPqyfN/RFiQBpw0rA7B6HMAesjQsUDRllzREgsJoZEI7BPZ1GotoTYitlsvaCupjsySRAK8TsWdeTZibup4Prf11vN30McrUpWi9snfiPsr7nofsw/Np9lf3RV/ZO/EfZX3PQrZ7fNp9lfcKrU/8cDLF8TCrSWBJ4C+4k6dw1NC/lCIsJlQsVUr1lwoC3uw1OnHeOdX1ehO0MAzFmI87QlR9G1srKfOG/eDv9VufFLGn67/AGLnGTXpMrFtGefOjMWVnEmV+yFYEnIGII0GSya2YaneCRxUsJGWWBohaxNjYj9KaM3b1tUsEBY9VlzqLXIHZvvVTGNF5k68LnWjeIwAygXILdk2PpaEi/G2vsNXlnFtKPQatr1IE9F8OuRpFyqrM0hbiIyTk13+aL+0mhe3dtNJIBDcIAAttS5BfUm/YHni+86gHzr3ukOLSGMxKckShISwvZSFJAZgNLAg5vSy7rGs2cW0eTqspVgMpsTdrZTlA00GigX0JOpJrTDjeSXH3McuaMFun0T9lf2RYkdxmWR1AC3kdgdDqyoNQRa99NdPXcr0YuFkQ6lX8/6Tlhe733sNB6rcqh2ZB17s8iZRG1hGbG8hVWMh9KwZQBwse6pOj0bEypuzug71PUp1hv3AFvXpWeZppw7UVmnHJGo+1fL7Gw2Inzeb0zm+7uXxAv7auTShVLNuAJPqAua4gAAA0A0A5AbhQPpVOcqxqfO7TfZW2h9ZIP3TWDaijSEOkUZPaZPVnLErv1oIsuiLlLFP0VGYDMLb+4WHY2VpSgj+kjEgXyAMWy9tbI173uAdLjXicbYHlEOYSntMQYgRk7LFQGXeWIHusNNYJ0ZSEcFWF9OHsPH391aynLHBNL2NVGLdWQYgrH1GgGUPGLDf/wAOSP8Acgq/OXZTfcpRyFK5uzY29o5VTkwvWkLexAZwbXtlZOHeLj202NyQozFeyUuGtdWAMYPA2s4F/wCdY4lClKXVc/cc7tpEse2Y5SvVOCZjeLdcgqGaTL3ak3trobGp+jGIyThlPYZpLajW5BJAA4hCbaDw1yGzuikeHkZ4HkVnQxhjlbq+sBuyiw1Cqw1P0hyrQ4GDqFRQS3VWNzvaxuxPef512anVRaW19THFhfO5HqEcgYXBuKTGhux1v2gezw7++iLmudMVFLFntJ+ti/jR1pqzGK3p+ti/jJWnr1NH8D+pzZeoB6T+dD639woFtHbccHnklz5sajM7X0GnAE6ZjYd9G+lJ7UPrf3CsZi9fLBY5hJG/eECRC9/ZJp3nnXJqYp5+enBcZOOK49eSTo90ld5imIYDMqstgAFJJFr8QSCLncQAd+uuyi97C/PjXjmJxZUnsoWVmVX1v2yGYaHUbjY6buVehdEdrddAASS8fYYnj6LX4m1r99LV4FH1ROfQ6vxHsl1DOPxWRdPOY5V9drk+oAE+A40AmlAXgVDZSCWLOb3KgBSTcnXQX1Fje9SYnHBz1gbQnKCtiVUAsTa+hOW+oIsF5VBszD3AkbViLgbwikaLYX1ta5K3vfW2lciaitz/AG+ptkmm79vYkjLtNHJMTo91jXXKAjkXAuSdL23Dv303DEyCaS9jIzAbzlC3RdBbkTqRvqTFYnJ2hqcrKo4ZnyotyCQO0QNw3muwxiOMDzgo38WPHXUXJ5FdTRPI3jV9WyJTbjyP6J4B1eWSRlY6IMgsoJu7ADuBS3IG2trnSFtapbOiKIoO/ex11Y6tv4XJt3WqZ3A1JsBqTyA3mm5Nvk7IRpcgPak2eZuUfYHr0LHxKj7tQTHU91l/vwpuEa/bIsWJkI5FiWt4t+VcAvbvP/b+teXllum2d8FSSHyjzR3D86n2cfnoD+k5/wDxvUEh7Z7v5f8AirOzB89F3Kx/Ij+dGD44iyfAyqwCu11DBXdcpA1BLCwvuNtx/rQqaQL82SWIYCIkMxsWiZSCblewzA7h2TRLaspWWSyswLi5UXy3RTfLvOrcKiiuZAwVlDJZi2UFmLM1woJsO22/kN9dqyOEZX0vhX/fqZVdFmTWx5i3tH9ijfRyS8ZX0XI9jWcfvHwoGvm/ZN/GiPR+S0ki81BH3SQT/uWufSOp0VnVxD5OlDNq7NEtnVjHKl8koAJF96kHzlPFTRItpUEhr0U6OOhbDJtPmtmyJmte18r3tfW16EYE/Np9lf3RRjY3/wAx9lfc9A8A3zafZHuFb6p/lQJxfFIqbd2y8YkEWQGOMSMzgm+diqKqgjiDck+w8M5sLpFOJWdmMme113KbKMwA3K2hIO62h3al+kaKr55Aeqlj6qRuCFWLIx5A527XAgVlBhGizo1mzECO1+1ffJYDk2lidb+utNKscotNHna2eeORSg+P7X9+p6rhsQrqHTc2t92u437xuqvtbEZQmUjOX7P4GzN7AeOh0Gl6GdFsNJHHaTQHVUtYrpa55XsNPWeNhX2xjSFMnFrhDa5ChWtk4XO+9x5wvurilGptRdnob5PGrVNg3bGMjZWjBGTMBI57QYj/AE0Uee5I1tcb9b3pmNwzBEkfsAHLHGbaZkYZmO7NuAtcC+/WiOx9lCFVLefbTXRB6KE2uebBrtyAsBB0iTMY1Hnm+VeOYsiqxFhcC7HjuOtXDIlJRj07kY8iTUY9Pd9yXZyOIHZB25CXQE20yhU4E6qoO62tXOhuCkRZHmChibBVJIFlVW14nsqp71NPji6tFjXeAqKOZ0VSRp+6aNxRhFCruUWH9T38ayU7v5seG5NyZOGoBj2zzvyFk9ii5/NmFGGlA1O4C59lZuJjlu1xfVyBdgX7TWXn42vuNY5+Uor3O3H1srKnaeSIJZv89nMaxAWAjXMUYtJkIJABtoCRuqPqmksLgIp7OkuYhdxJlZm3eqpNnNGzhFs3V8ACES+tlVtVJ79TrcnfVu9yT66eo1TivCgqorHiTe5jNk7MYyrqP8pufF0/pQ6DBsLIRv7BcEWABGcEHU3tbStJsj/N/wDS/wDcv/eh8gsZBykb99rflas/ElHEpL+3YKO6bRQk2e1yt1tmzE2OfQEZRra3aO//AMWvJFFja9xx5j+xVmXzvtD3i1MU9n7Jv41yyyyklbNlFI0Ww2vBH+iCv4SV/lVtqEdHZP8AMTkwb2MLe9CfbRSRq9SErimcUo1JoqYk9pP1sX8ZK1NZSc9pP1sX8ZK1detovgf1OTN1M70tOsHrb90VnMXAwcSxjM2Uq8d7dYm8ZSdAwO6+/dcVrOkWzJJur6spdCScxI0ItoQDQ5dhYgfVfjf4dc+qw5ZZd0VaovHOCjTZg4ujImmLmN44r3yucrO5tqFXVQPXrw0rWbPwAiFhYACwVRYUT+RcR/yv2j/DpfI2I/5X7R/h1jPDqJ8NfcrH4MLcfcD7T2YJnjbOyFCQSoBzo4syG/qBB4Ed5qaTBW8xrgaBZO1a3AP548TRMbGxHKL9o/w678j4jlF+0f4dQ9Lnapr+Bylil1Mvi2bOA6uDnW5yyNGqJaQN1gAJuykam4uO+r2GtJIpBDKozEghrncgzWvwLWPELRn5GxHKL9o/w66uxpxfSHU3PbbU8z83rTemyuvT0M0se5O+hGklR4uMOjIbgMCpItezCxtf11ZGyMRyi/aP8Ou/JU/KL9o/w6PK5v0m3iw7gY7O32kOvpKp434Wri7McEHrENuHVsPzz/yoy2yJ+UX43+HXRsqflF+0f4dZ+Qn+gvzC7gH5OkuT2De/0mG/7pqxgsK6yqzAWCFdDfUle7uNGBsuflF+0f4dcGyp+UX7R/h0LQTTtRE9SmqbKGK2aruzlnGa1wMltABxW/AcaZ8mR6XDG275yQe5hRRtmz8ov2j/AA6b8lT8ov2j/DrTyeTrt/gXjR7lBNnxej4s7fkWNWMPh0U3RFU2tdVUG2mlwKsLsuccIv2j/DrvybPyi/aP8OmtLl/ST4se50tpUMjVONnz8ov2j/Dpj7LnPCL9o/w6flcvYXix7i2Gf/iPsr7noBs9vm0+yPdWp2Rs2SPresy3ewGUlrWB1NwOdDcP0ZkVQOsQ2AHmtw9tb59PknjgkuhGPJFSbZU36c/7tVfBbLhjOaOMKd3GwHJQTZR3C1GRsGX008Gro2FL6aeDVyrR517fc18XG+SkWoNtbYZldGjkEa2KyKEXUXDBkNuy2luRFuVab5Cl9NPBqcNiS+mng1OOkzxdpfwDzQ7gJonB0swPL5tvbbsN7QKz4xIfFreymNjdWUIyhUlQEkgqc3WCx3HXka3h2HL6aeDV35El3Z0tys1VHSZVfp+6MvyldATDC8ncmvIZ2GmgJXRb7recKJZtKmi6POoshjUXvYKQLnjapfkaX0k8GqfJ5u33RWOcIxqwZi48yMt7ZgVvv3ixqkdnuRYMm+/msP5mjx2JL6aeDV1diy+kng1KWgyS6x+5otRFdGZ5cJICTZTvtZv+oCoxgpNexvHpJz+1WnGx5fSTwal8jy+kng1R+GS/T9yvNruBdmxMJGJUgZAASV33HImmzbLzO7GRhmN7KEFtBxYG+ovw30dXZMvpJ/urh2PL6SeDVotDkUdu3j9ifMRu7Ao2aul3c23aqP3VFSDZUXJtd/zkmvsDWor8jS+kng1O+SZfST/dTWhmv9V9heOu5TweFSO+QWJtc3ZibXtqxJ4nxqVmqwNlS+kn+6unZcvpJ/uqvKZe38E+NHuCpW7cf62L+NHWvoANhyZlJdLK6sbBr9h1a3ttaj9d+lxyhFqRz5ZKT4FSpUq6jMVKlSoAjxE6opZ2VVG9mIVR6ydBVbC7XgkbLHPE7eikiMfAGpcfCrxurqGUqbqwBB04g768m2LCzYLZ6SYWHDJIsOTaQZWkDDKUNlQGN33AsxFzY3uAbjGyW6PVcXtaCJsss0UbWvleRFNudid2lWIZ1dQ6MrKRcMCCpHMEaEVlP8QsDGy4RmjRmONwqFiiklDOLoSRfKbnTdrRTpNgY2wb4cOsCyZYkIFkDMwyx5RbsseyQLaE7qVLgdhLD7Qic2SWNjrorqx087QHhcVFFtjDsGKzwsEF3IkQhRzYg6DvNZXA4RYcbhuvwcEEjCSOGXDMCjnJmZZIzGrL2VJBuwBuL6i4CbBsh2k4jj8jjxZGKijULM8Pk8BdVcDSNQc5QWLdqxHGlBMnceo4XFJKuaJ1dd2ZGDLcbxcaVNVbZuHiSNRAqLHYFQgAWxFwQBzqLbk7JBIyMUYLcMImnI7xChDP6hUe5ZepV5mOkeK/+tk/+x4z/rr0qM6D1crfkd3qpyjQkyLF4yOJc0rpGt7ZnYKL8BcnfUQ2rBmVOuizOAUXrEzMG80qL3YGxtagP+J0QbZ03ZViGiKhhpfr4xy03keomhK4Wf5TwHlOHwsdknEfUMz6IiWBzxJlC37Nr7zu4tRtWJvk267QiMhiEsZkG+MOucaX1S99xFPxWKSNc0jqi7szsFXXcLnSvONuYjPi58Rh8LO8sBCYeaGIFHkjb/iFkkuCQxBgOhyhWI1rVbamw2JwSTShjFmjlVAO28iyKUgKEakuAhU8yNKHHoG4M4LaMM1+qljky2zZHV7Xva+U6XsfA13B4+KW/VSxyZfOyOrWvuvlOm40A6OxQYVplcRx4l41xM6omVI4rukaAgAFUyOOZOZtM1ZTY20PJ5RixhMRCJpGOJbqMkC4ZtIGuD2erVUYm30pedG0Nx6JidtYeNismIhRhvVpUVhpfUE3FTT4+JEEjyIqHc7OoU33WYm1YnpJhz8qqYsHFimbCMzI7JHe0yASZmRgzDRR3HfQ7FYVDsjGPZBnnVzhlWyYVxJCjwhWFw1wWJsAS5IFjqbULcekYPHxSgmKRJAN5R1YD8JqxWS29gIsPPgpMNGkcr4hYiEVU6yJlYyqyqO0ABm7iorW1LRSYqVBel2GLYdiuKfCmO7iRSLaA9lwQSV7hY7qG9FJpZ5pZ5pJY3FkOALDLEMgs7AqCxe2YEWGtt4ID28WF80ayqOJ2zh42KyTwow3q0qKwuLi4JuKvV5x00wUp2iDhcPh5pjgZGyzAWJE0QDi4s7jQAMQLE6jiRVugbo3Q2xh8hk6+Lqwcpk6xMga18ua9r2I0p+I2jCgVnljRX81mdVDXFxlJOunKgmE2LgeqxcBVChk6zERnLkid4YzpoMgyBWFt199DtmQieSFMYoaKME4PPGqicC4ErjcHCWsgABF3t9GMpCtmoxG2cOjFHnhRhvVpUVhfUXUm9W+tXLmuMtr5ri1ud+VYTpFEq7VQjBDFFsIxZFEF79egEjGUgGw7PE68qiTZTRtg8PilVMPPiJ5Dhw14kbKGw2FvYBl/wAx8u7MLC4tT2oNxvsNikkXNG6uvpKwYeIqObaMSNleWNWtfKXUNbnYm9u+s6MJHBtOFcMqp1sMhxEaAKmVCghlKAWDZiyg6XF99tM5tHZCDCYiVoMPjMJMJcQ2KVwmLEblpMyl0KuyLovaXRQLUKKYWeivtCISCIyxiQ7oy6hzfdZL3O41DJtvDKWDYiEFTZgZUBU3tYgnTXTWs88cb7Yw0mVbPgZWRiouWE2HykEi+YKx7wCedBOkuAjLbdbq00wUZDZFNpOrxLsQbaP5jE7/ADTyoUUwtnoGD2nDKSIpo5CN4R1Yj15TUMm3sKpKtiYAQbEGWMEEaEEE6GsRgoGbEYJJMJDgSCskc6MrvOVUlsOGVFCFl1YNe63tqLjmK2dIdp4oYfC4WRM+E67rFXMiOT1rRoVsSVzEkkHQaNT2IW49Ew2ISRQ8bK6ncykMpsbGxGh1FS0K6M4eCKARYZs0cbyJvvZhK3WLuG5sw9lFazZYqVKlQAqVKlQAqVKlQBX2hgkmjaKQEo4swDOhtv0dCGHsNUcF0aw0WHbCpGeoe4MbPI+jAAgM7EqNBaxFuFKlTthRTx/QnBzdX1iSN1Sqif8AE4oWCElDpILsL+cbnvq/iNgYd8OuGkjzwrlsjs7eYbrd2Ys2o4k3pUqLYqRFsvoxhcO5kiis5BGdnkkZQ1rqrSMSgNhothTdkdFsLhjIYUYdcLSZpZpA3O4kdhfhelSothSLmxtkxYWIQwKVjXcpeR7X4ZpGJt3Xq9SpUhipUqVAA/bexocXF1WIUslw2UPImq7rmNgT6r23VQxHQ7CO0bskhaJOrRvKMSCqWK20k1Njqx1PE12lTtoVE+yujeHw8UkMKuscl8wM0zHtCxys7lk3/RI1131RXoJgRF1XVyZOsEtvKMTcSAMocP1mYaO242JN99KlRuYUjg6A4HK69VIRIAr3xOKJKqSVXMZbgXJ0Bsb0Qm6N4d8MMKyuYB9Hrps28mxlz5yNToW7t1KlRufcKRVwHQzBwypNGkgkjGVWOIxL2W1suV5CCO4ipNq9EcJiGdpo2JkCh8ss0YbIbqWWNwCRpra+gHAVylRufcKRLsnoxhcM2eKM57EB3kllcA7wrysxUGw0BoxSpUN2MH7X2Hh8VlGIhSXISVzqDlJ3keArnyFhuv8AKepj68C3W5Rntly2v6tKVKi2FBGs/tLoZg55mnlSQysLFlxGJTQAaBUkAA0GgG/WlSoTa6ANHQjBdTJB1b9XKweQGfEFmZRlBMhkzWsALXtVzanRzD4hIkmV2WEgx2lmQgqLAlkcFjbiSa7So3MVIr4vojhJMR5S6SGa4OcT4hR2bWGRZAtuyNLWPGim0MBHOhjmRXQ2urC4uDcEciDqCN1KlRbHRX2PsODChhBHlLWzMWZ3a27NI5LG3AE6UNi6CYBcuXDjKu6PPIY997tEWyMb8SDXKVG5ipBXa2x4cSgSeMMFN1N2VlNiLo6kMhsSLgiqkvRXCNhzhjFaFjmZVeRCzcS8isGcnjcm/GlSothRK/R3DnDDClCYVtZTJKWBDZgRKWzgg7jmuKGydAcCXZzHLmc3ZhisWCeV7S12lRufcKQY2NsmLCxCKBSqAlrF3c3YlmJZyWNySdTV6lSpDFSpUqAP/9k="/>
          <p:cNvSpPr>
            <a:spLocks noChangeAspect="1" noChangeArrowheads="1"/>
          </p:cNvSpPr>
          <p:nvPr/>
        </p:nvSpPr>
        <p:spPr bwMode="auto">
          <a:xfrm>
            <a:off x="155575" y="-1279525"/>
            <a:ext cx="5810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 descr="https://encrypted-tbn2.gstatic.com/images?q=tbn:ANd9GcTXOyxcbdphg56o4j2nR7cYq8cy6AnlBKzkT-oF2mWKxKbJemp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5" y="2077158"/>
            <a:ext cx="2507829" cy="27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http://images.ccohs.ca/oshanswers/danger03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9522" y="2077158"/>
            <a:ext cx="2438441" cy="276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https://encrypted-tbn3.gstatic.com/images?q=tbn:ANd9GcTTQp_nfBE_t3XkhrrXq9aX5AfLgetT7TrexlGrKEsAt5PN0OE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06"/>
          <a:stretch/>
        </p:blipFill>
        <p:spPr bwMode="auto">
          <a:xfrm>
            <a:off x="6012160" y="2529054"/>
            <a:ext cx="3015444" cy="192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ncrypted-tbn3.gstatic.com/images?q=tbn:ANd9GcQktZKogrcHjZUQrTpJXzCKnHv3IZf50oVHSujV8C_03UKEHva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9" t="5579" r="10264" b="38941"/>
          <a:stretch/>
        </p:blipFill>
        <p:spPr bwMode="auto">
          <a:xfrm>
            <a:off x="524252" y="5169261"/>
            <a:ext cx="1531354" cy="140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ompliancesigns.com/media/osha-safety/600/OSHA-Space-Constraints-Sign-OCE-1840_600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42" t="48386" r="62512" b="14364"/>
          <a:stretch/>
        </p:blipFill>
        <p:spPr bwMode="auto">
          <a:xfrm>
            <a:off x="3851920" y="5307668"/>
            <a:ext cx="1137129" cy="113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1.gstatic.com/images?q=tbn:ANd9GcSmhd8zFeg8R4exAjwK1-gIzjtxHI5BwA8X7c2G01fTnDjCp5J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667" b="100000" l="556" r="100000">
                        <a14:backgroundMark x1="37778" y1="15000" x2="37778" y2="15000"/>
                        <a14:backgroundMark x1="32222" y1="19444" x2="32222" y2="19444"/>
                        <a14:backgroundMark x1="29444" y1="27778" x2="29444" y2="27778"/>
                        <a14:backgroundMark x1="25000" y1="30556" x2="25000" y2="30556"/>
                        <a14:backgroundMark x1="22222" y1="32778" x2="22222" y2="32778"/>
                        <a14:backgroundMark x1="20556" y1="34444" x2="20556" y2="34444"/>
                        <a14:backgroundMark x1="17778" y1="36667" x2="17778" y2="36667"/>
                        <a14:backgroundMark x1="15000" y1="39444" x2="15000" y2="39444"/>
                        <a14:backgroundMark x1="10000" y1="43333" x2="10000" y2="43333"/>
                        <a14:backgroundMark x1="8889" y1="44444" x2="8889" y2="44444"/>
                        <a14:backgroundMark x1="8333" y1="47222" x2="7778" y2="48889"/>
                        <a14:backgroundMark x1="41111" y1="13333" x2="41111" y2="13333"/>
                        <a14:backgroundMark x1="45000" y1="8889" x2="45000" y2="8889"/>
                        <a14:backgroundMark x1="48333" y1="6111" x2="48333" y2="6111"/>
                        <a14:backgroundMark x1="54444" y1="6667" x2="54444" y2="6667"/>
                        <a14:backgroundMark x1="58889" y1="12778" x2="58889" y2="12778"/>
                        <a14:backgroundMark x1="64444" y1="15556" x2="64444" y2="15556"/>
                        <a14:backgroundMark x1="66667" y1="20000" x2="66667" y2="20000"/>
                        <a14:backgroundMark x1="71667" y1="22778" x2="71667" y2="22778"/>
                        <a14:backgroundMark x1="73889" y1="26667" x2="73889" y2="26667"/>
                        <a14:backgroundMark x1="79444" y1="32222" x2="79444" y2="32222"/>
                        <a14:backgroundMark x1="84444" y1="37222" x2="84444" y2="37222"/>
                        <a14:backgroundMark x1="88333" y1="41111" x2="88333" y2="41111"/>
                        <a14:backgroundMark x1="90556" y1="46111" x2="90556" y2="46111"/>
                        <a14:backgroundMark x1="93889" y1="47778" x2="93889" y2="47778"/>
                        <a14:backgroundMark x1="91667" y1="56667" x2="91667" y2="56667"/>
                        <a14:backgroundMark x1="85556" y1="61667" x2="85556" y2="61667"/>
                        <a14:backgroundMark x1="80556" y1="67222" x2="80556" y2="67222"/>
                        <a14:backgroundMark x1="73333" y1="72222" x2="73333" y2="72222"/>
                        <a14:backgroundMark x1="70000" y1="76667" x2="70000" y2="76667"/>
                        <a14:backgroundMark x1="66667" y1="82778" x2="66667" y2="82778"/>
                        <a14:backgroundMark x1="61111" y1="86667" x2="61111" y2="86667"/>
                        <a14:backgroundMark x1="56667" y1="91111" x2="56667" y2="91111"/>
                        <a14:backgroundMark x1="53889" y1="93333" x2="53889" y2="93333"/>
                        <a14:backgroundMark x1="47778" y1="95556" x2="47778" y2="95556"/>
                        <a14:backgroundMark x1="46111" y1="92222" x2="46111" y2="92222"/>
                        <a14:backgroundMark x1="42222" y1="87778" x2="42222" y2="87778"/>
                        <a14:backgroundMark x1="37778" y1="81111" x2="37778" y2="81111"/>
                        <a14:backgroundMark x1="33333" y1="79444" x2="33333" y2="79444"/>
                        <a14:backgroundMark x1="28333" y1="76667" x2="28333" y2="76667"/>
                        <a14:backgroundMark x1="24444" y1="71667" x2="24444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998" y="5056777"/>
            <a:ext cx="1657949" cy="16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3668968" y="123984"/>
            <a:ext cx="1320081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Resiko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17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5604" y="819598"/>
            <a:ext cx="551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latin typeface="Arial" pitchFamily="34" charset="0"/>
                <a:cs typeface="Arial" pitchFamily="34" charset="0"/>
              </a:rPr>
              <a:t>Tingkatan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latin typeface="Arial" pitchFamily="34" charset="0"/>
                <a:cs typeface="Arial" pitchFamily="34" charset="0"/>
              </a:rPr>
              <a:t>pengendalian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latin typeface="Arial" pitchFamily="34" charset="0"/>
                <a:cs typeface="Arial" pitchFamily="34" charset="0"/>
              </a:rPr>
              <a:t>resiko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b="1" u="sng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latin typeface="Arial" pitchFamily="34" charset="0"/>
                <a:cs typeface="Arial" pitchFamily="34" charset="0"/>
              </a:rPr>
              <a:t>awal</a:t>
            </a:r>
            <a:endParaRPr lang="en-US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088" y="1250618"/>
            <a:ext cx="2982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Franklin Gothic Heavy" pitchFamily="34" charset="0"/>
                <a:cs typeface="Arial" pitchFamily="34" charset="0"/>
              </a:rPr>
              <a:t>4T - (MBKP)</a:t>
            </a:r>
            <a:endParaRPr lang="en-US" sz="2800" b="1" i="1" dirty="0">
              <a:solidFill>
                <a:srgbClr val="FF0000"/>
              </a:solidFill>
              <a:latin typeface="Franklin Gothic Heavy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7730627"/>
              </p:ext>
            </p:extLst>
          </p:nvPr>
        </p:nvGraphicFramePr>
        <p:xfrm>
          <a:off x="161311" y="1857375"/>
          <a:ext cx="4513957" cy="1512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01"/>
                <a:gridCol w="1800200"/>
                <a:gridCol w="2304256"/>
              </a:tblGrid>
              <a:tr h="3996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TERMINATE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Matikan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TOLERATE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Biarkan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TREAT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Kelola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TRANSFER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Pindahkan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ke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pihak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lain)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73" name="Picture 9" descr="https://encrypted-tbn1.gstatic.com/images?q=tbn:ANd9GcTn0BShvWOPa92lQNJreeTJeHdWFk9RMr8B_0bXNMtXOuUPPAG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21"/>
          <a:stretch/>
        </p:blipFill>
        <p:spPr bwMode="auto">
          <a:xfrm>
            <a:off x="6189743" y="2924944"/>
            <a:ext cx="2389972" cy="164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https://encrypted-tbn3.gstatic.com/images?q=tbn:ANd9GcT_490O3yzkWHyrWALaHJEIL-uOns5tDy0vm7Y4B31e3gzu-b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639" y="472514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157112" y="4293096"/>
            <a:ext cx="2424821" cy="2304256"/>
            <a:chOff x="1366146" y="3546771"/>
            <a:chExt cx="2980429" cy="3050581"/>
          </a:xfrm>
        </p:grpSpPr>
        <p:pic>
          <p:nvPicPr>
            <p:cNvPr id="11281" name="Picture 17" descr="https://encrypted-tbn3.gstatic.com/images?q=tbn:ANd9GcRkRUkbEOK-Djzp73EcJT35bJxYWpcLDj9sgnG5YxLiis8mrBv-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 t="5850" b="12367"/>
            <a:stretch/>
          </p:blipFill>
          <p:spPr bwMode="auto">
            <a:xfrm>
              <a:off x="1366146" y="3546771"/>
              <a:ext cx="2980429" cy="3050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547664" y="5589240"/>
              <a:ext cx="748181" cy="14401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25094" y="5302696"/>
              <a:ext cx="497632" cy="1440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639984" y="4603750"/>
              <a:ext cx="139928" cy="121394"/>
            </a:xfrm>
            <a:custGeom>
              <a:avLst/>
              <a:gdLst>
                <a:gd name="connsiteX0" fmla="*/ 0 w 139928"/>
                <a:gd name="connsiteY0" fmla="*/ 127000 h 135111"/>
                <a:gd name="connsiteX1" fmla="*/ 107950 w 139928"/>
                <a:gd name="connsiteY1" fmla="*/ 127000 h 135111"/>
                <a:gd name="connsiteX2" fmla="*/ 127000 w 139928"/>
                <a:gd name="connsiteY2" fmla="*/ 114300 h 135111"/>
                <a:gd name="connsiteX3" fmla="*/ 139700 w 139928"/>
                <a:gd name="connsiteY3" fmla="*/ 76200 h 135111"/>
                <a:gd name="connsiteX4" fmla="*/ 133350 w 139928"/>
                <a:gd name="connsiteY4" fmla="*/ 0 h 13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28" h="135111">
                  <a:moveTo>
                    <a:pt x="0" y="127000"/>
                  </a:moveTo>
                  <a:cubicBezTo>
                    <a:pt x="46004" y="136201"/>
                    <a:pt x="46356" y="139319"/>
                    <a:pt x="107950" y="127000"/>
                  </a:cubicBezTo>
                  <a:cubicBezTo>
                    <a:pt x="115434" y="125503"/>
                    <a:pt x="120650" y="118533"/>
                    <a:pt x="127000" y="114300"/>
                  </a:cubicBezTo>
                  <a:cubicBezTo>
                    <a:pt x="131233" y="101600"/>
                    <a:pt x="141593" y="89452"/>
                    <a:pt x="139700" y="76200"/>
                  </a:cubicBezTo>
                  <a:cubicBezTo>
                    <a:pt x="131853" y="21273"/>
                    <a:pt x="133350" y="46717"/>
                    <a:pt x="133350" y="0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AutoShape 22" descr="data:image/jpeg;base64,/9j/4AAQSkZJRgABAQAAAQABAAD/2wCEAAkGBxQQEhQUEhAVFBUUFBQPFRQUFBQUFA8QFBQWFhQUFBQYHSggGBolHBQUITEhJSkrLi4uFx8zODMsNygtLisBCgoKDg0OGhAQGiwkHyQsLCwsLCwsLCwsLCwsLCwsLCwsLCwsLCwsLCwsLCwsLCwsLCwsLCwsLCwsLCwsLCwsLP/AABEIAJcBTQMBEQACEQEDEQH/xAAcAAABBQEBAQAAAAAAAAAAAAABAgMEBQYABwj/xABAEAACAQIEBAMFBQYEBgMAAAABAgADEQQSITEFBkFRE2FxIjKBkaEHFEKxwVJicoLR4ZKi8PEjM0ODssIVJFP/xAAaAQADAQEBAQAAAAAAAAAAAAAAAQIDBAUG/8QAMREAAgIBBAAEBAUEAwEAAAAAAAECEQMEEiExBRNBUTJhcaEigZHR8EKxweEUM/FS/9oADAMBAAIRAxEAPwD1GrgkK2yibKTM9qK+tw1RoBLWRkOCKTiGECdZ0Y52c+SCXJWTc5i95b4etUktrbpObPNx4R04IJ8s2mFwqoLATjcrO1Kh4pJGDaADNVoxEKq0okbvAAXgAoGACw0AEO0AEFoxCC8AEl4AIZoCEFowE5oAC8AFAwAcQwAeQXiGSAsQwwAOaAD+F1PkImNEh36KNYhjbIN2GvqYwBZQNhACl4viMoJGkaEee8Xek96niWqqQwBF1ax20Gk0Xsykn6FHiMaX0IvfqxJI20vfUadpKRptSJ3L/CziaoTUKPadv2VH6nYSZu3tRaqC3v8AI9Po0QAFUWVQFUDYKNhK6RyP8TtkjLaIAWgAGIjAg4vFW2mkIWZTnRWu5Jm6VHO5WaPD4jOLzkao7U7BWiQyn4nSuu1zN8bpmORWil+5sNxOnejl8tlry7iBScgnQzHOtys2wPa6NpTq3E4qOyxzPEMacxiItR5QiLUaMQukt4gFmjCx0NMICE3jADGAhpjABDNGISTABJMAEkwAF4wOiAUIAOpACRTMQxZaABLQATmgBGTmnB03NCriBRqA6+KDSViequwyked5k5q6N1hltTLtfdzIytmtlIOhB2IPXSUmmZtNDa6G2rHqTcARgROKY401JVc5/ZBsT840gPMuO811XYoUCdMtszbX0/tKqi1GPuZ3xAx6g+YsR8I7NUgqt/OKUtqsIx3So9N5a4UMLRsw9t/bfyNtE9B+ZMUI19TDNk3vjpdFn44EvazHcd95ENobhLV7R7RbiLiMXfaXGBEpkFmvNkqOduxMYi14fiwVE5pxpnZCVoefESdpVjgF4gG3wxbSNSoGiIeDtfSaebwZ+VzZf4Cg4XWYSas2imSQDJKODQAjVxGhMiMsZIpDAZIDxDGnMBDRjASxgIZYxiGyYAcIALCwASVgACkABaMAiIBxTAB0NEAsNAZxaAClXr8vOY5ctcLs2xYr5fRUcy8u08dSKPow9x7XKN+qnqJyI7Yyo8jbFY3g9U06VZ6JXXIPaoupPvBG9kg9wAZopDlCMuTZcC+2BGATHUCp28SkCyHzanfMvwJmqye5zywexpcTxKnXp5sNiEqmpZFysCAWBuiMNQbA+9N4tM53FrswvFeHrQqtkvbLkYEe3SJtckDQqehF5o+UNFaRf4Dz+Q629Yorts09kjQ8t8Ptaqw2N082Ggb4a/H0jxQ3ve+vQx1Wby15ce33+38/yalsUTOhQSOF5GxouZVE7mKSpJaKjIL1iYKIOY0ZZmdEB0AKzB4gr1mk42KE6LShXzHeYONHRGSZcUWNpgzdEzCKesllIsaQkMpExZJQioYIRFekZViEmlCxDbARgNWgIQTABBMYCCYCEMYxDZWAAywAWiQHRICyRgyQAS4jER2EYhEYhQMQxQaABDQ6DslU6dtT8u05cma+InVjw1zIcM5zoI+IrZATE3Q0rMhzbwM46lYW8RLujHoeqk/sn+hkRbTNU0jxStTKkgggglSD0I0InQiX2dhMTUotmpVGpttdCQSDuD3HrGnQmk+zRcI5udV8GrTQq+mfLcrc6mx0B036TaGVmU8K7L/huGNdwqrZdy17+x3v5/Wa28j2xM21hi5z/L5s2lNAoAGgAsPQTujFJUjxpScpOT7YuMR0ADADogOgAYAGAFEs6DIdVj3k0OzVcCYFRc6ziyrk78TtF7SEwZsSKYkjHwYhgIgAq0AGaojERKgtKEMMYCEExgIMBHZYALNGKx0JNIxiG2S0AFU1gA4YhjbNGA0WgITvGITaAAvABVOkW227yZ5FDsuGNz6JdGmF2379ZxzyOb5OyGOMFwP2kFiWMQFTjKobfYfUyGzRIyHM/MDD/g0NP/0fTTyEhuzbHj/qZ5zzFhwKmYfiAzfxd/iPym2N8UTNc2VASWxRRu+T+WcPiMKzV6IctUIVrsrIFAHssp7kzu0mOMoNv3PM1+ecMqjF+n9zW8I4TTwqZKQNu7MWNugueguZ1wxRhe31ODLnnlrd6E8SzEMBnQA6IAwA6AHQAMAKMCbmQtYhltwmrY7zDKjows1eFqXE42jsRMRpJQ8jRDF54gB4kAGneMRFqmUhEYxiOtABNoCHFSIY8FgMWEiATUQGADJW0YhhzGIYZoxCCYAC8AF01LGw/wBpMpKKtlQg5ukPA00943P0E5pZ2+uDrhpku+Sn4hzZRptlDAnaw1nM52d8NJNq6LzAMWQMwsWF7dh0lnNLuiRARDxDFttpLGil4tXCq37K/UzKTNYoxPEgPQn2tO8lHSig4jg8ym/XUeo2msWZtWZ9E1mrJR61yvhvDwlFe6+J8XYv+RE9bTRrFH+dnz+tnuzyf5fpwWs3OU6AHQGdAQYDOiAMADaABiGUQnQYixEMepNbaJqxp0arghJXvOLL2d+J2i1V5iajgqxUFnGrCgsbNWFBZxeMBpzAQ0xjEJzQAcQRDHkMBjwaIBReIYy7xiIzvGIju0okaaMQgmMA06Zc2H9gO5ibSVsaTbpFPzNxxMIpAcM3lYEmednybnwe3odG36GKw3EsZxB2SlcAak3yoo/eb9JnDHKbpHqZlptHFSyP/LLThfIbu6mvWXLcMyoCxYA3ILG1r7bTV6ZxVyZyS8Yxy/Dhg/q+K/Lk9LeqqLqQoGg9B0EltI85RbIn3oVfd2Em7G47SFxriRoUyyqpPY6XilKkVjx7mZf72+JNNSoF71Cq6gDpr1mXL4N6ULZR8ZN2IFjY2Nje1ul4I0XRTY2uBoxsLW9JpFENlPg8OatRUXUu4QerG36zVK2l7kblFOT9Of0PYqaBQFGygKPQCwnupJKkfLOTk7fqKgI6ABgM6IAwANoAG0BnRDFWgMogJ0HOKAiGOLEBZcP4g1PYaTGeNSN8eVxLSlxoHfSYvC0brMmPLxNT1kvGyvMRIFa8ii7OLwoLCHiAOeACGMAExgOoYgF3iGHPABWeADdV40hNkOpiB3lqLJchlq46StpO4R40e0ViTXENobhuuzOjKlTIWFswANvhMc2Hequjo0uoWKe5x3Izaci0mbNWrVahvfSyA/HUznjo4rtnrz8fzVWOEY/c0eCwdOggSkgRRrYdT3JOpPmZ1RgoqkjxcuaeWW/I7ZIuQpINjsJzat9I6dHHtnnPO3MtalWyA6ACcG3c+T2YbYxXBqOC8aVKCM5tdcxJ7WiTrgwnjcpcGR5s52FW6URex987H0Era5dmygoL5h4NzIqYYs5GdiUNtwg7esHGuETtUnZScT44ns+ENPea+mp6D+sah7lSdDNTHLWV3aw1AVbi9vISkqI7Ra/Z/g/ErmoRpSXN/M11X/2PwnZpIbsl+x5/iGTZh2//AE6/Jcs9FAnqHgnWgMNoAdEAbQANoDOiANoDCBEMUBAZX4bhzN0lyypERwtlzT4IttZzvMzpWCJFxHDAkuOVsh4UiKy2E0TszapEcyzEdoITJk0aQTbLrD1dLTmkjqTJSG8gsWREMAgAoCAHARAPosBhKwAbYQAbZ46FYxWrC28pIhsp69TXQzpiuDmnLngVQqRSRUJDdWvrGokyyDRMtIzbsfw1a0icbNMc64JS1gZltNtyZwMieSEe2bY8GXJ8MX9fT9R3EOqIM+nXa9j6Tzc+RSlfoelhxShHb6njvPdRKtQ+ESx0W5BF2Y2AA3mUDsdqPJoucU+64ZaQtfItMmwvcABv1kpfiFjfbPN6ptNaBuwoI2KLEYqqBZRqTr6DziSG36C6Agxo9c5L4V4GGW4s1W1Zu4BHsD5G/wDMZ6emhshfq+Twddk83M0uo8fv9/7F4VnVZwtUOU08pLZcYod+7Sd5XloaItKFSQm0ZmdaAUGAwgRDCIDFARDLqlTAnM2daQ+WAEkZV8SrC02gnZlNooa1S86oo45ysalEDiVSBaJxKU2kS8NirDWZSgbQycck7DYi8ylGjVSssFrArM6NL4E0nEGgQ8TEMSGiAfpQGOM4EQxiq4jER6kpEspsRWsSJ0xj6nNOdOiNeaGIAYCBAO3SHqeEdth85hPVYo+t/Q7Mfh+efpX14/39ibR4SepnNPWyfwr9Ttx+GY4/HK/pwTKeARd5yzyzn8Ujux4ceP8A64f5/uL8amug3O0yuKOhxyNWzMcxcVy3Fxpe9jqPUCZSdsnHD1ZguWlWvj6ZPuozYpvMUhdf8xX5S1wh5napC+d+OjEVMii4U7+cIr1DbtVGIqe1Vt0UfUzRdGbdyoloImVFclpzlhfBq4ejlA8PCUS2guatS7uT3N9PhNsq21H2OfTy3uUvdg5W4Z95xNGla4Z9f4FBZvoDMordJI6ckvLxymvRf+Hu+FwF9SPhPSlk9j5+OP3FvgVEXmMrYiPWyjaVGyHQz40vaTuGGN5aM27BaMR1ogDaABAgMMQxQiGNf/KG0flB5wxU4ix6yliRDzNkVqxPWaKKM3NsReMk6/8ArtGI6IYsGIZaYBtNZzz+R1Q65HMxzeyCfIAn8ouK5K5vgep4Ove/h2Hmy/XWQ8uOuy1iyN9FgmFf8TAfWYPNH0N1gk+zhgiNmB+EPPXsP/jv3EOKi/gJ9Nf7y1OD9TN48i9CoxGMcPrdfIgj850xhFx4OWc5KVMeq43SSoFOY0cTcbx7eRbiGVudBeauSivxOjFQlkdQTf0H6WAdulpzz1mNfDyduPwzK/jqP3f2/cmUuEj8RnNLWZH1wdmPw/DH4rl9l9iStKmnacs5uXxOzvx49qrHGvoNVuKInaZuaR0R0s5dlRjeaVX8QkPIzrx+H+5meI86gXs0n8TO2GjhHsj8v8xGtVc30pUnqH12X6mG2mZa7ZHFtj22v9mc47zR45Iyd1Gbcd7TVR9zy+EqRC5VxBFSuRe/gmmLEA+8CbXjkuDJcyIb1NTf6yvQPUq8NV1Zj1N/6SjNLk0PK2D+84mlTt7zgt5IvtOT8AYQjumkGWezHKXyH/tDqCrxCuUOi5KXldFGYD0JI9QZtqH+Ix0caxI132M8Js1bEMNFXwEP7zWZ7egAH80jCrlY9bPbBR9+T1PxBOmjzLEMw6xhZAxVRek1imZSaIBmxgC0ADaAHWgAbRAG0BhiGO0qJbYSXJIpRsg0+X8Qf+kR6so/WbPPj9zFYMnsTKXKdY+81NfizH5AfrIepgWtNP5FhQ5QQe/VY/wgKPreZPVP0RotKvVkLmdsHwyj4j0vEdrrSpsxvVcC/wAFG5NtJPnTfrRrDTQbqjM8u/fuIlqn3kYekvshKQZEUkXyqqEXIvrmv07yZZ4Lir+Z0rBs9fyo1FDlywtUxDVWH4iiKx/iK7+u/rMVqpoJYIPmibS4BTH4m+BtE8832NYoR6RKTh9NdkHx1/OQ8kn6lKEfYkKoUaADyGn5SGUkENAdEerVU36xFJNFaeIrTazNbteTdGm1tcEyjxBSPeB+MqyHENbEIw9oqR1zWsB8Y1KuU6F5e7hqypOERj7BK+RuR8e06I6udU+TCehhdp1/PQdXh6r7x+cznqcj9a+h04tHgXKjf15+3Qpq9NO053Jds7oYZvhKkQsTx9F6iZvKdMNFJ9lFxDm9V6/WTvbOzHoEuzMcR537N9YbZM6PKxY+2ZzG82VGOl5Sxr1JeohHiKKevxOo+7GVSRm9RN9cEbMTuYrI3N9mv5NTLQxdQ7ZEpfNsx/8AESTn1T5ijOhLtpqSbAdyTYCbHB8zsVg6mEq1KbGzqcrZTp7ShrX+IlTg4vayYZIzSnHplvydw0V8VSV1zJcuynUMqKTZvImw+MvBFTyJMy1mR48EpR4fS/MrONUl+818iqq+K4UKAqqAbAADYaRZfjdD07bxxcu6Nr9luAs9SsR7oFMfxPq30H1m2kjcnL2OfxKe2EYe/P6DWN5IrVcS9mCozM/jG2VszFvdvfNr8xFkwTlPhfmVi1mGGJNvn29T0HhOGXC0Vo0r5VuST7zufedrdT+QA6Tqx4VBUeZm1EsstzJq4i0vYZ76G6lcmUopEubYcPhy5sISkoijFyJycIPeZecarCJrcKZRoY1lTE8RAZLbzVOzKqBaABtAA2iGKRLxN0NKy6wVHKs55ytnTBUi5vMyrOLQoLOJjCzwbnviTY/ijU0uVo1PudMW/ErAVT8alx/KIXUTpxxo9c4Zg6eGorTTQKLd8zdST3P9JzNlW2yZcEb36xAKLW6/WMQpjAERapNtPlEWqMPzBjcRSb2G0Gttv95k7s78Tg1yhng3MTVGs65Tt5H/AFcRpiyY41cS147wn75SZVazbqegYbXt0jaswx5NkjyTEcaq4Oq1KsXpVFOVgLn0Itup6GJQvo6HlhXJc4DnW49pvEPQg6n+JDE0x7Yvo2/LPNFGrpms3a1vU22lRZz5cb7NFiWWqtrnyYbqe/8AaOStE4cjxytfoeY82cSr4R8lQaHVHHu1B3B79xuJz7H6n0+DLgnDdH9PVfz3MZi+PVX62lqKQT1FfCisqYhm3YyjmllnLtjVoWZ0ScHgKlY5adNnPZVLW9bbRpOTpCm441um0l8+DR4DkLFVPfC0h++wJ/wrc/O06IaPLLtV9Tz8vi+lx/C3J/Jf5df5NHgPs9oLY1aj1D2WyL+pnTHQx/qd/Y83L47lfGOKX15/ZA5wwKYbDLSw1MIHYlrXOYKPxM15jqsMYOO1e5roNVlzqcssrfH8SRmeS+DtWxlJStgrCs19slP2vzsPjMsSvIjbVPZhk/fj9Q8902XH17jdlF+9kX9LR5vjbFpq8mK9kab7LqI/+zWZdKdNVXvrmdvogl6bhtmHiLtRiefEsXY2vmYvfvmOYfnMZ9s7capJHr/JeENLB07ixqZqx/m0X/Kq/Od+ljWP68ni+IZN2Z/LgvLzpOGzrxBZ0YBAgBZ8PYoPcMwnTfZvC0uiySvcdpi0bJnVH03ggIGIRTNItozkkyJUAGgmitmboYtLIOtAZKwdQKdZnNWXB0TTihMdptuRdrEMZq4lF951HqRBIRGPFaf4WBO9h9PrK2MLPnPgGPFPGrUfpic7hv2hWzPf4gzKfR6EF2e2UOKAne49b2JItr1/tOVMbiSWqaXU6bjXTXb+kAE0cRm0Pn89v1gmDVEqhi1vlJ9PI9o7JcfUjcQ5hoYe/iNlt1OsTmkaxwTl0ZXH8eo4m+Sop9DrJbs3WNw7M3wXiirXenUIFrMh6lb62+kEOfyN5gcaFF73HrqY7MHGzO8/8Co8SpZksMRTF6b7Fhv4bHqD0vsYb6BRaZ4oFKkhgVZTYg6FWHQ9jGztxtNcllgeKvTINzpsw3H9ZJTx30eg8E54tTy1N/2gfe/pHyc7xqy08dMcpoVKRqhhnupF6Z6MrNs35+klJvgu/L/EnRhsZyNilrNTWmWUWIqGyKVO1yTbN3AvLhhnN/hRrLX4IRvJJJ+3b/QtsB9nDGxrV1XuEUsfmbCdcdDL+pnn5fHca/64N/Xj9zScP5NwlH/peIe9Q5r/AMosJ0w0mKPpf1PNzeL6rJ1Lavl+/Ze0aQRQqKqKNlQBVH8o0nRGKiqSo86cpTe6Tbfu+X9xUZIYAROK8OXE0zTYkaghhupHaZZcayRpnRp88sE9y/T3DwPhVPCj2NWIAZzbMwGw8h5TPHgjjXBtn1c87uXCXSEcwcGp4zKWJVl/GoF2Xs3eLJp1Nd0Vg1ssL4Vok8HwFPCoUpJbMczk6mo1rXb4dJUMMYKkRm1U8st0v/Cibkyk1V3Lnw3JbwgMtr7rnB930AMxekTlbfHt/s6l4nKMFGMfxe/+jTKAAABYAAADYAaACdSSXCPNcm3bDGIMAHKVIsbCJuikrZb4bheUgkznlls6I4qLDMBsJkakOs2spEsbsTGA2yAdY0yWkQ6tuk1VmToRaUSdaABAiGG8QHnNXmPE1T/xMTUN+mbKPktpUUvY6nGkSMJWzMLmxNtSfTf/AF2EtmdF/g8WE0Dbm2h6n9Zm0B5FzhT8DG1iNFqMa4/7hu/+bNp2InJNU6O7HLhGw5N5rUjLVbUCwJt7RuLH12+U5pRpnQvxI3dfiCrTW2ot9De1z2uAfhIb4CMW2Jw2IHe40sQNVN/qNYkNom18LnBytbpvs3cR1Yk67PNedcdVV/Cq2J6MNLgfrEuTpjwuDJq1jcG1jLE2w4iqSQ495df4h1EEQ77LvhnMTKo1JHTyPnE4jTT5OXmF76k63i2mjkin5qwGZ1rJY+KBmAIvmtuR09Yl7Fx9ydgOQMU/vhKQ/fa5/wAK3nTHR5Zd8HPPxbSw6bl9F+9GlwP2f0kUh61RmI3UBQp7gG950w0MUuWebm8ZlP4YJL58sHC+HYrAO2Wn4ysLB6dum2ZCbqfmJhPTZIvhX9Dqx67T5Y/ie1/P9zTcOaq13rDKWsFS4JRRe5a2lyTt5Tq0uKUE3L1PN8Q1GPJJRx8pXz7k0TqPPDAAwA60ADaABiGGAwxDDAAiIYRAA2gMIEQFpwyjbU7zDJKzoxxosalaY0bWRnrE7SqJsjVKtt5ajZDlQ22JlbCd407EykkiW2xFoxHQANoAcBAA2iA8eIjO6rQ+lS48xLuzNqhxaxHWFhRUc4UDWpCoLlqV2PnTa2f5EBvi3lMc0b5NMboxtDGlekw8ls2WWjV8C5kqaICxv7qEXJ02Xv1mM8LRvHNF/wCyxTjtWn7p2OxuevUTHajZyLPH89VCF8MW0sQeh/di2suKhRk8fj6ld89RiT5xpUW5WQmcob/hOjeXZo0Zy9yQxta3r6wEMNUKMWUXB3X9R5wse32FrUz+7fzHUHzgCVkrDYc9Rfy3vIkzeCpnr+DplaaK26oqn1CgGe7BNRSZ8flkpZJNdNselmYbQAMACIhirQANoDOtEAbQAIEQw2gM6ABtEMIEAFWgM60QyVgkudrzObNIFlSQ7WtMGbqxf3fuYrHQ7cDRREMSKAbVhHuroW1PsYODAlb2TsQmrRAEFJg4qiDUFpqmYsTKEdaIA2gAbRDPHGEpnbE5bj8oimh4KbX076dot/NMPL4tBQ/63HxHbcW85fpRn6lTguRfvDv4dVUAIOVrnIp8t2HYxRhaJyZYw5Zt+WeVKOB9oE1KpFvEYWyjqEH4fXebRgo8nDlzvJx0v52WmL4VRrG9SijH9q1m/wAQsT8ZMsOOXLQY9RlxqoydfYqcRyXh291qidrENb5iYS0cH02jrj4llXaTKniHIjBSaNYOR+B1ClvRr2v6/OYz0Ukri7OnH4pFupxr5rkx+KoFCVdCrDQqwKsPUGcb44Z6kWpK4u0R8OjKQoBYEgBOtydMvmT0h2FVyaCrydjMwUUd/wAWdMo8jrcfKbf8bL7HKtfp6vd9mbDg/J1GlSK1QKjvlLN7uQgHSmRqBqfWdkNJBRqXJ5ubxHJLJux8Jff6k/AcvUKLZlQlhqCxvlPcDv5yoaXHB2u/mZZtfmyx2t0vkW06DiOjGG0QHAQAUIDDEAbQAMBhtEAbQGG0Qw2gB1oDDaIBQECqH8Mmuszmy4In4dANRMpNs1ikh7Oe8ksBrQoLBSr2g0JMPjXiodhNYQoLI1atLjEiUiKZqYggAq0Qw2gAYgPFgbbyj0KZKw2Fer/y6bN5gafFjoPiY1z0ROUY/E6LrCctOf8AmVMt9Cqan4sdPzmnlt9nLLVpfCr+xNXlukPxVPmv9JXlr3Mv+VL2Q7huBJTdXV6gK+Y9oHdTptBQp3ZMtQ5RcWkWoEswFARAECABtAZFx/DqVcAVaavba+6+jDUTOeKE/iRpizZMTuDojYDl/D0Hz06ID9GJZiv8OYmx85MNPjg7SNcuszZY7ZS4/Jf2LMCbHMPUcOW2EiUkuy4wcujqtAruIKSYSg49iLSiDrQA60ACBAYREARABUQwwKQbRAdaACrRDCqwsaQ6lG8lyK2lrh+HKBdtZhLI30bxxpDj4JLaSVNlbEQqlHLNFKzNxoHi2htsN1EugARczOXDNI8qxmrWttGkJsjmpKomwmoYUG4TnjoncAC8oXY/RwhaS5opQZYUcAAO8zcmzRQSItamL2taNNiaTGKzqu2phuYbUNGkza+7FY9pIPLdO+bKM37Vhm/xbzTzmT5SqvQrsbwfwx7NrDpoB8prDL6GOTD6lYFm9nNXJOXhTkX0mXnI28hjNTBMu4+spZEyXikhi0syDAAiAwwAOWIKBaMB2lSzG0hyouMLLCkuSYt7jpS2j1eqpGsmKaY200VdUibxOedCLSjM60AOtAAgQGKiAIEBigIhhtEMNoAG0BilkspEyjhzoZm5GigSmJG5mZqIOJj2k7hDV41ENwyrAmW1wZpqx56lhaRRbfAyGjoncB2EaQOQgayiSRQwxYyJSouMLJbUlp6mZuTZoopCErM+2g/OSUTsNWvACHxBSx7ecdioouK8VpYRczXZugtqT+QibHRhuJc4V6jXVvDXoo1PxMKEf//Z"/>
          <p:cNvSpPr>
            <a:spLocks noChangeAspect="1" noChangeArrowheads="1"/>
          </p:cNvSpPr>
          <p:nvPr/>
        </p:nvSpPr>
        <p:spPr bwMode="auto">
          <a:xfrm>
            <a:off x="307975" y="-762000"/>
            <a:ext cx="4191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29032" y="2060848"/>
            <a:ext cx="2779272" cy="0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98975" y="2420888"/>
            <a:ext cx="1801217" cy="504056"/>
          </a:xfrm>
          <a:prstGeom prst="straightConnector1">
            <a:avLst/>
          </a:prstGeom>
          <a:ln w="31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529032" y="2779142"/>
            <a:ext cx="1389636" cy="1946002"/>
          </a:xfrm>
          <a:prstGeom prst="straightConnector1">
            <a:avLst/>
          </a:prstGeom>
          <a:ln w="31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779912" y="3202319"/>
            <a:ext cx="802021" cy="1369136"/>
          </a:xfrm>
          <a:prstGeom prst="straightConnector1">
            <a:avLst/>
          </a:prstGeom>
          <a:ln w="31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encrypted-tbn1.gstatic.com/images?q=tbn:ANd9GcSViHLpc6HAYH1IFRv5y1fmb9IPZ9KbqAc9t12JzANbc7RSxmt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92" r="9358"/>
          <a:stretch/>
        </p:blipFill>
        <p:spPr bwMode="auto">
          <a:xfrm>
            <a:off x="7477338" y="1340942"/>
            <a:ext cx="874742" cy="131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5"/>
          <p:cNvSpPr txBox="1">
            <a:spLocks noChangeArrowheads="1"/>
          </p:cNvSpPr>
          <p:nvPr/>
        </p:nvSpPr>
        <p:spPr>
          <a:xfrm>
            <a:off x="3668968" y="152636"/>
            <a:ext cx="1320081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Resiko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60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4" descr="data:image/jpeg;base64,/9j/4AAQSkZJRgABAQAAAQABAAD/2wCEAAkGBxQTEhUUExQWFhUXGCAaGBcYGBwgHBwcHBwcHRwfHB8cHCggHBwlHRgdITEhJSkrLi4uGB8zODMsNygtLisBCgoKDg0OGxAQGywkICQsLCwsLCwsLCwsLCwsLCwsLCwsLCwsLCwsLCwsLCwsLCwsLCwsLCwsLCwsLCwsLCw3LP/AABEIALEBHAMBIgACEQEDEQH/xAAcAAACAgMBAQAAAAAAAAAAAAAFBgMEAAIHAQj/xABGEAACAQIEAwUECAMECQUBAAABAhEAAwQSITEFQVEGEyJhcTKBkaEHFCNCscHR8FJi4TNyc7IWJDRDU4KS0vEVg5Oi4iX/xAAZAQADAQEBAAAAAAAAAAAAAAAAAQMCBAX/xAAkEQACAgMAAQUBAQEBAAAAAAAAAQIRAxIhMQQTIkFRYTKBFP/aAAwDAQACEQMRAD8A5R2ZM4q2JOpI+KsKIds8O31l2kwUtnfrbWhnZL/bLH98D4g058c4Yb2JVUaC1i2SI2IVQAOumtbilZOToQVuE8z8a2JNeXLeVmXmrEfAxWAVk3Znvo32k1wnD/8ACuD4XWoHFHuP/wCxcPP8t4fC7/WigsWSxrzL6Vsy1rkrQD79Cz//AND/ANpvyr6DsHTc188fQ7pxJfO2/wCAr6EtbUWL7ED6W8IX+rnWQLkf/TzrnOFtHUQAR12/810P6Yh4MNoN3H+SudW7hUEADbpUMj5QJfKxm+hsn6xixMeAfi361yvEuQ7CTox5nqfOu1fRz2cu4W+112tst63pkaSNZgiByPypcT6Kbhusz4jD5SxJAfWCSekdKpF8EnSOcWi5MAsT0kz7q6z9GGEu2bOLW7mUtbJghpAyMDpvVLhn0a3LF1bj4nDlV1KhyCRG0wd6L8Lxjo7rcdZYaEkKp018MZgCNgJpOQnJHJsO5j2iehk/HWu5dkMS4wyFQWhQYnlGsRufKlG12Qw9txbu3LIGTMPCw0OgEhvE0c/TSnXssi20CZpVJAYTqF5jnTUk+GX1lLjfHylx0ZHJe2PCJlCYMsus6edCsTxPwqrOcsEBm0AM6Dfw6wetRfSHikS8zh2OYRLKwKbTlMDMAQBvpJFALbv3eQJnDPmLsxysCJgAwN9ZianJNE5SaZB2mxfg8NsQrAscxIIB0A1/OlP62z3QxZtWG7HlEan4U74XDIUXOwgeIkiF2jRSwkaDU1mF7GYNbee5jAkN4jk0Xmo31BHlpTg0jcGlENfSHdRzggsljYMZDpK6tMfekx5UqriXuRcVXGUe0NBOwBgaztTh2nwpixlVLqlRkIMeLlIIlpAEnQHnSVjrpViLYSQZI0gQOQHhNJ+Sc12hj4DxIq5IGYGQysoJDFecnTf89apXuD2iCFDyxIlwJDAzCkwTz2nTlNLAxTpczlva1aF9kjQacjHOnPhuKtXQS9xWBidDIPPJJ0OvKstNBH48YWOHGggaWxO2/wCxT7wiwgw8i3bJkxmAA35mOkmkLDXbRLjM8hYGggLGnSDv60WPGG7s5QWRFJYE+GSIggHWQdjO4rakqKx+PQH27w7YhfAEzK7G2LeXll1GXdSCYneKQuDcJuM/2pyEEQrkgmdiB94aHYe+it/iqXLi5QU7samSASSRsPI86NYTBWFVbn+83nUHNJyxGw8hA1pbtGHP6LeKwlpsOtq4UWNZKwQDJ0KmOcTrWXEYhDbCAIkeKNI0BJjWR61Q4viXFwstv7MEKJtnLLRoJMk+hoXw/jR7zuyCQPaBXL4uYIWSVnmdanTZlt0HsSyMpUsskwWAXaPuj1qhedLI0KMQo8DKc7TAnbbnrvQDjeMui6TakAc10AmToDzPnWYDEXf7S0WugjxyACANSNSTAinoCtqw1exdtWnIgkKIkZgZ1OUcjtvpO1QNxJEJBt3JknwtA1P92h2F4ml3EF+6ABHrECAepOvLr5VuuK7yWWyhExrcZT7wBAppUDsXeyn+2Yf/ABV/Gu1YDgQbu72cgm0iwANIA57zp8zXEuzLRi8N/j2/84pq7c8axFm9bS3euIvcIcqsQJ1B091XTOmUbY5Xfowwzuzm5dGYkwsQJMwJBNT2/oswg3a8f+Yf9tciPaHFHfE3v/kb9a9PF8Qf9/d/+Rv1osKOyL9FuAnUXT/7hrax2IwVy0Ld0NksXLi2/tCNGIY6zrqa4o2Pune5cPq7frTT9U73h2FLPBW5fAk+0cynU70xPh0Vfo94UPuA+uIb/vqROw/Bxulr33//AN1xq7wVix+1tTExJ/TStH4JcmO8tE9M36igVo7lwjgPDbN1XwwtC7suW6GaDvpmM6a+6m9K4R9GfDntY62WKlZaCDzyEfga7vaOlNeAsRfpas5kw+sQzfgv6Vz7JCkSJ866P9LH9jYI/wCIfmtc1suDM6k9a5MvkqvAV+ivDOuObMjBWRgGKkA+hIgyOlJF3geKN1/9XxHtNEWbh5n+Wum/R9xq9dxS2rlxmtqjZVJ0BWAI05DSh+J7UYoMwF+4IYj2uhiumK4ck8yj5EnhXZ/Ed8hu4PFMk6hbVwHy1y6a86OYzH3bZKi29uSdHU5tisawdJFGV7S4mQTeuHyLn9aocQxLXGXv5MkkMz6CYjn1+MRWcka6yKzxm6RS7PYTEOlzurBuZcuYEBgBGkjcHYzNPfZtLl3JdtrbYqSrB5ERPs8xBHv16UpPhXtFgjghwM0CM0a65eUGK6B2GtBbKhduQ6eQ8qIx+ysJpypF7t7wJMThpNoXGtyRLZSBGpB6zHrrXFRh7o7pbq5QpZcgPiA0YkruNIhv0r6Jx5+wuf3DSFiuyVu7iLN1bjWmfwMRBEwzAmdTqIidjTkrLSjZz7A3QARKgzszCFJiZY8o57morF3+1QwfFDc0bfN4hv6ihhtlHvAx4bhUMV0lWjzyddfSveFeIiVbVoLBjr7toGh+FKMCEo0mOfaXGJdt2MujWbIUnNzmcw5kCY2M0hYzEl5LgKxPJSB5nzJpv4pwRLSWQiXWuMguG5mGg2y66LA+6fI86WMVhmu3Bmlc2iyJOnppv+FGjHGXelrs7gXxDN3T2rbrbLfaGFIWZDZtJituGY9QuaDv4tRB9NNPKK34Zw+Rcw7aMDNu6BrK5iQfIhTryolf4WhhRAQchz99NY7MZssIroR4ZiwQR3tsRqJaDqdI08R208txRfj1qMGz+KASJG7MQDqAOUzE9TSCrLYdlIGglepkiAB1G1de4Pwa9fC3LjAW1u/2E7AqJJYe02u1GiRqHfHg5JwW2Wb7LwruGYE5o3MgfLzo/hccLblXuZy7Zs0Sny5iJg+VFe13BFGGs90iBe8vAjQeLvDGwmQPPYVzp1yXijEmDAM6EzuabiDVyH3iHDrV7Cd73r8wvhYCdTzMDYeLzoFwxcNDLbuOuZUMkEkXJMjeNt96cr+Hjhy5irMLhAPlGwFc7w8d5eUCBJJI/hG/vrLgZc/KN+OYVyfCSwKjZYk8tOVALKFiqKzAkwQdgPQHXqacrjoqlcuYMkf3VMeIeegGsb0p4K4EuZ8pZFJ8tDIHoazRTFL4hbhmAY3+5sKHuz92TIAjQzGUmDNMq9n7Dy7m7ZJJ8LW2JMHKW8LQBmBEfy1U4DxEYTGNiMjOBZzkCJ0I59OtdX4HwhbuHtXGuly6582gHjJY5QUmJY1pI1GpKz5v7PmMTYPS8n+cUf8ApMH+sWv8Bfk70vcF0xFn/ET/ADCmj6TUm/Z/wj8rj0y78ictTIa1W351JbE02FmjbUx46+V4ZhCp2xF8fK3S66a0dxpnhWH8sVd+aJQAFPEXO519K1+tsSDIqAWidtamt8PuHa259FP6UzNRHb6N8czcQsKSIzH/ACGu/wBk6V88fR/wq/b4hh2Nm4FDmWKNAlW3MV9DWdqBJfgp/Ses2LWmYd7r6ZTXM0AHlp5Cun/SSWGGWDu4BjplPUdYrivGTeTxB2ynQ7c+kDauacblRVSpDl9HRA4gvmr/AIChrWouM5UMBdYHSTEn3RR/6P8AhLWmsYp7lvKUkrm8XiEaiKsDgpQ3CLlq6HeQoJMZmkz6Df5VZ8jRwOEmLt+zMsoAHVTPu8qNcMQnwmTmtkSRpGu067jepruBCKQbgKqZAgwAdxrv8aq4i6beVzlysw2WYA1A1gAH1qU5NpIUcftybIruCkySw8iPLlrr60ydmsUEtxI30B/hGp+AO5oNhED5Wc+LLz09dNiNNImjPBblu3NsSAQRmeOa89IjX5UQytcLQhFPZDNx+8O5YETpM8gdY+NLvGb/APqohoKsNRqdjMROhBj315xXjP2SoTmBjcGANY23I6bRFU3Je26q4cAiPDqdeWvlR7nSrkIPAMJK4m2YHtqcwkbDeTMiAaucFwpW0CQMxOsbe7ppFHsDg+6dw6WgXYNLECfDlJgasZ6afjRTsy1lLeR0tgjfvCcx1+Hv8hVIZlF9OfLhc1SZvxXx4PCroTl1HPy/D5UijBn6wlyZklfL2SdAOelPuMx1kEAvaRVIICrmgb6eROu/lzoScOivbdTbCnEAtmTQSCsLJ8WrzlA5E0e+geDt3/BSvIyXbjSBlKwTyzAz+NGsPhywCqCTGwH75UQ7QXVa5iUKz/ZOB3WUtlzCB00I23mpuC8UFq4SPDnTwkKJbXWcx1HUin7+srMZPTbqmxL7TYXKykj2kIjrDofwNdP7OcXyO7GSpJgDNsQDrynT1086Uu2F+29y2LiAjMfEIBzQPdErEdDRHCEKF0kSGBkjrEct9NZqU89svjg4pL8CPHnVrJQEnu8Q87zD+LWR1MVz/D8ONy/iFI2yXJjYZh+NOF3HM7XoDeIqTEmSVA106ihBxAVrhKm2WQKWKkSQwiNs0H4TWffYe2t3L9DeIwue0tsLczC4Ygb6HMD4oEQKV8H2fu994bZJ8UiQNmfTePuGmi/xH7MRbHUvLTvJ02PqaGYbEt3+ZQu5JB1Aln68tTTjn50zLCmD+K8JYquYBSpCgF5Y6g8t9ttqGcc4MLVhskRozS2w30j5T1imvG4d7iywCeMQVXQkHQTI3Pl160tdqXHdtbYksFBMKABGx6z8taypychxjFKkWreH1SSMrYZz7Y200OmmsesU3dlMUVwWGGWfshqbpE+7lSDwrGlghBnwMpHTwwTt0FG+CY24uHtKrAgLpObTU6bjSqqf6TjPXhes9meFIQRbvsymR4m3GoPtdas3+F4PEBWxNm8zqGAgsNC5YeyYnWq9yzddcrGR/U+fnWg4bdGodum52+NLaR1toHdp7XD8GLTW8EHDMQwuM0xEiCH39aAcVx1hsWjYWzaS13Y8DqWWYJYsOoPOinbLhDfVu8P+7YH3bf1pV4TctKrd4xDfd3AjmDGutbt0CSYS7VcatXO5Fq0ls21BbJbChnBkmDqVIiBXTOG8RXLmCWftMrZcuinIAdBpJiTHWuO4XCHEM7D7viaTpH8M7hjsBTfguJKzWyoJQo0iRmhCANieUxO9KcmkacPwbx21C6JbTQ8k9a9/05vckA9EI/OqfD8HavL3lllZTzB+RHI0J7X2nw6W7tsjS5ldYkFTy8zI9aXSaCvGO2t5bFxjPskbAb6evOlTsp9JeIwlvunHfIFITNurHzOpUdKD9qO0C31CW1ZQD4iTGbyjpPWr3+j9nuLdwXxBAlsvhmDI+NDlr5KxjZ4O2uKxLuL9zMLhECAFRlkDKNhIJFVOK8PuAF2EBR/CNBP4UKbD2xcCB8wLDxDYA9efTamXtPis2GH2ysrFe7UWyGOXqZMep3pt9sy4Mg7OcRxltQ9hkAOmqkgQfgKP2OPY3unDvbJGqjKQOflrrW3Yq2FwqKVLEktoQIDax199edpu0NqwrWwp70jQDlPMkiPhrQ+mO3QGxvEnW2twtnAbI0nLykwoO3Q869vcatXE9oryErt0/CJ10oTYx4vWVt3PuFnYhRsB4RI130oPj7zTlzBlG2X2fdS0Rl4U/J0Ts/xZLysArl0HtsRlHORzHvoze4vbRcgALZZE6gk76nWPKkjsxihox0yoEj+KJJ5fzUaxthz4rJM75dP+YmeUVNwWxGctXSIOIcSu3WUIQQhknpGkchG+nzozgsYCoaSNIDAgbATsdZOlJV6xde4uQMROUlRHtGY0HMdaaeL8KfB4N7jBCdABLAqzSJiInWSNqUtfBpYpyWyCmGxveOfDnYqdY1UnUwOQGp6b1ZtWgAZ8LaaQCCCdo6nff0pM4HjHZA65mMahY9pfaJ2hSsb6UUs8USLhDBm/hEQVPSQdRr0rM40zSjJRsYVw+cEMxUSugAiD1JG35czUD2CpAe41xZEaKSupMgbKvUzImq9jioZVAIGglYI0BIHv9JqVXDlBlU6b5SYAHOTFZquApWSqWTMCoJA0zCTuD1/TQDevTYuMWAIKxmAaQJ2/hgaD2RVTiMAgsxGvIeWkjfaB7hW4xysVkmAZnLGug1O/yilTYe5RRx2Ca4yIzKwzyIkrEHeOdFlwhCby6AAqpESDtM6ga0Ex+MfMLdu+gzayB4zsSCfIciaxLpRdGzzsTIYwNATPPUzNa1FuHcQEgXHK+Gcqq23wlifI86glGCsC0rJOmk/Hbz+NB7eNhlW2iTlhgXMaggkCNTrvWWsYzZrkZVEgzcyrr8YBnXStaGPc6EMdiBli2R4mmZjfpPOeXnUPcTdkC8P+RY0LE7flQ25cUfaK4ceGFDT4hsTpyjnFXsLxa5nE5CWYtmWc3SFjlpqPPWiqN3+m1+0wV+8c75gVnL4YMEes61UxV5blpkWPEntvpqSdNPLX3VBxvJbzDMSWEkJMa6eY5+6pOH4oT3SM7kgHKySqmPPeJjprNNIlbsC4/h5tWwikZiRMEESBG4MQfzqLDcTCqo7pW0GpuEH4CjnGeH3XRQMucmCBAHrtoDQYdm7o0Jsf9YPzANaj1FVBM6Z3TVuLTdakV4qTvKVnZRWvYIujK0lWEEb7+tcoxmEu4TFEMAT90EAhxsJA6iuyJdn9iucfSNgsmJTERmtsuVvIjb4z8q3B3wy1QIwHai6jZe7tOsHwxAHmPMba0UxXFrFtFdbDI58UR4YI0gztMaeVK3C8C+IYpb00k0y30tXbQwik55y255PO09KxkUbKQk6F3DcSNqy+RiHutJI5KPPqTPwq5Y4+99O4xBzL7QYnKwImASdCDTLhuzS4i+S/2duyqqFEasoGb3TOtAu3eCWziA1pcogbfxDXT5VpZYuWpj25VsLN27pB1PX9PKrOMsOihSWKkBgJMa+W01Tv3WYlidedMfDL9psOc6gm2hA8yzHWqt0ZKvY7G93iCdAzIyozbK5GhPwj31Z4njLpa2AsNaI5DU77AaAc5oFhsI7k5FLdY5Cmni2DK20xDMLZdAtwK3jMnUET0G3kPOstqx9KnGeOCVNliD3YDsmi5v5fKIE0uviGLSWJPUn86ZcP2UN4p3BJRwCXuCFXy01JBJ5UuY3BtbYq3KfeASJ+Rpxa+gaflhDDYgiwy2kfMRN1xBGWdAI1A9a0GLQ22U2/EQACOoMyJ6xBirnZDFFWuoFzC5bKn0Fb4PAG5kdASLehUFZkN4Qs/uBScujjEqtxFRbspbJUqrByObE6RRbhWOfLLOwBHhInrsByM6k61Q7U4zvbqsbPctGqgCNTIOnl1q9ica2GZbKXHC92j5VMZXKyRrtvPvpNWTyYrGrs9fazcLd27+DOYQwsCZ8yBOm9WMVx2zfR0CO9sSCxAKsG+9JbSPTlSZhe0lxbNwq9xrt1sss2YBSJIEmQSeYFHcHd+oWHa5hyt+5Jy/dQEeERqJ1zazUMuJXbOj00nGOq8ADj9yybSd0LgtiVA+60aZjyOvM152XuK11QAxcoyvMRJ9mI8uvSo+yPEWV+7fxWLpyurRlk89djTnf7OWrY76wmUjUoGOw5rzHpNPJkUFqzcYbfJA5uGXbbOS8qF9vUkA6AwAdNImrFrC2lnNcLK33QsBieU5o15etEOHYa4hF2+RDLC2wdQP5jGpjl56ml3ifEQXvC0ndi3mJHI6ALHnJ91TU3LhL/AMsU7LvGbtuyi2kkLMuR4m5GBroPxobd4oWUlZ2IaVA5Hz10jXlFTdoWuW0zZJkA5+gyjQjYHX5UJ7P2bt50hFMkTpqwB1j4RVVVbHG8MnLoQwOFv3E8fgQD2ngnlGUcgYjlM0Zs8MBsy+jrOgYBSORHTbby86s8QN4XIshSxXx2nMhoMbyBvpvyFCeI8VvgshsohUgmD5TqGk899hy1rKk5FZYNV0X+MkrclcxVdATufPXb57VN9SuPkKDOjQsEx5kMCR66VDdvtiWcsttSNdSRlA305zHxqNO9C5lbTMY9mToFn9KtTI6peRk4Ng7qW4QrKsYdB5HeV1E86K2uJhFJuMwZjMEyDGu2wk+XMUlWMVfW4EzG0TpJ5dNeXuq4+MuLcXvMrTqDkLA+kiCedTcXZR1Re7QcQLLOYgjdSTJB8udQ4HDG2DfZyXAE6zoSI28us0v8YzFyXJn7s/h5VfsF79sJbEa66gnTygaVuucJ6KujLi8UmdWdyRBLT90xMkr51FgcVh8viCkkk/2Sn01JHr76pYXDLDZ47z2QJ3AiSV0A6dau4S0ka5NTpCMYHuqT4UjrFDlexq8gfhVZr4Y6k1I6gmZB9Vb9K87idlkeU/pSLWQtA3aPLWvH4et9GRtVYRqOuxqZU/lYD4/nXn1kJo1xrc9QAPmaOroLrOXYK89m4wVT3iBgeUov7maO8DwNtzbuOI72WDTswnQmOoplucItXblx7ZDNBXQ/dyQT6H8qEcFsFcBLeEWrjjPylWmfiYpSyKS4dEMdeS12e4wt57+FYhWBPdNsTHU/eM/GhXbO+Fsd1cBOYZkfeHU6g+WUxQTsfbz8RsTzuz+Jp24vhUe4qtH3tDtB0OnrSklCaYk7g0crwaqXAcwpME8h5+lEBwtwLiTDqdVnQjeR15fGugcH7F4a1ZuviLfeOzxaUlgApHQHX1ND+0PD1C2BbWGgTBPsrJiTyEc6tP1EbonHE2UeEcOa1ZJABZtSDM+QohhkF+AymbJh0gar91x1gnKaJvh8t2107wD3MJ/OpuEWiMRcHI2nB67qRXLLJbOhY1RBexL28q200+7GxHrXPu1aIL5yMWkS8/dYklgPKeXnXS1XwEH7l4gekCfnXNOIYRftrjykljbWPaOcyCeQgzVfTPrMZlxFDhLfaBc+QNKk+vpTT2c7myl5b6y1tw6kGDsREE6jnSfh3ysrDdSD8DNPnDcJh8RmuXlz5zm1JBn3eldGVpK2RgnfAW5wVx2e5duHM0x0258xyoL2ku22vs1kkoYid9gD+FNOM4Xh3dbFsdw7iAx1BOsBiSd+ooDgeA3Ll4qQoCt4pI5bgVnHKP8Aqzc39BfhfZQXMIXEd6RmWToAPwmr3GbOIvE22K93CqXgmIAzEGdAfOrHabFOuHW3h0Ya6lY2HKOnpS9h+H8SxC5lW6UY5SZCqT7yKnBuXbNLWPEW+G9lfGJuK0NEciOR3psPFERTaYg3E0IU6RuJ93SkEYG7auMt64bNxPunQQeY5Ga1vcMAuxZuZgfjJ22660Txbv5M1HIoqkO93APdE98VNzXNoVXTQKIkHzpdxHDLtsm2CPHBJmQSDB18+ho3c4birNgXO9Rw5AE24yzz89dKppjLjAJeVdH1edNNgOdRW8fBZVJWwzjriCzkeJMA+RIgVQW3awKIUJOYDWfEzGZ2OnLT1qD7M3nN66JVhFs6ctCeunKmfhuDwhzKq27ikCYE5T1J5a+dZ/yvsnqpWxXxOPFq3aspdzO1xTcYKZKjxRm3AzGYpsPC89olzqwJmAYB3gnltpUGO4bYUs6lFI59Y/OpnxDXbQtLozKRI1iQP61KWXZqi2i16LR7J2lk99cXMIJKoAQd41iDpUFzhGGRchvXGLGQFKDL79anxD3MOoRhnVNCDrPL+lU7qNcKFbTKrbAxMDp5evSu+DtHl5I0+G/EcDZto1xHZ20JViDIXTSAPFBkVPwLB4bFWwuZ8y6iXAIjpAj10rTj+FGHw2ZGDZ18JgCFnKeZ8XICkzA3Sl2bWaJgRv8AvSiUZOLorirmyH3Hdl1z948sBBlWB1kk5oWaoJh8LbclQxO58bRPoI010oxhbRe2WbMPCNSfvFo5aHRSdetL6d0MTkxLsFJOR55T97y8/Oo4skpNpj9RhUexLt/G2FbOFJeCJ1jKYPXUzzqq/aO0NAkx/ECT/mpsTsZhbvjRmynUBTI+J1rP9AsOOdw1akznUST6vdPM68pH/dW64C4dM0f836USt8Ecc1n0/rUqcJuf8QfA0KLKUCP/AEW7yf516eBPzuT7iZ+dHl4c38Y+B/WpVwb/AMY/6f1NU1CheXs5pC3GtjXS3A31MnesxPZwNb7s3nCTOVQgHp7B0pk+rN1/CsFryrPtoopMUuD9ncNhLne27d65dUHKXKZQSDqOsTv51ljhNoXDddbpusIYg6cpgTt+lN62z0ArR7ZHLypvH9ib+hY4lhle1kRntAH2mJJ35DWf61EIe7mtozKLeRS0A8sxYeevKmG8vLxe4E0PvsBpDSfUVCeKzUZ0UuK2gzWyhAhpPRQo5+eke+q3DixuX2AOVLZDMdszFSMp56Az7qt/VwREeEGQuYxrvMHnVoh2IByG1Mm0Eyqx8ypmI/CoLE0dDzJ8BSXMmGN1/CudzqTqBAEepBoH2YxlnEWma6Qbtu9OUxrbMEGD0Mj3U3Y7h74i2LbC0La7IFaND5mqeF7KIhJW1aJMifEmh/uyTNXxwaT50lkltSErtP2WW3iA9pfsLlwKo6Aga+kz8KZcJw9FRLUeKBqOsdfcaN8T4ddZUDKufMqoqzBAPJTBAUbk7xUIwjHEFl1S03iOu8MIHpMmpZJylx/RqMUvAHwuDPd5nOZsxAPpBH41UwYtO9woSLlr+0J++sgaeYJFFLUrhCxEQWI89SBHwFAOyQzDEueagR0l5P4CsQdqTZSa6kX8LibVy6UXR1GYg+Rgj11pg4Xi/thh2Ot1C9s/wtb1aT0IMe6lDgN9DjQhXxBCC3UkFiD5aj4U1WsKxxeEuqPAouq3oyGPmtNxSlX8Bf5si7f8JXGrbdIDqIJO+mkk8/Sl/DcA7soWaRbM7eIncgADUe+m65dYq6oJZdRPMQJB9ND76A38fcMhrYH/AIA0ojkl4MuKaJLHEfrNwos92srHnyI6cqH43hV5rxsgALIzNzB6Dz191X+H4lFB8AUxOg+Ooovj7DrdlTCOm+58XMdNKy56yNqFx4I/aLsrYswTecXCPYAzFjzIO8edBcFg8RZDXVJRVglW+/HIgGDXSMPwRQ73WYsTtJ2G2nlQvj+GVk7oAy/TqOdWj6nupN4aVkfD+I2r+H7xLa98AS1sRIIO4nkZohguJ9yAH1uGM58+nwgRW3Z21hsGiqzFe8OVmY8+XqCwFbcf4XcFwMqxBGYdR5Vmai3zwOLkMXDLS3yGySPMaa9fhQP6QMWtuzkRlQCFZgASD/Cn8x59KvY3GHKMPYME6MV5SOvWqnF+y9nEWBbeVKey43BP4ilCai1Y9XP6ETC4/DAWLZl1VzKtrCkECPeZote4VhlfMhCtoYzdT06/rWvCPo1V3PeX2C6wUUTp6k/KgXDL1mzibtpvZzFUuHfQ6T6xXRKKmrgzMZaupIfLlxSCAwmASJ0g8h59OelLeK4N375SRAlifvgCNFH7FC+JWCLhZXOUAEga+Q+dN/ZHBZLQuNcyr4mZjsxnSSecchpUoQ0+SFmk5OgFd4Pi7SD6ubgUMWkkqQBsOhH51dwv0k4iyvd3US466Zp19/nVXi/GMTjrj27RK2ZjaJjT+tUG7H3J9oe+rLKoqpMn7Tfg7Znr3N614E6zWd15V0kjNOtYGHU1ItmvRbjl7qBmgUedeZBUot9fdXkjoPKgLNCAKROH4+4eO4i2zHKLWVRrl0VDoJ33roAYeX799IXE3SxxF8V7UQIX+7DCaZic6HgWq8+rT++tRcJ4lbxCd5aaRMHyPMHpVsGlqaKxwX7ivFwe0wfdVkt5fOvc1Dih2VTZjaq91WOzFT1UwR6GKI1o6/v5UtQAdxLwgd42UctMx5mXIJk8z5VVZ7mRk7o5SdkcbHeS2s+lMTW6jYVCWFPybjlaE3i2BxGKGRrXdqNFW24HpMAwPKt+G9nBYw7pA766RkBbMYAJJJgQv9aarqjY0NvYBJDBfEvstJkA8t9AaxLHSpGlNt2xd7Pdkbtq5cv4gWyTJzgnMJ5AQB76ZeHWLiI5YIEK6blxM9PXlUN3Bz7d1wJJYzsPOBJE8q3s4u0AUR2uXLkCdQFU7xvH9BU5Rbds2p0qKPCmOZ2ggBCdRoSzD8Ao+NDe1Fy0jCZEDNHkRy6+lNWF4atm1dAMuwiM0+4eZNBfpR4cHsWHjK/d5WHQgeXSoqKvrKN/GhVsYy29xEHiznQjlp/Smu0ZVQ0+HRZpN4dwRLN+02fNqh0HNqYe1V8WFt3SwAW8fD/F4Wp5YJySQ4TpdNuI4trSsTQLC443GzmYA0Pmeh8qZ8PlulNPDcE//WYpa7d2iLMoYCsNukRWcVXqan1bCf2lxrNiWIaQpGXXTSIrtuE47axWFW6rSSoVo/iA1BHLWvndjTX9H/GO6v8AdXDFm8QrH+Fvut7tvfXoZcVw59HJCdSOn8OS2hMKVMySdZ9/WsxWMVi3iMCY9a94lhGCwTqDowPP+tB/q0HUwedec/6dUH027T8UOEwguLu/hX3j8q4610kkneZnzps7Wcb7y0bIaQtzbpBI+dKC16Pp4awOTLK5nTLnAjFli5ZAquw2ztEgT0miYwgxKi2CRaXVhJEk8j1gaVX7LcT73B2xubfgb3bfLWjFvFKNQPU15+bJJSaOuEItWb4PhC24CiAK8vuoMa6VZbGiBqI9aC4hg7Ej8a5WpS6ytqPEO7Y1jzFeG7cOx5VK2JXlWr3x/FFe7/08s1Pen7wqpiEv/dJ/6lFb3Lx5XFB6Ejeq9vveRkeUelIRlvC4gkSzDT/ifotWbWCunU3TPx/GtVNyJJjrrUlu+8wYjcnMPwijgCBxTtPxBTimsm29jDOUe6VEmTA0nU+gpEvcSvuDcJbKTBOuWd415867ZxPB4O0ER1Qi6j5rYLAsHYMGPVlZaWuNcGwg4ZcsWGUMH75S7EnMoggQdyukedbUkZaTKX0L4q412/bnwZM512IMDTzmK6l76Wvo94Vbw+FUpZuC9eshrrkaLBBIPQmdBR0iefwrVmolhmrM9Vws7sa9KfzfhRdjJO/itDcrFAjfSte9A/rSCzwg+dRNbY9f35VZF9dudSK4ooLKC4RjGv8AWpfqQ61bDivWelohpldMNrWl21O/zFWGuetVr2IjlWXFDsgNrIpW0RbnUwoOvXlrpVTi+De9aYQsJqSCZJJgkjlU7YgzsY5+nlVfHdoHVXS1hiqkQCbiydCAdNZ1ma5ckF9FITo5xwK/GOKM2xjLuWIYAD1/SiP0pKRh7Ib2xdJjyy7/ABqTszwS1bxP1vGXzKNmRYJLtrEwNh+dT/SZaOOe19XBbKhJMaHMZ0PURBrWqU1L8HvcWWPo+xZu2gT7Vtmn07uB7taH9sSotsHMLIEgbmdvTnTP2bwV5MInfKisAVUKuUBBET1JiaV+PcEu4vIUgoHlp5xAgeUTUIRUs7KyeuIUT2RvXEF2wC9szB20HSRrR7sl2ItvbN3FFhGmQGIjmTz9K6ZwzMqKuUKAAABsP6aUD7YMyJI8KEySBHL5V3ZdlHhzY2m+lTi+LC2kayWZB4GmTt7ProaucVMXT6fjQDslilxFq/bA0BQjX+9PqaZOLuoZmJhVkn0E/pXmz5Kvs6l4tHJO0uGGc3B947edMfYvsMLoF29JHK3/AN1WsdhVgOAjr7Qb02MbUe7PdoV+rkIZua5hz6fuK7HOWlHNS26EMBwfD283cplLaHKDlldZ/KarCxmzc/3rWcC4iLillOgVj+X4mht7iLpiAqgd3lzXJOwHP3mvOalKTTO+NKJZv4XwzEDlFBMVxYWTkgHSZO+tMyybE8s8qf5WEiPKlrjOQXPFElRy9aMf4xumin/6t3bEd87HkCxJHw0q5geMPc+6YAmfFrt/ETRzF9k7rA93C+4VpgeyGJWc9wERESdPlXp6s8fpTHF3UyU18wJPLeKtL2qddlAH4VbbshcbVmGv8x/Sp7PYxI8TfP1pqMgVg/8A0vIE5hPkv9arf6Y3CwURDHcjaBOnwpgt9ksOIJUn3npVhezWGEfZDTbeR862osfSli+1OHxHDxnKfWbBzWw43Mx4esq1b8KxJxGFLMyWn7hzbe2kmQSTmMb6ADprRMcCsBSotLB6LvW1rhdpVyhTlIIy8teX9KFEfRN4Nx/EfV7+cGcjFGRmABy5V8MwdZ1PlVPgXEMS4Oa60qYgn310K3w+zlK5fCRBHKP/ADVa32cwwMhTJ6MacoSa4EfPRY/0juIdVG4G5O53q63aK8pI7tTqRP4UyrwSyNkWfMA1bXCoNlG3SlGEv0Ys4bj95lB7sTI8OvxPSp8dxa+pASz3gKySJ0PSmXulitDbHL862oP9AX7GOxTR/q+X1NX7ZxH8CD3/AKUTW10H4/jWd3p/5rWgFSyLvNUHvNSh3nVR8asLZ1mvDbMdaGh0VnuCN/fVO7f5fP8Ae9EHw4nUe+ormFHrWGFAm/dUc96qXcu/Ki1zhw3HzrR+HSN9BUGpWa4CsOyzowBq/h8WlmWMnTQKskkDaeQ025zWNw1Rzg+dYbAGm/Wk4NqhxdOyHiXGlZRaAc5tS2Un1BPU7eVbYa5C+FAqjYZYFaX8KTHSrGFOVYIkDYxRgisYZZOZ6eKZRMUq9r+K3Ly90lnPJiOeunhjnTPiFB5Ges0LVWRw6aMDprP4cutdM534JRTTJPo37ItZtX2vIbbXGGVCQxVEkyT1M/Kou11yyuZLrBEIMkiTGsherGr1zj+LJMd1JAjRtCN9JpK47w/EYi4z3bgk8gsCB5TXFptPZnT7lRpAbDY05lw2EDPJgcyf1840rMLwfFYa/nyHnm1Eehg6V7huztxHV0co24Yfd5e+j+E4DjnKr3zqupzFVG5mTInz1q0pJfZOLcmXeCXcth3ICZ7mg6AeI+4sflSz2h4v3SlYDNf8THogPgA6TE008Xw2RUw6Z7pPtOehPiY/HSk/inZ3E38SSYhjC67KBAGg6VD08E5OTL5paxUUdMsYYW8LZQOLiZQVbcwRsfMSRQfFdn2vkOoBERM9CaI2eDLhcPbQEzuZJOvM67CmfgmD+wTSJE8+Z/Soxw7ZJMpuowibd5ziPP8AfrXofWsK61gWvWOA9BraR0qNbdbi3p+tAGE8jXk+VSZN63yU6AhI5be+sipo+deinQEK2J6V79WB0qRW+Ve786YEdvCgf+akFoRzrwCT6VswpDPY/f7NbqRUbWq8QUDJM3X8Kw1o086wH3CaBGynU6cprydPOtkmf3OleMvP40mNGhrU2+dbEdPdWFZpAaC3ptUTWdanUGvGBpUgKl2zPI1G9rT96Vcbz/CtQp5CikFlHud4E1obfl8f3tV22CedZl57GsagDHsbj96VXvYYefnRdkMVqLeswT+/KhoTAq4Xkf35VHdwnI/Cjj29OvxqM2hzH4/lWPbQ7A9vh8EZSBBkabHoZqrxThOJuABcRlgyTk1J8zO3SPOmgWQIMCvVT9/jR7aGpNeBPwWBe2QG95A3PXWruMxNuxlLsxJEgBGI+QOvyo7ew5Oo5fjW1tTsRJ86Wn0F9tgrhnFFxd9beRjChiSpCwD7IncydY6U4DNyB+X60tXrMEEaEViY5up/fup4dcSoeSUp9YWO1eJuP30r2sqxMmXf31tc9r4fnXtZTAw86xdzWVlMDU7/AL61g2Ne1lMD1a8u7VlZTA9b2W91e8vdXlZSGRj86kXesrKBmXt69O9eVlAiZfar3Fc6yspMaIE5eteDf4V7WUgPb2/vrRuXoaysoAwbfvpWNtWVlAivYrLm591ZWVkEY21a8/fXtZSYGo3qAe38aysoQ2bjl6/lXp3rKymI9rF3P761lZWGMjubD3VWub17WVl+Rn//2Q=="/>
          <p:cNvSpPr>
            <a:spLocks noChangeAspect="1" noChangeArrowheads="1"/>
          </p:cNvSpPr>
          <p:nvPr/>
        </p:nvSpPr>
        <p:spPr bwMode="auto">
          <a:xfrm>
            <a:off x="155575" y="-1157288"/>
            <a:ext cx="38671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1" name="Picture 7" descr="http://mybroadband.co.za/photos/data/500/medium/l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9428" y="2636912"/>
            <a:ext cx="5084816" cy="381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194633" y="1160785"/>
            <a:ext cx="1843117" cy="720080"/>
          </a:xfrm>
          <a:prstGeom prst="wedgeRoundRectCallout">
            <a:avLst>
              <a:gd name="adj1" fmla="val 92038"/>
              <a:gd name="adj2" fmla="val 29532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Ppp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Ppp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Pakai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“T” yang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nih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83768" y="2276872"/>
            <a:ext cx="1800200" cy="720080"/>
          </a:xfrm>
          <a:prstGeom prst="wedgeRoundRectCallout">
            <a:avLst>
              <a:gd name="adj1" fmla="val 47959"/>
              <a:gd name="adj2" fmla="val 18067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Pakai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“T”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Terserah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kau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saja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lah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3668968" y="123984"/>
            <a:ext cx="1320081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Resiko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93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4" descr="data:image/jpeg;base64,/9j/4AAQSkZJRgABAQAAAQABAAD/2wCEAAkGBxQTEhUUExQWFhUXGCAaGBcYGBwgHBwcHBwcHRwfHB8cHCggHBwlHRgdITEhJSkrLi4uGB8zODMsNygtLisBCgoKDg0OGxAQGywkICQsLCwsLCwsLCwsLCwsLCwsLCwsLCwsLCwsLCwsLCwsLCwsLCwsLCwsLCwsLCwsLCw3LP/AABEIALEBHAMBIgACEQEDEQH/xAAcAAACAgMBAQAAAAAAAAAAAAAFBgMEAAIHAQj/xABGEAACAQIEAwUECAMECQUBAAABAhEAAwQSITEFQVEGEyJhcTKBkaEHFCNCscHR8FJi4TNyc7IWJDRDU4KS0vEVg5Oi4iX/xAAZAQADAQEBAAAAAAAAAAAAAAAAAQMCBAX/xAAkEQACAgMAAQUBAQEBAAAAAAAAAQIRAxIhMQQTIkFRYTKBFP/aAAwDAQACEQMRAD8A5R2ZM4q2JOpI+KsKIds8O31l2kwUtnfrbWhnZL/bLH98D4g058c4Yb2JVUaC1i2SI2IVQAOumtbilZOToQVuE8z8a2JNeXLeVmXmrEfAxWAVk3Znvo32k1wnD/8ACuD4XWoHFHuP/wCxcPP8t4fC7/WigsWSxrzL6Vsy1rkrQD79Cz//AND/ANpvyr6DsHTc188fQ7pxJfO2/wCAr6EtbUWL7ED6W8IX+rnWQLkf/TzrnOFtHUQAR12/810P6Yh4MNoN3H+SudW7hUEADbpUMj5QJfKxm+hsn6xixMeAfi361yvEuQ7CTox5nqfOu1fRz2cu4W+112tst63pkaSNZgiByPypcT6Kbhusz4jD5SxJAfWCSekdKpF8EnSOcWi5MAsT0kz7q6z9GGEu2bOLW7mUtbJghpAyMDpvVLhn0a3LF1bj4nDlV1KhyCRG0wd6L8Lxjo7rcdZYaEkKp018MZgCNgJpOQnJHJsO5j2iehk/HWu5dkMS4wyFQWhQYnlGsRufKlG12Qw9txbu3LIGTMPCw0OgEhvE0c/TSnXssi20CZpVJAYTqF5jnTUk+GX1lLjfHylx0ZHJe2PCJlCYMsus6edCsTxPwqrOcsEBm0AM6Dfw6wetRfSHikS8zh2OYRLKwKbTlMDMAQBvpJFALbv3eQJnDPmLsxysCJgAwN9ZianJNE5SaZB2mxfg8NsQrAscxIIB0A1/OlP62z3QxZtWG7HlEan4U74XDIUXOwgeIkiF2jRSwkaDU1mF7GYNbee5jAkN4jk0Xmo31BHlpTg0jcGlENfSHdRzggsljYMZDpK6tMfekx5UqriXuRcVXGUe0NBOwBgaztTh2nwpixlVLqlRkIMeLlIIlpAEnQHnSVjrpViLYSQZI0gQOQHhNJ+Sc12hj4DxIq5IGYGQysoJDFecnTf89apXuD2iCFDyxIlwJDAzCkwTz2nTlNLAxTpczlva1aF9kjQacjHOnPhuKtXQS9xWBidDIPPJJ0OvKstNBH48YWOHGggaWxO2/wCxT7wiwgw8i3bJkxmAA35mOkmkLDXbRLjM8hYGggLGnSDv60WPGG7s5QWRFJYE+GSIggHWQdjO4rakqKx+PQH27w7YhfAEzK7G2LeXll1GXdSCYneKQuDcJuM/2pyEEQrkgmdiB94aHYe+it/iqXLi5QU7samSASSRsPI86NYTBWFVbn+83nUHNJyxGw8hA1pbtGHP6LeKwlpsOtq4UWNZKwQDJ0KmOcTrWXEYhDbCAIkeKNI0BJjWR61Q4viXFwstv7MEKJtnLLRoJMk+hoXw/jR7zuyCQPaBXL4uYIWSVnmdanTZlt0HsSyMpUsskwWAXaPuj1qhedLI0KMQo8DKc7TAnbbnrvQDjeMui6TakAc10AmToDzPnWYDEXf7S0WugjxyACANSNSTAinoCtqw1exdtWnIgkKIkZgZ1OUcjtvpO1QNxJEJBt3JknwtA1P92h2F4ml3EF+6ABHrECAepOvLr5VuuK7yWWyhExrcZT7wBAppUDsXeyn+2Yf/ABV/Gu1YDgQbu72cgm0iwANIA57zp8zXEuzLRi8N/j2/84pq7c8axFm9bS3euIvcIcqsQJ1B091XTOmUbY5Xfowwzuzm5dGYkwsQJMwJBNT2/oswg3a8f+Yf9tciPaHFHfE3v/kb9a9PF8Qf9/d/+Rv1osKOyL9FuAnUXT/7hrax2IwVy0Ld0NksXLi2/tCNGIY6zrqa4o2Pune5cPq7frTT9U73h2FLPBW5fAk+0cynU70xPh0Vfo94UPuA+uIb/vqROw/Bxulr33//AN1xq7wVix+1tTExJ/TStH4JcmO8tE9M36igVo7lwjgPDbN1XwwtC7suW6GaDvpmM6a+6m9K4R9GfDntY62WKlZaCDzyEfga7vaOlNeAsRfpas5kw+sQzfgv6Vz7JCkSJ866P9LH9jYI/wCIfmtc1suDM6k9a5MvkqvAV+ivDOuObMjBWRgGKkA+hIgyOlJF3geKN1/9XxHtNEWbh5n+Wum/R9xq9dxS2rlxmtqjZVJ0BWAI05DSh+J7UYoMwF+4IYj2uhiumK4ck8yj5EnhXZ/Ed8hu4PFMk6hbVwHy1y6a86OYzH3bZKi29uSdHU5tisawdJFGV7S4mQTeuHyLn9aocQxLXGXv5MkkMz6CYjn1+MRWcka6yKzxm6RS7PYTEOlzurBuZcuYEBgBGkjcHYzNPfZtLl3JdtrbYqSrB5ERPs8xBHv16UpPhXtFgjghwM0CM0a65eUGK6B2GtBbKhduQ6eQ8qIx+ysJpypF7t7wJMThpNoXGtyRLZSBGpB6zHrrXFRh7o7pbq5QpZcgPiA0YkruNIhv0r6Jx5+wuf3DSFiuyVu7iLN1bjWmfwMRBEwzAmdTqIidjTkrLSjZz7A3QARKgzszCFJiZY8o57morF3+1QwfFDc0bfN4hv6ihhtlHvAx4bhUMV0lWjzyddfSveFeIiVbVoLBjr7toGh+FKMCEo0mOfaXGJdt2MujWbIUnNzmcw5kCY2M0hYzEl5LgKxPJSB5nzJpv4pwRLSWQiXWuMguG5mGg2y66LA+6fI86WMVhmu3Bmlc2iyJOnppv+FGjHGXelrs7gXxDN3T2rbrbLfaGFIWZDZtJituGY9QuaDv4tRB9NNPKK34Zw+Rcw7aMDNu6BrK5iQfIhTryolf4WhhRAQchz99NY7MZssIroR4ZiwQR3tsRqJaDqdI08R208txRfj1qMGz+KASJG7MQDqAOUzE9TSCrLYdlIGglepkiAB1G1de4Pwa9fC3LjAW1u/2E7AqJJYe02u1GiRqHfHg5JwW2Wb7LwruGYE5o3MgfLzo/hccLblXuZy7Zs0Sny5iJg+VFe13BFGGs90iBe8vAjQeLvDGwmQPPYVzp1yXijEmDAM6EzuabiDVyH3iHDrV7Cd73r8wvhYCdTzMDYeLzoFwxcNDLbuOuZUMkEkXJMjeNt96cr+Hjhy5irMLhAPlGwFc7w8d5eUCBJJI/hG/vrLgZc/KN+OYVyfCSwKjZYk8tOVALKFiqKzAkwQdgPQHXqacrjoqlcuYMkf3VMeIeegGsb0p4K4EuZ8pZFJ8tDIHoazRTFL4hbhmAY3+5sKHuz92TIAjQzGUmDNMq9n7Dy7m7ZJJ8LW2JMHKW8LQBmBEfy1U4DxEYTGNiMjOBZzkCJ0I59OtdX4HwhbuHtXGuly6582gHjJY5QUmJY1pI1GpKz5v7PmMTYPS8n+cUf8ApMH+sWv8Bfk70vcF0xFn/ET/ADCmj6TUm/Z/wj8rj0y78ictTIa1W351JbE02FmjbUx46+V4ZhCp2xF8fK3S66a0dxpnhWH8sVd+aJQAFPEXO519K1+tsSDIqAWidtamt8PuHa259FP6UzNRHb6N8czcQsKSIzH/ACGu/wBk6V88fR/wq/b4hh2Nm4FDmWKNAlW3MV9DWdqBJfgp/Ses2LWmYd7r6ZTXM0AHlp5Cun/SSWGGWDu4BjplPUdYrivGTeTxB2ynQ7c+kDauacblRVSpDl9HRA4gvmr/AIChrWouM5UMBdYHSTEn3RR/6P8AhLWmsYp7lvKUkrm8XiEaiKsDgpQ3CLlq6HeQoJMZmkz6Df5VZ8jRwOEmLt+zMsoAHVTPu8qNcMQnwmTmtkSRpGu067jepruBCKQbgKqZAgwAdxrv8aq4i6beVzlysw2WYA1A1gAH1qU5NpIUcftybIruCkySw8iPLlrr60ydmsUEtxI30B/hGp+AO5oNhED5Wc+LLz09dNiNNImjPBblu3NsSAQRmeOa89IjX5UQytcLQhFPZDNx+8O5YETpM8gdY+NLvGb/APqohoKsNRqdjMROhBj315xXjP2SoTmBjcGANY23I6bRFU3Je26q4cAiPDqdeWvlR7nSrkIPAMJK4m2YHtqcwkbDeTMiAaucFwpW0CQMxOsbe7ppFHsDg+6dw6WgXYNLECfDlJgasZ6afjRTsy1lLeR0tgjfvCcx1+Hv8hVIZlF9OfLhc1SZvxXx4PCroTl1HPy/D5UijBn6wlyZklfL2SdAOelPuMx1kEAvaRVIICrmgb6eROu/lzoScOivbdTbCnEAtmTQSCsLJ8WrzlA5E0e+geDt3/BSvIyXbjSBlKwTyzAz+NGsPhywCqCTGwH75UQ7QXVa5iUKz/ZOB3WUtlzCB00I23mpuC8UFq4SPDnTwkKJbXWcx1HUin7+srMZPTbqmxL7TYXKykj2kIjrDofwNdP7OcXyO7GSpJgDNsQDrynT1086Uu2F+29y2LiAjMfEIBzQPdErEdDRHCEKF0kSGBkjrEct9NZqU89svjg4pL8CPHnVrJQEnu8Q87zD+LWR1MVz/D8ONy/iFI2yXJjYZh+NOF3HM7XoDeIqTEmSVA106ihBxAVrhKm2WQKWKkSQwiNs0H4TWffYe2t3L9DeIwue0tsLczC4Ygb6HMD4oEQKV8H2fu994bZJ8UiQNmfTePuGmi/xH7MRbHUvLTvJ02PqaGYbEt3+ZQu5JB1Aln68tTTjn50zLCmD+K8JYquYBSpCgF5Y6g8t9ttqGcc4MLVhskRozS2w30j5T1imvG4d7iywCeMQVXQkHQTI3Pl160tdqXHdtbYksFBMKABGx6z8taypychxjFKkWreH1SSMrYZz7Y200OmmsesU3dlMUVwWGGWfshqbpE+7lSDwrGlghBnwMpHTwwTt0FG+CY24uHtKrAgLpObTU6bjSqqf6TjPXhes9meFIQRbvsymR4m3GoPtdas3+F4PEBWxNm8zqGAgsNC5YeyYnWq9yzddcrGR/U+fnWg4bdGodum52+NLaR1toHdp7XD8GLTW8EHDMQwuM0xEiCH39aAcVx1hsWjYWzaS13Y8DqWWYJYsOoPOinbLhDfVu8P+7YH3bf1pV4TctKrd4xDfd3AjmDGutbt0CSYS7VcatXO5Fq0ls21BbJbChnBkmDqVIiBXTOG8RXLmCWftMrZcuinIAdBpJiTHWuO4XCHEM7D7viaTpH8M7hjsBTfguJKzWyoJQo0iRmhCANieUxO9KcmkacPwbx21C6JbTQ8k9a9/05vckA9EI/OqfD8HavL3lllZTzB+RHI0J7X2nw6W7tsjS5ldYkFTy8zI9aXSaCvGO2t5bFxjPskbAb6evOlTsp9JeIwlvunHfIFITNurHzOpUdKD9qO0C31CW1ZQD4iTGbyjpPWr3+j9nuLdwXxBAlsvhmDI+NDlr5KxjZ4O2uKxLuL9zMLhECAFRlkDKNhIJFVOK8PuAF2EBR/CNBP4UKbD2xcCB8wLDxDYA9efTamXtPis2GH2ysrFe7UWyGOXqZMep3pt9sy4Mg7OcRxltQ9hkAOmqkgQfgKP2OPY3unDvbJGqjKQOflrrW3Yq2FwqKVLEktoQIDax199edpu0NqwrWwp70jQDlPMkiPhrQ+mO3QGxvEnW2twtnAbI0nLykwoO3Q869vcatXE9oryErt0/CJ10oTYx4vWVt3PuFnYhRsB4RI130oPj7zTlzBlG2X2fdS0Rl4U/J0Ts/xZLysArl0HtsRlHORzHvoze4vbRcgALZZE6gk76nWPKkjsxihox0yoEj+KJJ5fzUaxthz4rJM75dP+YmeUVNwWxGctXSIOIcSu3WUIQQhknpGkchG+nzozgsYCoaSNIDAgbATsdZOlJV6xde4uQMROUlRHtGY0HMdaaeL8KfB4N7jBCdABLAqzSJiInWSNqUtfBpYpyWyCmGxveOfDnYqdY1UnUwOQGp6b1ZtWgAZ8LaaQCCCdo6nff0pM4HjHZA65mMahY9pfaJ2hSsb6UUs8USLhDBm/hEQVPSQdRr0rM40zSjJRsYVw+cEMxUSugAiD1JG35czUD2CpAe41xZEaKSupMgbKvUzImq9jioZVAIGglYI0BIHv9JqVXDlBlU6b5SYAHOTFZquApWSqWTMCoJA0zCTuD1/TQDevTYuMWAIKxmAaQJ2/hgaD2RVTiMAgsxGvIeWkjfaB7hW4xysVkmAZnLGug1O/yilTYe5RRx2Ca4yIzKwzyIkrEHeOdFlwhCby6AAqpESDtM6ga0Ex+MfMLdu+gzayB4zsSCfIciaxLpRdGzzsTIYwNATPPUzNa1FuHcQEgXHK+Gcqq23wlifI86glGCsC0rJOmk/Hbz+NB7eNhlW2iTlhgXMaggkCNTrvWWsYzZrkZVEgzcyrr8YBnXStaGPc6EMdiBli2R4mmZjfpPOeXnUPcTdkC8P+RY0LE7flQ25cUfaK4ceGFDT4hsTpyjnFXsLxa5nE5CWYtmWc3SFjlpqPPWiqN3+m1+0wV+8c75gVnL4YMEes61UxV5blpkWPEntvpqSdNPLX3VBxvJbzDMSWEkJMa6eY5+6pOH4oT3SM7kgHKySqmPPeJjprNNIlbsC4/h5tWwikZiRMEESBG4MQfzqLDcTCqo7pW0GpuEH4CjnGeH3XRQMucmCBAHrtoDQYdm7o0Jsf9YPzANaj1FVBM6Z3TVuLTdakV4qTvKVnZRWvYIujK0lWEEb7+tcoxmEu4TFEMAT90EAhxsJA6iuyJdn9iucfSNgsmJTERmtsuVvIjb4z8q3B3wy1QIwHai6jZe7tOsHwxAHmPMba0UxXFrFtFdbDI58UR4YI0gztMaeVK3C8C+IYpb00k0y30tXbQwik55y255PO09KxkUbKQk6F3DcSNqy+RiHutJI5KPPqTPwq5Y4+99O4xBzL7QYnKwImASdCDTLhuzS4i+S/2duyqqFEasoGb3TOtAu3eCWziA1pcogbfxDXT5VpZYuWpj25VsLN27pB1PX9PKrOMsOihSWKkBgJMa+W01Tv3WYlidedMfDL9psOc6gm2hA8yzHWqt0ZKvY7G93iCdAzIyozbK5GhPwj31Z4njLpa2AsNaI5DU77AaAc5oFhsI7k5FLdY5Cmni2DK20xDMLZdAtwK3jMnUET0G3kPOstqx9KnGeOCVNliD3YDsmi5v5fKIE0uviGLSWJPUn86ZcP2UN4p3BJRwCXuCFXy01JBJ5UuY3BtbYq3KfeASJ+Rpxa+gaflhDDYgiwy2kfMRN1xBGWdAI1A9a0GLQ22U2/EQACOoMyJ6xBirnZDFFWuoFzC5bKn0Fb4PAG5kdASLehUFZkN4Qs/uBScujjEqtxFRbspbJUqrByObE6RRbhWOfLLOwBHhInrsByM6k61Q7U4zvbqsbPctGqgCNTIOnl1q9ica2GZbKXHC92j5VMZXKyRrtvPvpNWTyYrGrs9fazcLd27+DOYQwsCZ8yBOm9WMVx2zfR0CO9sSCxAKsG+9JbSPTlSZhe0lxbNwq9xrt1sss2YBSJIEmQSeYFHcHd+oWHa5hyt+5Jy/dQEeERqJ1zazUMuJXbOj00nGOq8ADj9yybSd0LgtiVA+60aZjyOvM152XuK11QAxcoyvMRJ9mI8uvSo+yPEWV+7fxWLpyurRlk89djTnf7OWrY76wmUjUoGOw5rzHpNPJkUFqzcYbfJA5uGXbbOS8qF9vUkA6AwAdNImrFrC2lnNcLK33QsBieU5o15etEOHYa4hF2+RDLC2wdQP5jGpjl56ml3ifEQXvC0ndi3mJHI6ALHnJ91TU3LhL/AMsU7LvGbtuyi2kkLMuR4m5GBroPxobd4oWUlZ2IaVA5Hz10jXlFTdoWuW0zZJkA5+gyjQjYHX5UJ7P2bt50hFMkTpqwB1j4RVVVbHG8MnLoQwOFv3E8fgQD2ngnlGUcgYjlM0Zs8MBsy+jrOgYBSORHTbby86s8QN4XIshSxXx2nMhoMbyBvpvyFCeI8VvgshsohUgmD5TqGk899hy1rKk5FZYNV0X+MkrclcxVdATufPXb57VN9SuPkKDOjQsEx5kMCR66VDdvtiWcsttSNdSRlA305zHxqNO9C5lbTMY9mToFn9KtTI6peRk4Ng7qW4QrKsYdB5HeV1E86K2uJhFJuMwZjMEyDGu2wk+XMUlWMVfW4EzG0TpJ5dNeXuq4+MuLcXvMrTqDkLA+kiCedTcXZR1Re7QcQLLOYgjdSTJB8udQ4HDG2DfZyXAE6zoSI28us0v8YzFyXJn7s/h5VfsF79sJbEa66gnTygaVuucJ6KujLi8UmdWdyRBLT90xMkr51FgcVh8viCkkk/2Sn01JHr76pYXDLDZ47z2QJ3AiSV0A6dau4S0ka5NTpCMYHuqT4UjrFDlexq8gfhVZr4Y6k1I6gmZB9Vb9K87idlkeU/pSLWQtA3aPLWvH4et9GRtVYRqOuxqZU/lYD4/nXn1kJo1xrc9QAPmaOroLrOXYK89m4wVT3iBgeUov7maO8DwNtzbuOI72WDTswnQmOoplucItXblx7ZDNBXQ/dyQT6H8qEcFsFcBLeEWrjjPylWmfiYpSyKS4dEMdeS12e4wt57+FYhWBPdNsTHU/eM/GhXbO+Fsd1cBOYZkfeHU6g+WUxQTsfbz8RsTzuz+Jp24vhUe4qtH3tDtB0OnrSklCaYk7g0crwaqXAcwpME8h5+lEBwtwLiTDqdVnQjeR15fGugcH7F4a1ZuviLfeOzxaUlgApHQHX1ND+0PD1C2BbWGgTBPsrJiTyEc6tP1EbonHE2UeEcOa1ZJABZtSDM+QohhkF+AymbJh0gar91x1gnKaJvh8t2107wD3MJ/OpuEWiMRcHI2nB67qRXLLJbOhY1RBexL28q200+7GxHrXPu1aIL5yMWkS8/dYklgPKeXnXS1XwEH7l4gekCfnXNOIYRftrjykljbWPaOcyCeQgzVfTPrMZlxFDhLfaBc+QNKk+vpTT2c7myl5b6y1tw6kGDsREE6jnSfh3ysrDdSD8DNPnDcJh8RmuXlz5zm1JBn3eldGVpK2RgnfAW5wVx2e5duHM0x0258xyoL2ku22vs1kkoYid9gD+FNOM4Xh3dbFsdw7iAx1BOsBiSd+ooDgeA3Ll4qQoCt4pI5bgVnHKP8Aqzc39BfhfZQXMIXEd6RmWToAPwmr3GbOIvE22K93CqXgmIAzEGdAfOrHabFOuHW3h0Ya6lY2HKOnpS9h+H8SxC5lW6UY5SZCqT7yKnBuXbNLWPEW+G9lfGJuK0NEciOR3psPFERTaYg3E0IU6RuJ93SkEYG7auMt64bNxPunQQeY5Ga1vcMAuxZuZgfjJ22660Txbv5M1HIoqkO93APdE98VNzXNoVXTQKIkHzpdxHDLtsm2CPHBJmQSDB18+ho3c4birNgXO9Rw5AE24yzz89dKppjLjAJeVdH1edNNgOdRW8fBZVJWwzjriCzkeJMA+RIgVQW3awKIUJOYDWfEzGZ2OnLT1qD7M3nN66JVhFs6ctCeunKmfhuDwhzKq27ikCYE5T1J5a+dZ/yvsnqpWxXxOPFq3aspdzO1xTcYKZKjxRm3AzGYpsPC89olzqwJmAYB3gnltpUGO4bYUs6lFI59Y/OpnxDXbQtLozKRI1iQP61KWXZqi2i16LR7J2lk99cXMIJKoAQd41iDpUFzhGGRchvXGLGQFKDL79anxD3MOoRhnVNCDrPL+lU7qNcKFbTKrbAxMDp5evSu+DtHl5I0+G/EcDZto1xHZ20JViDIXTSAPFBkVPwLB4bFWwuZ8y6iXAIjpAj10rTj+FGHw2ZGDZ18JgCFnKeZ8XICkzA3Sl2bWaJgRv8AvSiUZOLorirmyH3Hdl1z948sBBlWB1kk5oWaoJh8LbclQxO58bRPoI010oxhbRe2WbMPCNSfvFo5aHRSdetL6d0MTkxLsFJOR55T97y8/Oo4skpNpj9RhUexLt/G2FbOFJeCJ1jKYPXUzzqq/aO0NAkx/ECT/mpsTsZhbvjRmynUBTI+J1rP9AsOOdw1akznUST6vdPM68pH/dW64C4dM0f836USt8Ecc1n0/rUqcJuf8QfA0KLKUCP/AEW7yf516eBPzuT7iZ+dHl4c38Y+B/WpVwb/AMY/6f1NU1CheXs5pC3GtjXS3A31MnesxPZwNb7s3nCTOVQgHp7B0pk+rN1/CsFryrPtoopMUuD9ncNhLne27d65dUHKXKZQSDqOsTv51ljhNoXDddbpusIYg6cpgTt+lN62z0ArR7ZHLypvH9ib+hY4lhle1kRntAH2mJJ35DWf61EIe7mtozKLeRS0A8sxYeevKmG8vLxe4E0PvsBpDSfUVCeKzUZ0UuK2gzWyhAhpPRQo5+eke+q3DixuX2AOVLZDMdszFSMp56Az7qt/VwREeEGQuYxrvMHnVoh2IByG1Mm0Eyqx8ypmI/CoLE0dDzJ8BSXMmGN1/CudzqTqBAEepBoH2YxlnEWma6Qbtu9OUxrbMEGD0Mj3U3Y7h74i2LbC0La7IFaND5mqeF7KIhJW1aJMifEmh/uyTNXxwaT50lkltSErtP2WW3iA9pfsLlwKo6Aga+kz8KZcJw9FRLUeKBqOsdfcaN8T4ddZUDKufMqoqzBAPJTBAUbk7xUIwjHEFl1S03iOu8MIHpMmpZJylx/RqMUvAHwuDPd5nOZsxAPpBH41UwYtO9woSLlr+0J++sgaeYJFFLUrhCxEQWI89SBHwFAOyQzDEueagR0l5P4CsQdqTZSa6kX8LibVy6UXR1GYg+Rgj11pg4Xi/thh2Ot1C9s/wtb1aT0IMe6lDgN9DjQhXxBCC3UkFiD5aj4U1WsKxxeEuqPAouq3oyGPmtNxSlX8Bf5si7f8JXGrbdIDqIJO+mkk8/Sl/DcA7soWaRbM7eIncgADUe+m65dYq6oJZdRPMQJB9ND76A38fcMhrYH/AIA0ojkl4MuKaJLHEfrNwos92srHnyI6cqH43hV5rxsgALIzNzB6Dz191X+H4lFB8AUxOg+Ooovj7DrdlTCOm+58XMdNKy56yNqFx4I/aLsrYswTecXCPYAzFjzIO8edBcFg8RZDXVJRVglW+/HIgGDXSMPwRQ73WYsTtJ2G2nlQvj+GVk7oAy/TqOdWj6nupN4aVkfD+I2r+H7xLa98AS1sRIIO4nkZohguJ9yAH1uGM58+nwgRW3Z21hsGiqzFe8OVmY8+XqCwFbcf4XcFwMqxBGYdR5Vmai3zwOLkMXDLS3yGySPMaa9fhQP6QMWtuzkRlQCFZgASD/Cn8x59KvY3GHKMPYME6MV5SOvWqnF+y9nEWBbeVKey43BP4ilCai1Y9XP6ETC4/DAWLZl1VzKtrCkECPeZote4VhlfMhCtoYzdT06/rWvCPo1V3PeX2C6wUUTp6k/KgXDL1mzibtpvZzFUuHfQ6T6xXRKKmrgzMZaupIfLlxSCAwmASJ0g8h59OelLeK4N375SRAlifvgCNFH7FC+JWCLhZXOUAEga+Q+dN/ZHBZLQuNcyr4mZjsxnSSecchpUoQ0+SFmk5OgFd4Pi7SD6ubgUMWkkqQBsOhH51dwv0k4iyvd3US466Zp19/nVXi/GMTjrj27RK2ZjaJjT+tUG7H3J9oe+rLKoqpMn7Tfg7Znr3N614E6zWd15V0kjNOtYGHU1ItmvRbjl7qBmgUedeZBUot9fdXkjoPKgLNCAKROH4+4eO4i2zHKLWVRrl0VDoJ33roAYeX799IXE3SxxF8V7UQIX+7DCaZic6HgWq8+rT++tRcJ4lbxCd5aaRMHyPMHpVsGlqaKxwX7ivFwe0wfdVkt5fOvc1Dih2VTZjaq91WOzFT1UwR6GKI1o6/v5UtQAdxLwgd42UctMx5mXIJk8z5VVZ7mRk7o5SdkcbHeS2s+lMTW6jYVCWFPybjlaE3i2BxGKGRrXdqNFW24HpMAwPKt+G9nBYw7pA766RkBbMYAJJJgQv9aarqjY0NvYBJDBfEvstJkA8t9AaxLHSpGlNt2xd7Pdkbtq5cv4gWyTJzgnMJ5AQB76ZeHWLiI5YIEK6blxM9PXlUN3Bz7d1wJJYzsPOBJE8q3s4u0AUR2uXLkCdQFU7xvH9BU5Rbds2p0qKPCmOZ2ggBCdRoSzD8Ao+NDe1Fy0jCZEDNHkRy6+lNWF4atm1dAMuwiM0+4eZNBfpR4cHsWHjK/d5WHQgeXSoqKvrKN/GhVsYy29xEHiznQjlp/Smu0ZVQ0+HRZpN4dwRLN+02fNqh0HNqYe1V8WFt3SwAW8fD/F4Wp5YJySQ4TpdNuI4trSsTQLC443GzmYA0Pmeh8qZ8PlulNPDcE//WYpa7d2iLMoYCsNukRWcVXqan1bCf2lxrNiWIaQpGXXTSIrtuE47axWFW6rSSoVo/iA1BHLWvndjTX9H/GO6v8AdXDFm8QrH+Fvut7tvfXoZcVw59HJCdSOn8OS2hMKVMySdZ9/WsxWMVi3iMCY9a94lhGCwTqDowPP+tB/q0HUwedec/6dUH027T8UOEwguLu/hX3j8q4610kkneZnzps7Wcb7y0bIaQtzbpBI+dKC16Pp4awOTLK5nTLnAjFli5ZAquw2ztEgT0miYwgxKi2CRaXVhJEk8j1gaVX7LcT73B2xubfgb3bfLWjFvFKNQPU15+bJJSaOuEItWb4PhC24CiAK8vuoMa6VZbGiBqI9aC4hg7Ej8a5WpS6ytqPEO7Y1jzFeG7cOx5VK2JXlWr3x/FFe7/08s1Pen7wqpiEv/dJ/6lFb3Lx5XFB6Ejeq9vveRkeUelIRlvC4gkSzDT/ifotWbWCunU3TPx/GtVNyJJjrrUlu+8wYjcnMPwijgCBxTtPxBTimsm29jDOUe6VEmTA0nU+gpEvcSvuDcJbKTBOuWd415867ZxPB4O0ER1Qi6j5rYLAsHYMGPVlZaWuNcGwg4ZcsWGUMH75S7EnMoggQdyukedbUkZaTKX0L4q412/bnwZM512IMDTzmK6l76Wvo94Vbw+FUpZuC9eshrrkaLBBIPQmdBR0iefwrVmolhmrM9Vws7sa9KfzfhRdjJO/itDcrFAjfSte9A/rSCzwg+dRNbY9f35VZF9dudSK4ooLKC4RjGv8AWpfqQ61bDivWelohpldMNrWl21O/zFWGuetVr2IjlWXFDsgNrIpW0RbnUwoOvXlrpVTi+De9aYQsJqSCZJJgkjlU7YgzsY5+nlVfHdoHVXS1hiqkQCbiydCAdNZ1ma5ckF9FITo5xwK/GOKM2xjLuWIYAD1/SiP0pKRh7Ib2xdJjyy7/ABqTszwS1bxP1vGXzKNmRYJLtrEwNh+dT/SZaOOe19XBbKhJMaHMZ0PURBrWqU1L8HvcWWPo+xZu2gT7Vtmn07uB7taH9sSotsHMLIEgbmdvTnTP2bwV5MInfKisAVUKuUBBET1JiaV+PcEu4vIUgoHlp5xAgeUTUIRUs7KyeuIUT2RvXEF2wC9szB20HSRrR7sl2ItvbN3FFhGmQGIjmTz9K6ZwzMqKuUKAAABsP6aUD7YMyJI8KEySBHL5V3ZdlHhzY2m+lTi+LC2kayWZB4GmTt7ProaucVMXT6fjQDslilxFq/bA0BQjX+9PqaZOLuoZmJhVkn0E/pXmz5Kvs6l4tHJO0uGGc3B947edMfYvsMLoF29JHK3/AN1WsdhVgOAjr7Qb02MbUe7PdoV+rkIZua5hz6fuK7HOWlHNS26EMBwfD283cplLaHKDlldZ/KarCxmzc/3rWcC4iLillOgVj+X4mht7iLpiAqgd3lzXJOwHP3mvOalKTTO+NKJZv4XwzEDlFBMVxYWTkgHSZO+tMyybE8s8qf5WEiPKlrjOQXPFElRy9aMf4xumin/6t3bEd87HkCxJHw0q5geMPc+6YAmfFrt/ETRzF9k7rA93C+4VpgeyGJWc9wERESdPlXp6s8fpTHF3UyU18wJPLeKtL2qddlAH4VbbshcbVmGv8x/Sp7PYxI8TfP1pqMgVg/8A0vIE5hPkv9arf6Y3CwURDHcjaBOnwpgt9ksOIJUn3npVhezWGEfZDTbeR862osfSli+1OHxHDxnKfWbBzWw43Mx4esq1b8KxJxGFLMyWn7hzbe2kmQSTmMb6ADprRMcCsBSotLB6LvW1rhdpVyhTlIIy8teX9KFEfRN4Nx/EfV7+cGcjFGRmABy5V8MwdZ1PlVPgXEMS4Oa60qYgn310K3w+zlK5fCRBHKP/ADVa32cwwMhTJ6MacoSa4EfPRY/0juIdVG4G5O53q63aK8pI7tTqRP4UyrwSyNkWfMA1bXCoNlG3SlGEv0Ys4bj95lB7sTI8OvxPSp8dxa+pASz3gKySJ0PSmXulitDbHL862oP9AX7GOxTR/q+X1NX7ZxH8CD3/AKUTW10H4/jWd3p/5rWgFSyLvNUHvNSh3nVR8asLZ1mvDbMdaGh0VnuCN/fVO7f5fP8Ae9EHw4nUe+ormFHrWGFAm/dUc96qXcu/Ki1zhw3HzrR+HSN9BUGpWa4CsOyzowBq/h8WlmWMnTQKskkDaeQ025zWNw1Rzg+dYbAGm/Wk4NqhxdOyHiXGlZRaAc5tS2Un1BPU7eVbYa5C+FAqjYZYFaX8KTHSrGFOVYIkDYxRgisYZZOZ6eKZRMUq9r+K3Ly90lnPJiOeunhjnTPiFB5Ges0LVWRw6aMDprP4cutdM534JRTTJPo37ItZtX2vIbbXGGVCQxVEkyT1M/Kou11yyuZLrBEIMkiTGsherGr1zj+LJMd1JAjRtCN9JpK47w/EYi4z3bgk8gsCB5TXFptPZnT7lRpAbDY05lw2EDPJgcyf1840rMLwfFYa/nyHnm1Eehg6V7huztxHV0co24Yfd5e+j+E4DjnKr3zqupzFVG5mTInz1q0pJfZOLcmXeCXcth3ICZ7mg6AeI+4sflSz2h4v3SlYDNf8THogPgA6TE008Xw2RUw6Z7pPtOehPiY/HSk/inZ3E38SSYhjC67KBAGg6VD08E5OTL5paxUUdMsYYW8LZQOLiZQVbcwRsfMSRQfFdn2vkOoBERM9CaI2eDLhcPbQEzuZJOvM67CmfgmD+wTSJE8+Z/Soxw7ZJMpuowibd5ziPP8AfrXofWsK61gWvWOA9BraR0qNbdbi3p+tAGE8jXk+VSZN63yU6AhI5be+sipo+deinQEK2J6V79WB0qRW+Ve786YEdvCgf+akFoRzrwCT6VswpDPY/f7NbqRUbWq8QUDJM3X8Kw1o086wH3CaBGynU6cprydPOtkmf3OleMvP40mNGhrU2+dbEdPdWFZpAaC3ptUTWdanUGvGBpUgKl2zPI1G9rT96Vcbz/CtQp5CikFlHud4E1obfl8f3tV22CedZl57GsagDHsbj96VXvYYefnRdkMVqLeswT+/KhoTAq4Xkf35VHdwnI/Cjj29OvxqM2hzH4/lWPbQ7A9vh8EZSBBkabHoZqrxThOJuABcRlgyTk1J8zO3SPOmgWQIMCvVT9/jR7aGpNeBPwWBe2QG95A3PXWruMxNuxlLsxJEgBGI+QOvyo7ew5Oo5fjW1tTsRJ86Wn0F9tgrhnFFxd9beRjChiSpCwD7IncydY6U4DNyB+X60tXrMEEaEViY5up/fup4dcSoeSUp9YWO1eJuP30r2sqxMmXf31tc9r4fnXtZTAw86xdzWVlMDU7/AL61g2Ne1lMD1a8u7VlZTA9b2W91e8vdXlZSGRj86kXesrKBmXt69O9eVlAiZfar3Fc6yspMaIE5eteDf4V7WUgPb2/vrRuXoaysoAwbfvpWNtWVlAivYrLm591ZWVkEY21a8/fXtZSYGo3qAe38aysoQ2bjl6/lXp3rKymI9rF3P761lZWGMjubD3VWub17WVl+Rn//2Q=="/>
          <p:cNvSpPr>
            <a:spLocks noChangeAspect="1" noChangeArrowheads="1"/>
          </p:cNvSpPr>
          <p:nvPr/>
        </p:nvSpPr>
        <p:spPr bwMode="auto">
          <a:xfrm>
            <a:off x="155575" y="-1157288"/>
            <a:ext cx="38671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0696279"/>
              </p:ext>
            </p:extLst>
          </p:nvPr>
        </p:nvGraphicFramePr>
        <p:xfrm>
          <a:off x="323528" y="1520825"/>
          <a:ext cx="4513957" cy="1512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01"/>
                <a:gridCol w="1800200"/>
                <a:gridCol w="2304256"/>
              </a:tblGrid>
              <a:tr h="3996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TERMINATE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Matikan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TOLERATE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Biarkan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TREAT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Kelola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TRANSFER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Pindahkan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ke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pihak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lain)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5604" y="819598"/>
            <a:ext cx="551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latin typeface="Arial" pitchFamily="34" charset="0"/>
                <a:cs typeface="Arial" pitchFamily="34" charset="0"/>
              </a:rPr>
              <a:t>Tingkatan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latin typeface="Arial" pitchFamily="34" charset="0"/>
                <a:cs typeface="Arial" pitchFamily="34" charset="0"/>
              </a:rPr>
              <a:t>pengendalian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latin typeface="Arial" pitchFamily="34" charset="0"/>
                <a:cs typeface="Arial" pitchFamily="34" charset="0"/>
              </a:rPr>
              <a:t>resiko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b="1" u="sng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latin typeface="Arial" pitchFamily="34" charset="0"/>
                <a:cs typeface="Arial" pitchFamily="34" charset="0"/>
              </a:rPr>
              <a:t>lanjut</a:t>
            </a:r>
            <a:endParaRPr lang="en-US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8522286"/>
              </p:ext>
            </p:extLst>
          </p:nvPr>
        </p:nvGraphicFramePr>
        <p:xfrm>
          <a:off x="323528" y="4077072"/>
          <a:ext cx="5688632" cy="2289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149"/>
                <a:gridCol w="2251750"/>
                <a:gridCol w="3071733"/>
              </a:tblGrid>
              <a:tr h="39964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Eliminasi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Pilih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mana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resiko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dapat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dikelola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Substitusi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Ganti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bahan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alat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aman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Rekayasa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Rekayasa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secara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teknik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misal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:  </a:t>
                      </a:r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Diisolasi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dipasang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pengaman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Administrasi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Terapkan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peraturan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pasang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rambu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penanda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Alat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Pelindung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Diri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(APD)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Kenakan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APD </a:t>
                      </a:r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pelaku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misal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: helmet, harness, </a:t>
                      </a:r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sepatu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keselamatan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1619675" y="3508518"/>
            <a:ext cx="0" cy="568554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0800000" flipV="1">
            <a:off x="1619675" y="2420888"/>
            <a:ext cx="3240358" cy="1087630"/>
          </a:xfrm>
          <a:prstGeom prst="bentConnector3">
            <a:avLst>
              <a:gd name="adj1" fmla="val -17902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clker.com/cliparts/e/e/f/9/1194999246450745903view_remove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3393" y="1077701"/>
            <a:ext cx="844762" cy="8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AutoShape 6" descr="data:image/jpeg;base64,/9j/4AAQSkZJRgABAQAAAQABAAD/2wCEAAkGBxASEBUQDxIVEA8QDxAPDw4QFxAQFA0UFBEWFhQUFBQYHCggGBolHBQUITMhJikrLi4uFx8zODMsNygtLy0BCgoKDg0OGhAQGi8mICQsLCwsLCwsLCwsLCwsLCwsLCwsLCwsLCwsLCwsLCwsLCwsLCwsLCwsLCwsLCwsLCwsLP/AABEIAK8BIAMBEQACEQEDEQH/xAAbAAEAAQUBAAAAAAAAAAAAAAAAAwECBAUGB//EAD8QAAEDAgIGBgYKAgEFAAAAAAEAAgMEEQUhBhIxQVFxEyJhgZGxBzJCUqHBFCMzQ1NicpLR4YLwcxUWNLLC/8QAGgEBAAIDAQAAAAAAAAAAAAAAAAEEAgMFBv/EADARAQACAQMDAgQGAgMBAQAAAAABAgMEETEFEiFBURNCYZEUIjJScYGhsTND0SMV/9oADAMBAAIRAxEAPwD3FAQEBAQEBAQEBAQEBAQEBAQEBAQEBAQEBAQEBAQEBAQEBAQEBAQEBAQEBAQEBAQEBBRBVAQEBAQRVE7Y2Oe86rGAuc47gFje0UrNp4Y3vFKza3EMTCMXhqWa8TtnrMdk5nMLVg1GPNG9JaNNq8Wor3UlnresqoCAgICAgICAgICAgICAgICAgICAgICAgII5pmsGs9wa0bS4gAd6xtaKxvMsbXrWN7Ts5+u00pI8ml0xG6MZfuNh4Khl6ngpxO/8OZm6xpsfiJ3/AIaKq0+lP2UTWcC8l58BZUL9Yt8lfu5mXr95/RX7tXNpdWu+9DexjWjzF1Vt1PUT6/4UrdY1Vvm/wxH49VnbPJ3G3ktM63PPzS0T1DUzzeVgxqq/Hl/e5R+Lz/vn7sfx2o/fP3TR6R1jdk7++zvMLOuv1EfM2V6nqq/Oz6fTWsb6xZIPzNsfFtlYp1bPHO0rVOt6iv6tpWY9pVJUxCLVEbb3fqknpLbBsyH9LHVdRtnp2bbe7HWdWvqMfZtt7tNRVkkTxJE4seN439hG8KlizXxW7qzs52HPfDbupO0vRtG9Ko6i0clo5/d3SdrT8l6XR6+maO2fFnrtB1Smojtt4s6MFdB1VUBAQEBAQEBAQEBAQEBAQEBAQEBAQEENTUsjaXyODGjMucQAFje9aR3WnaGGTJXHXuvO0OMxnTra2kbfd0z/ADa3+VxtR1aI8Yo/twNX1yI/Lhj+5cdW10sztaZ7pDu1jkOQ2DuXGy58mWd7zu8/m1GXNO97bsdamkUIUc4DaQOeSyiszwyiszxCJ1ZENr2+IKzjDefRsjBkn0laK6L8RviFPwb+yZ0+T2SslafVcDyIKwmlo5hrnHaOYXrFgKAQVB3jaMweB4hTE7TvCYmYneHZ6N6YEWiqjlkGz/J/8+K7mi6n8mX7vSdP6xxjzff/ANdzFMCLg3BzBGd13YmJjeHo4mJjeEqJEBAQEBAQEBAQEBAQEBAQEBBFLOxvruDeGsQL+KmImUTMRyhNezcHu7WRyuB5OAspiko7oRSYoB93N3RSnyCyjH9Y+7H4ke0/Z5Z6XMVeXQSU8jrAPZJCQ4WORa/UcP1C/YFT1mitljfbeHP1tMebaLfZwlNpQ8euGuHZdpXGvoK+nhyMnTKT+nw31Bi0UvqmzvcdYHu4rn5dLfH6Obm0eTHzG6OsxmNmTeu7s2eKyx6W1ufDLFo72828NRUYzK7fqjg3L47VcppqV9F6mkx19GA+oJ2knmbrfFPaFmuP2hQax2AnkCVsjDb2bYwXn0HNePZd4FT8G/sy/D39pRte4uDWg6xNgN5Kiadsb2RbH2xvbh2uH05jjDSS521ziSc+zsXDzZIveZh5vUZYyXmYjwybLU07LS4cQpispisz6LHVDBtc0cyFl8O8+jOMV59Ebq+EfeN8QVlGHJ7Mo0+WflltsC06ZS9V0nSQ72Zks7WH5Lp6PNnwztMbw7Ggz6nBMVmN6/6esU1WHNDhscARfI2IvmF6GPL1MTvG6Z9Q0C7iGgbSSAB3qJmIjeS1orG8yw245TuyjcZv+Fr5h4tBC1fGpPHn+PLRGpxz+md/48pm4hf7uXvYR5rL4ke0/ZlGaPaftK76cz2g5va9j2gf5EW+KnvhlGSE0crXZtcHDsIKyiYnhnFonhIpSICAgICAgICAgxqira0hou+Qi7Y25uI4nc0dpsFlFZnyxm23haIpHZyO1B+HH837T3W703iOEbTPKaGmY31WgE7XbSeZOZUTMyyiIhKoSIIaqljkaWSsbI07WvAcPipi01nxLGaxbmHmum3ovhka6aibqvAJMA2u/wCMnf8AlPdZWItjzflzR/f/AKpZdNNY7sf2ePT4bNF1gNdgOZbtHNu0Klq9BbFPvHpLRWsZa+P7ZlDRSzH6ttx7xyA71z6YLWYY9Le7qMN0LvnK4uPut6o/lW6aakc+V6mjpXny6eh0ThbsjaO21z4lb4rEcLMUrHENmzAm8FkyWTYILbEHJaV0nQx9I3quDmgOFri5squrrE45iVLXVi2GYlyLsQl/Ed4lcmMVfZw4wUjiELqpx2uJ5krKMcezOMceyIz9qzijOMamuTsueV1nGK3s2RhtPodFIdjHHk1y2Rgt7NtdPf2Z2D4FUzTMaYndHrt6Qu1W9S41tpzyvsW2mC2/mG/Hprb+YezV2Oujc2GFvS1MhsyPc2+93ms9RquyYx0je0s9TrPh2jFjje0txh+jd7SVz/pM23VP2MXY2PYeZU49N82Wd5/wyxaP58091v8AEf037GACwAAGwDKytRERwuxERwuUpEEMtKx2Zb1tzh1XDkRmsZrEsZpEoi2VmbT0rfcdYPHJ2w8j4qPzRwx2tXjykpqlr76pzabOacnMPAhTW0SyreLcJ1kyEBAQEBAQayurnGQU8FjMW6z3nNtMw+07i47m7+QWytPHdbj/AG1WvO/ZXn/TLo6NsYs25c43fI7N0jvecf8AQNyxtabM61irIWLIQEBAQUQeSafUTKbEWyADoqlvSObu1gbSebXcyV1tN/8AfBOOeY4cvPPwM8XjieW1ocPj3NA5ZLk7beHTbyloxwUpbGKmCCcU4QWvpRwQabGtH4p2FkjdYGxtntGxY2rFvEsbVi0bS5n/ALEph92Dz1j81j8KkejD4OOPlhMzQ+AbImeAU9kezOKVj0ZDNGohsjaOQCy2TslGBtG4JslY/Cmjcgx52tiaX+6CVry5Ph0m0+jVnyxixzefRm+jKj6R01ZJ1nl/RMcd2Qc8jndo7lz+nUm0TltzLl9JxzbuzX5l3y6jsqoCAgICDDraLX6zD0czfUkGf+Lh7TTw8jmtd6b+Y5asmPu8x4n3WYbX9JrMeNSeIgSx3va+xzTvadx+YUY8ndvE8xyjFl7t6z4mOWetrcICAgINdj+KtpaeSd+YjbcN95xya3vJC24cU5LxWGrNkjHSbIdGqB0UAdL1qic9NUPO1z3DZyaLNA4BTnvFrbRxHiEYKdtd55nzLbrS3CAgICAgIPLvTBKDNTM9prJnHsDi0D/1XV6XE90uZ1LbthdopXdJBG+9+rY82ktPkqGevbktC9ht3Y4l2FIVqbWxiCDIa1BXUQWOiQROpwgsNMEFroAghkhCDXVQsoHGaVVeqGs/Efq+AJ8wFQ6jbbDMOZ1a22nmHU+iuYGjcz2mVD9YfqsQf94LLQf8EM+lzvp4dmrroCAgICAgog5/SoOhDK6MHXpyBK0fewuNnNPG1wRwsqmq/Jtlj05/hR1u+OIz15rz9Yb2CVr2h7TdrgHA8QRcK1W0WjeFytotEWhIpZCAgoUHC+kmp/8AFiP2clU10nAta5osezrnwXR0FfF7fRz9dPmlfq7pc50FUBAQEBAQRVE7Y2l7zqtaC5x4AIPA9MccNRUSVHsj6qEdg/34LvaPH8LFvPMuLqr/ABcu0cQ23o3efo5G4SvA+BXL1f8AyOlpf+N6VQqssNrCgyGoL1AWQLILS1SI3NQYswQaiv2IPLtO5i2aI8Ndw53audro3iIcvqUd0RDcaBY62nqesfqKkAE+67cf97VW6dl7bTjsp9Jz9lpw2ewNO8bDsK7L0CqAgICAgINbpJq/Q59b1egkv+0rTn2+Hbf2aNTEThtv7NXoFVF1FGDtZrs7g42+BA7lo6fabYI3VelXm2mjf0dMrroiAgtfsQeeelKlL4GPH3byDbcHgC/iB4rp9NvHfNJ9XP6hWe2LR6On0Nx9tZStkuOmYBHUM3seN9uB2jmqeowzivMSs6fLGSkS3y0N4gICAggq6uOJpfI4MaN58hxKDyXTnTM1N4YTqU7T13e9/flz2dTSaP578ObqtX8lOXmlfVaxyya3ID5q7lybqmOmz1HQWgMVMwOFnOu9w4FxvbwsuHmv3X3dnFXtps7yjatbY2cSDIaUF4KgLoKoKFBY5SMWYINTXMQebekGiJjEoH2bs/0uyPxsqmqp3U39lPW4+6m8ejk8OqwOo71Sbg+4eK42Sk791eXnsuOd++vMPT9DNM+jDaeqN27I5Nthu5js8OzqaTWRljtt4l2tDr65o7beLPRoZWvaHMIc05hzTcHvV900iAgICCiDifSVjjWRfQ2G8s1jJb7uIG+f6rW5XXO6jnimPsjmXJ6rqYx4uyOZZ2hsBjpY2nJxBeRw1iT5WW7Q45phiJWOnYpx6esTy6dmxW15cgILX7EGgxuna9jmPF2uBDhxCypeaWi0csb0i8TWXk7Kiow6rLoHWeBm13qVEd/aG/5Fd3amsx/Vxd76XJ9HouBekWkmAbPenl3tdm0n8pXKy6TJjnjw6eLVY8kcuphxOB4uyVjuTm+Sq7LKV1VGNr2jm5qDCqsfpYxd0zMvdOv5KYjdEzs5bGPSTAy7advSO2XOfwB8yFZxaTLeeFfJqsdOZec6Q6UTTuJnkNt0TTnbgdwHYLd66WLR48Pm/mXPy6u+XxXxDlKytLstjRsaNg/tbMmWZa6Y9mz0RwV1RKJHj6lhvn947cOS5+ozbRtC/gxbzvL2LDobBc9ebynyUjMY5BMJEFwkQXCRBeHIF0FrigglQa+qYg5vGKMPaWuFw4EEcQVExuiY3eQ4zhz6aUsObCeo7iOHNcvNh7Z+jjajTzjn6K0eIWGq7rN4bxyKo3xed48S52TBvPdXxLrcA0pngzhk12b43be8HI8/it+LX3x/lyRus4OpZMP5csbx7u7wv0h077CdpjdxGzwPyuulj1WLJxLr4tbhy8WdFT4/Sv8AVmYP1HU81YiYlaiYllCvh/FZ+5v8qUsWqx+kjF3zsFuBDvJRNojljNorG8y5HHfSKLFlCzXccumkHVb2gb1Q1GvpSNq+Zc3VdTx442p5ly2j9I6ondLM4y2drSvdnru3Nv4ZcMlS02G+pyfEvw52k099Xl+Lk4/29Qw8LuvS7NwzYguQEFCg1mIRXQcFpfgXTx2HVlZ1on8Dw5Fb9PmnFbdpz4YyV2eYzVEkbjHMzrNNiHZHx3813KZ4tG/LjXw9s7cJIsSA2F7OxrjbwukxhtzUrOWOJSHGD+JIe/8AtY/B0/7WXxc/7mPLiV9oc/te4u+CzicdeKsJ77c2Y0tc85X1RwbkonLKYxRDDe//AHitFrN1a+kN5gOicsxD5gWRbdX2n/wFRy6j0qu4sHrZ6ZhlEyJoa0BrWiwGwBU9pmVreIbaOtibtkYObmhZxhyTxDGctI5lf/3BSt2zM7jfyW2ujzzxWWqdXhjm0I36YUY+8J/SyQ//ACtsdOzz6Nc9QwR6oH6c0w2CR3+IHmVtjpWb12ap6nh9N/sx36fx+zC8/qc1vldbI6Rf1s1z1WnpVjyekN/swNHa6QnyaFt//IiI82/w1z1W0z4r/l2Gj2LGopoqggNMsYfqi9hfmuPlrFbTEOtjtNqxMtoJFrbAvQRvcgxZig1VWy6DlsdwuOVha8XHH3e0FYzTu8MbRExtZ5dimGPhcSw9JGCesNo5j5rXqOm5cUd0x4cmYx2tMUlhQ1xG9c22Jqvg3bSDGXbDZw/Nn8VVtpoUr6SGbFijdzS3tY4hYdmSvFmHw8tf02lN/wBUb70n7j/Knvz/ALk9+p/eifiDPcLjxe66wml7fqs1zjyW/VZNQMnqX9HH1W+04ZBg7Tv5Ldg0nfPiP7WNNou+3iP7enYDhrYo2xsFg0eJ3k9q71KRSO2HpceOuOvbDq6KNZs2yaoFUBAQQTx3CDS1tJdBy2OaNxTi0jbkeq4ZObyK2Y8tqT4lrvjrePLia/QSVp+peHDcHix8Qrtdb+6FS2j/AGy1MmitYPu78iFt/GY2v8JcZopWH7sDmQsZ1eNMaW7ZUegcrvtXho4MBJ8StNtZ+2G6uk/dLqMJ0RghzDNZ/vuzP9KrfJa/KzTHWvDH0thdCY3hxbG/6o2JAa/Mt8RcdwXS6ZekzNLQ5/UKXiIvWWhcb7c+ea70ViOIcWbTPMqLLwwmVEYqqRRQKoNVj1UQ0RMzkkNgBttf5lU9Zmildl3SYe+271rRSoEVLDBe/RRMjJ4kDMry97d0zL0dY2jZ0UdUCoZJfpCCN9QgxJqlBpMUxmKP1nC/uDNx7lYw6XLln8sK+bVY8UfmlyGKYw+bIdRnu73cyu7pdBTD5nzLjajXWy+I8Q1ivzETypxO3DX1mDQyZkarveZl4jYuZqOlYcvmPErePWWr4tG7XO0dePUkB7HAjyXGzdEyx+nysRnxW9dk0GBVGwah5PHkuZl6bnrzU+DF/wBMw2UGi9UfZa3mf4Vb8HeU/gMk+zd4doVmDM8n8rch47Vupoqx5tKxj6fWPNp3dnheEMjaGsaGtG4K5WsVjaF+tK0jarf0tNZZMm2p2IMlQCAgIKEIMeaG6DAmpFIw5KEcEEJw4cEAYeOCCRtEOCA+GyDntJKfponRO9Vw72kbCO0FZUvNLRaGF6ReNpefRazXOik+0jNj+cbnDmvU6XPGWm7zWqwzivskVtVFAqpSICCMwtLg8tGu31XEC471py4KZI2tDbjzXx/plt6PG5I9wcO8FUL9JxT+mZhdp1TJH6o3baHS+22I9zh/C0T0ifSzfHVY9apjpoN0Tv3D+FjHSLfuTPVa/tYs+mEp9SNo7XEu+Ast1OkVj9Vmu3Vb+lWqq8cqJMnSFoO5nU+IzVvHoMOP03/lTya3Nfmdv4a8lXIiI4VZmZ5EQXRluqoTuIlvtEsN6RxmI6jCWs/M7eR2DZzvwXF6lqv+uv8AbrdP03/Zb+nZxUI4LiOwzIqMKRmxUyDNihQZLQoFyAgICAgFBG6NBEYVItMCC0wILXRIMaeJBp66nug4fSnCXECaIfWxXy/Ebvb/AArej1M4r/RU1enjLX6tBDKHNDm7CMl6mtotG8PNWrNZ2lIskCAgIChAgICJEQIKICAgIlbRRPqZOjhyYPtZh7I91vaVzdZrYx12ry6Gk0k5J3l6TgtGI2tYwWa0AAcAvO2tMzvL0FYiI2h0dOxQlmRxIJ2RoJg1QKoCAgICAgICAgpZBTVQWOYpGPLGg19TCg0WIUqgeeY3Q/R5tcfYzOz4RSH5HzXc6bqvks43UNL89UK7bjiAgICAoQKQUAgICCiJY9TWsZtNz7ozP9LVfNWrZTFaxhuHVFYd8VPfN3vdg4+S5eq120bQ6em0W87vRsFwhkTAyNtmj48STvK4t7zed5dilIpG0OjpadYsmzhjQZbGoJVAICAgICAgICAgICAgFBE9qkYk0aDWVcCgczjWHNkY5jxdrgQf5Hasq2msxMMbVi0bS4BrHRvdBJ67PVd+Iz2XfJep0eojNSPd5vV6ecVvolVtUaTH614LY4ida+sdW99mQy8VQ1mfs8RK9pMPd5lBS43IMn2dbbfIrDHq7evlnk0tfTw2EeMMPrAt8CFZrqqzyrW01o4ZLK+I+2O+481tjNSfVrnFePRKJ2HY5viFl3192PZb2V6VvvDxCd9fc7Leyx1TGNr2+IUTkr7nw7eyJ+IxD2r8gSsZz0j1ZxgvLFlxgey3vdl8FqnVe0Nsab3lSmiq6k2jadU7x1Gj/JU8usiOZWsWk34h1GCaFNBDqg9I7bqewOfFcvLrLW8V8Oli0la+beXcUWHgAACwGwDKyqcre2zcU1Mg2MMSDLYxBIFAqgICAgICAgICAgICAgIKEIIpGKRgzxINPW06DitKsHL268f20V3M/ON7DzVnS6icV9/RW1WCMtXKGsb0Zk4DNp2h2zV53Xp/i1mnc858Ke/tRaNYc6Rzqh+dyWs7fePyXndbm7p2d/SYu2N3SPwCOQddgPbbPxVOt7V4lbtSto8wwp9CYz6jnM7PWHxW+urvHLRbS0nhgy6FTD1ZGu5gt+ZW+NbHrDTOjn0ljO0RqxsDD/lb5LZGtxtc6S/ooNEqv3W/u/pPxuP6o/CZPoni0MqTtLG+JWM62vpDONHf3bGl0DP3kpPYxur8SStc62fSGyujj1lvsP0Pp48+j1j7z7u+ByVe+oyW5lvpp6V4h0VNhwGwWWhubKCjUjPhpkGZHEgyWMQSKAQEBAQEBAQEBAQEBAQEBAQUIQQSxqRgVECDS11FdQPONKdFJnTNMDTqTPAlAvaN1vtD2Wv3810MGq2pNbKObTb3i0OpwvBgxrWNFg0AAclQtM2neV2sREbQ3MVB2KEpxQ9iCn0AcEFP+n9ikVGHjgoF7aDsQTMouxBkR0ikZEdMgyWQIJ2RIJWtUC5AQEBAQEBAQEBAQEBAQEBAQEBBQhBDJEpGLJTXQWNogNyCw0I4IL20yC4QIK9AgdAgCnQXCBBeIUF7YUEjY0F4aoFyAgICAgICAgICAgICAgICAgICAgICAgpqoKaqBqIKaiBqIGogaiCuogaqCtkFUBAQEBAQEBAQEBAQEBAQEBAQEBAQEBAQEBAQEBAQEBAQEBAQEBAQEBAQEBAQEBAQEH//2Q=="/>
          <p:cNvSpPr>
            <a:spLocks noChangeAspect="1" noChangeArrowheads="1"/>
          </p:cNvSpPr>
          <p:nvPr/>
        </p:nvSpPr>
        <p:spPr bwMode="auto">
          <a:xfrm>
            <a:off x="155575" y="-1233488"/>
            <a:ext cx="42291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7632" y="2276346"/>
            <a:ext cx="1132840" cy="6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3393" y="3309395"/>
            <a:ext cx="833063" cy="83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 descr="https://encrypted-tbn2.gstatic.com/images?q=tbn:ANd9GcSo6vLYaAooVGFCG7b2AsJ2lC07e2lLtdUZz0kqcVVQiMhOi_g8fQ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28" t="13365" r="4478" b="14802"/>
          <a:stretch/>
        </p:blipFill>
        <p:spPr bwMode="auto">
          <a:xfrm>
            <a:off x="7914709" y="4509120"/>
            <a:ext cx="739230" cy="99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AutoShape 18" descr="data:image/jpeg;base64,/9j/4AAQSkZJRgABAQAAAQABAAD/2wCEAAkGBxETEhMUEBMUFBQWFRkaGBgXFRcYGhwaFhUXFxgbFxcYHCggGRonHBcXIjEkJyksOi4uGh8zODMtQygtLisBCgoKDg0OGxAQGy8kICQ1NCw3LTQsLCw0NCw0LC0sLyw0NiwsLCwsLC8sLCwsMCwsLCw0LCwsLCwsLCwsLCw0LP/AABEIAIIAnAMBEQACEQEDEQH/xAAbAAEAAgMBAQAAAAAAAAAAAAAABAUCAwYHAf/EAEIQAAIBAwEEBgQMBAUFAAAAAAECAwAEEQUSITFRBhMiQWFxMoGRoQcUI0JSU2JykrHR8DNDgsFjc6Ky4RUkNESU/8QAGwEBAAIDAQEAAAAAAAAAAAAAAAMEAQIFBgf/xAA5EQACAQIEAQoEBgEEAwAAAAAAAQIDEQQSITFRBRMiMkFhcYGRobHB0fAUIzNCUuHxFUNiciQ0RP/aAAwDAQACEQMRAD8A9xoBQCgFAKAUAoD4zADJOB40MN23IE+sRLwJby/WpVRkyvPFU495p/6lK38OE+Zz/wAfnWebit2afiKkurAhzay6+nJbp96RB+bVm1LiM2IfYjVFrxb0bi1bymiP5NT8oXxK4E9dRnAyYgy81OfeM0yQezHPVo9aJut9ajbc2UPjw9tayoyWxtDFwej0LFGBGQQRzFRbFlNPVH2hkUAoBQCgFAKAUAoBQCgKu51XfsQjbbn3D9amjS0vLQqzxOuWmrs4fXOmdukhiUyX1z9Tb7wp/wASX0UGeOAcVpVxVOjG7slxZiGEqVX03fuNKSazMu0Da6bEeBA66X8b4BPkK5VTlXMrwV1xbyr+/JHSp4CMXbt7tWc9qekWTPsXd3eahMd/VdY7b/sQxjIHqql+Mxdb9Jei09X8kW/w9Gn137/JG9Ohq4+T0qFeXxiREyPaze1RWHTxKd61dR7r6/IZqP7KbZti6CKw7dtpqeG1I3vEQrXnIL/6n6f2Zs3/ALPuQp+gEsTbdp1cT97215LC2OWy8eD7qsU8XGO2IT8Y/wBkcqV96bXg/wCja3SDWbNc3UXxqEZz10aq2ByuICyjkC+PKujRxUu598Xf20ZTq4aEt/dWOq6HdMLe8/8ADkKygZe3kI2xjjs43SL4iugqkZrpHPlQnSd6b8juNP1FZN3ouOI/StJ03HwJqNdVNNmTajJxQCgFAKAUAoBQGLsACScAcaLUw2krs5jXtcRY3lmkENtH6Tnv5AD5zHuUVYSVNXe5ScpV3aOkTiozeaoGA27HTz80HE0yji0sn8uM8uWRvzmuJi+U25OnR1fa+xHVw+CjCN5aL3ZNjuLOwVYLKIF2OFCrtM7fYTi3Ms3Ded1ciLnWqdDpy/k9l4LbzfodLLGnG8+iuC3Zuj0uSU9ZfSFieEMbEADlLMN7fdTZHdk0qVsPRld/mz4vZff3YxFVZqy6Efc3SanFb4gt48ORkQW6DaI+k4Hoj7TkDxrRVMZjdnaPokYy0aPj6s+LBdSb3kitl+iq9fKfM5WND+OtVQwVH9Sbk+Efr/gznrz6sbeJmulR8HlupfFpgnuhRcVh4zDRfQoLzb+Bnmar3n7BdJtxwE//ANU/92rDx9N/7Mfcfh5fzZ8WwdTmG6nQ54SLHMo8BsiNx+I0WIwknd03B8Yy+odOstpJ+KOc6RaDFJ27iHqpAcrd2mdpSODOgAcd/wBLG87Q410KGLqR/Smqi/i9Jf396FedKL68cvetUWnRXpG8jpbXbp8axmC4Qjq7pByI3CUd47672Dxkasbeqe6OTisI080d+PE9G0y+6wENudeI/vU9SGV6bGtCtnVnuibUZOKAUAoBQCgFAc5r+ppiQu4SCFS8r+C8fM9wHeasRShHM9ylUbrT5uOy3OBsYn1GRbu8HV2kRza254Ad00o+dI3cO6vNco8oOcnSg7L90vkjt4TCqEU2vBfMsdV1OSVlgt1G028KThQBuMsxHcOXecAVzaNPnk4ro046t/Xi37F+clS13m/v0Jen2MdsjsW2nYZmnfALAb8f4cQ7lHmckk1piMZnjzFBWh7vx+hpClZ85Ud38CHFPNcnsbUNtn08Yll/ywf4SfaIJPcBuasKlRw6vV6Uv49i8X8kM06nU0XH6Fra2yRqViUIpOTjiTzYnex8STVeviqlbST04LRLyJKdKMNt+JtquSGyGLPlWUrms5WJAhXlW1kRZ5GD247qxlMqo+0jkYrUm3OV6WdD1uUYwN1M20HBHol14MQPRf7Y38810sHylOjNOeq277ffYytWwymujoXfQ7X5Joy0wC3lswjuU57uzJ91wM5517TDVo1qas9HsebxVOVGpnXmehQyhlDDgRmtWrOxZjJSV0Z1g2FAKAUAoCNqM2zG5zg4wPM7hW8FeSIq0ssGzyPp7fq1zY6fI2zDJia4wCSx2ysEbngqEr69ocKq8p1pwpScN7f5flub8nUV0b9v2iw1C7O4KuSSFjQd7Hco8PE9wBPAV4yhRlVmoL1+LPTTkqUMzLDSdP6lW2jtSOcyPzI4KvJFG4DzPEk1vicQpJUqekF7viyCnB3zy6z9u4iRRPcybcoK26N8nGRgyMp/iSA/NB9FfDaPdjGdUFaHXe74dy7+L8hl5x67cC5qoSigNiwE1mxq5pGUTbJwaLQ1ksyuiSDyrchasfaAhzsCd1aMsQVka6wbHMa9crZXlve8I2+QufGKQjZc/dbBr0HIeKcZOk/FeJz8fQUoZvJno+iOVZ4m+acjy/eD669VVV0pI4OGbi3TfYW9QFwUAoBQCgKXXJgWVGOFALueSgZJPkATU9PoxciniOnONM8XEzXJkv5AQbm8txECOEMdxGqD3H3V5nlDEZ67praMZeuVnfwlLLSzcWvS6Ow0SAu5nb0RlIh4cHfzJ7I8B9quRUnzNLm1vLfw7F836Ft/mTzdi28eJd1SJBQCgFAbUnI3cazc0cEzCRyeNYbubRjYxBoZPpJoLHygFAUnSizWeNoW4OhHkTwNT4eo6U1NdhlwU4OL7Sb8HurtLaWkj/xI828ueO1F2O14lcGvoNKSnTdvE8jXTp1Yy8j0Woi2KAUAoBQHnXwkaiY7K/deLqIF85j1Z921U1R5aaKlBZ60n5Fdf6EWso7aEhCnU7J+j1bKSR47ia8DTxCVd1Z63v7pnqJU3kyx7i7t4VRVRRhVAAHgBgVWnJyk5PdkiVlZGytTIoBQCgFAKAUAoBQHxmAGTwoZKWeTaYmt0SpWKnoXqEUV5f2TuqGaSOeBScBnKlZQCd20eyQO/Br2vJFa9CLfZoeZ5Uotzkl4nrWmX3WDZbc68R/er9SGXVbFWhWzqz3ROqMsCgFAYSyBQSxwAKyld2MSkoq7PKPhG2mt7OP67UE2hzVFLmtOUp5KMnwTIuTI5pLvZeWcm0o8Nxr5+z1Ulqb6waigFAYNKo4sB6xSxmzMfjKfSHtpYWZmsingQfWKCxlQwKAUBpluVXid/IVmxsk2V1zcl/Acv1rZKxulY0Vk2OE11LZr2YXW0kbxoiTjcI507Yy3zdzCu3hZVY4eLpdZNu3GO3yOZXUHVans9L8Gei9BukEk8JMx/wC7tHEU/DtqR8nJ/UAd/eRXp8LVjWpq2zPP4um6M8/atz0lHBAI4EZHrrRqxZTuroyoZFAU+rnbkjizhTvPv/Q+2p6ekXIp4jp1I0+w8LuNdmvtQsLl+xAxnWCEfMSNCMtzdiSSfAVw+UcRnpVYfxy+7Ozg6OSdN8b+x3cMxU5FeUaO21cmpqC94IrGU0yB9RHcD66ZRkIkt07d+ByFZsbKKRprJsKA+UBmsjDgT7aGLGfxl/pGsWFkYNKx4k+2gsjGsmRQAUByWqMradcO2PlTI2T3ZY7HrAUCunSvHFwiuyy+pTklKhJvtuyy+DUn41OMEBtNt2YfbVlCk+OM16Lkx9b/ALS+JxOUl0PJHs2ln5JPKrtTrMgofpolVoSkTUL5Yhv3seA/fdW8IOTIa1ZU13nBdKulXxdurQdffyKRHCvBAwwHmx6CjOccTWMRiKdGDvsaYbD1Ks1OW5562hXFlPpMdwqgKZl2lbO+RMgMuMq2Qf3urz1e0qVaXbJJ5e1JPtO7Tdp049iur9jO1rz51RQCgFAKAUAoBQCgFARNQ1KGBdqaRUH2jgnwA4k+VSUqNSq7QVzSdSMFeTsRtJ6QW1wSIZO0OKMNl8c9k7yPGpa+Eq0dZrTjujSnXhU0iyddXSRIXkYKijJJqCEJTllirtkkpKKuzi5LOeS1h+NqtvZpiQ7RzJKoYsvZ+YrZ4Hea7tSCw9bo9KpLZcO85sJOrT10gvc7r4P9PkEMtxIpWa+dWVD8yCPIhGO4nJY+qvQYDDqhTS4fHtOHyhXdWVlu/gepQR7Kqo7gB7Ky3d3JYxypIxuZwiljwH7xSMczsYnNQjmZ570u6RSQbCwqJb653W8eMhBwMrj6IzuB4nng1viK0aUbffh4kGGoSrSzy++819Gujy2QZmbrryQ7U07bztHiF8q8ljsfLPaO69u5d/F+h6ChQSj3fHx7u71K/p9YPLbdZFvlt3E6Djkx7yPEkZqngKqjVyz2l0X5k1eLy3jutTXpl+k8SSxnKuM+XMHxB3VDWpSpTcJbotU5qcVJEqozcrY9dtmna3Ei9aPm8zxIB72A4irDwtVUlVa6JEq8HPJfUsqrkooBQCgI13fwxDMsiRj7TAfmakhSnUdoRb8jSU4x6zsUk3TKAnZtkmuW5RRsR+IirkeTqiV6jUV3srvFw2gnLwRAvNSvn/jSQ2CHgMiSY+QHf5DIqaFHDR6idR+kSOVSs+s1BerI9rp0YbbjieaX6+7J/wBMXHj3HG48a2qYh2yykkv4w+b/AM+BmGH1uld8ZfT/AARr+4MV7bSAvcz5YOkagtslcALGg3DPPJqbDUpYijOmo5Vpbffx7SPESjRqRk3d9p0E8Cpi51l0BU5hswdpVbuMuP4sn2Bw7+VSU8mH/Kwyz1O19i8foRTzVenWeWPDiW1poEt+yXOpq0cAO1Fanc8p7nnHzU5LyrpYDk/I3ObvJ7v6FDG45Wyx0S2R6dpNkc9ZJ6R4DhgeXdu7u6ujUmrZY7FKhSd+cnuWtQlopdalBdUY4RQXc8gBk58gD7anp9GLkU6/TqRpnn3QpnnabU5xiW5OzAD/ACrdCQoXkTz8M99eZ5Xxjg8kd/u7+S8+47uDopq72OkrzZ0RQHA6rp0mnStNbo0lnIdqWNRlomPF0HenMd1daE4YyChN2qLZ8VwfeVtaErrWL3XDvI3SLpMvxZGs2DtM4jVl7RUsMk7PHaA7udMLgnzrVZWUVfx/okrYjoLm9b6EWKy0024gZyjA7XWSBopBId+3tOBvzUjq4pVecSutrKzVuGhrzdHJkene9HfjqTujuqzdabW4KyMI+sjmQjDx5Ay2ODb/AN8TDiqFPJz1PRXs4vsf0N6NSSlzc9e1Pijpa55bFAKA8+tLSIx3Vy8SSy/G9hTKCwAaZUHZz3bWfVXcqVJqUKSk1HLfTTsb+RzYQi1KbV3e2vjYtLhwg+XuQifRUpCn+ntH8VU4uU3+XC746yf09i44RiunLT0/v3Ithexu2zYW8ty5O8xxnHm0rbvWTVuPJ+Jq/qOy738iu8ZQp9RXZvvrKRRtanexWcf1MDCSY81L71z93NWKVDC03aKdSXdt9F5sgqV681r0F7/UnaHFO6ldFsxawnc95c5DOOe03akJyThd3hV78PWr6TeWP8V839Cm69KirrV8X8kdT0Z6FwwyCUl727+ulHYTn1UfBfM766NHC06MbWsuBzauMqVZdDV8TvLHS9k7cp239w/Wtp1L6LYzSw9nmnqyyqIsigOJ6clvi+olPS+KSY/Bv92anf6aKcf/AGGVvRwr8Utur3L1MeB/QP75r5/jpueIm3xPU0ElTRY1VJRQCgPPOnHRREeC5s7ZmdZ1aVYu9Rk56v6We8c67OCxkpwlRqz0asm/qVKtJRlGcVs9bFbJ0kgXdMssX+ZE4H5Vhcn1XrCz8Gi1+NpfuuvFFdoF3M9xHLZ28lwEturbHYUEvnczYB4Vbr0YqlKFaajeV+PZ3FONa81KCvZWOrW+1I8NNfPjPEB7Sa57w+FW9b2ZY/EVf4e6JkFlrUgyLS3gH0prjsj8I/KrVLk+jPpZnl42yr3+hFPGVFplV+F7/A0vpmo/zr/T4PGNJJf926pFh+To/vcvO/wRrzuLf7bffeznJLLSolMc2p3NxtOWaK2VQGfa2sjAbByM+quhFwk1KFJtpWu1bTzKrUkrSmuOmvwJem2Csc6dockp+uvCSDjvzMRGD5AVMoYmWiaiu5XfyXsRuVGOru/HQ6VOjupTDF7fx28f1NmgJ8AXO4VLHk5S/UvLxfyVl7FefKEYdWy8PqXOh9CLSJg0FqZJPr7gmV93eNrsKfIVdjRp01b2RTliK1V9FebOvh0bODMxbwHDy8vKsutbSKEcLd3qO5aQwqowoAHhULbe5ajFRVkZ1g2FAKAodct12+2MxyoY38mBU+4+6p4dKDiUq35dVT7DzvoZK9uZNOuDia2PyZO7rISco68+W79a8dyxhHTq86tpfE9FgqylHLw+B1dcYuigFAKAxkjVtzAEeIB/OsptbC1zZDaKi5OzFHzO4f0qN5PkKsww1SfTm8q4v5dr8iN1EujFXfBfehQar07tIH6q1Rrm4PBVUu2fBF3D1n1V1MNg+2jC/wDylt5IrVaqWlSXkvmyGdM1e8O3ezrYRn5i4lnx4gdmP3cjXXp8lKbzVm5vv0XoUKnKKp6QtHw3Jtn8Hen7jJFc3jc55n2c89mPA9RzXRhhadPayKEsZOeybOq03o/1QxBb29sv2I0B9oBOak/KXeaf+RPuLMaNtb5ZGb9+NOet1UFhb9eVyZBp8Seig8zvPvqN1JPdk8aFOOyJVaEooBQCgFAKA1XMCupVuB/eazGTi7o0nBTjZnC9KujS3AVZHMM8W+3uU4oeTfSjJ4qakq0YVovS990VqVaVCWWXkznrTpLJA4t9WQW0vBZf5Eo39pJPRXOM4OPVwryOM5HqU3mparh2/wBnoaGMjJWludOjggFSCDwIORXHlCUXZoupp7GYU1tGlOWyMOSRoub6CMEyyooG878+/wBH31JTw93ZvyXSftp7mHJ229dP79ihfpzHI3V6ZBJdS5xlELgHxcjq1Hjvrr0OT6m8IZf+UtX5LZFSpiKa60r9y0XqYN0YvLo7WqXRhU/+vbsGfykn4A+C7q7WH5Linnn0pcX8kcyvylZZVouCOs6O9GYrdNiygS3Q8X3mRvvSNlj+VdG0Ib6soXrVdtEdFaaTGm89tuZ/StZVZMlp4aEdXqyeBURYPtAKAUAoBQCgFAKAUAoDVc26uNlxkfvhWYycXdGk4RmrMo7/AEYlCjIlxCeMcihh7D/aps0J9bRlXm6tLqargcbJ0DskJ6g3lkT3RTMyD+mTP51DUwVOpukyWGPnDRpojnoSp46nfkcsRj31D/pNC93BEv8AqsuLJNn8HlhkFoLi7YHINxM7Ln7i4BHgc1ZhhqdPay8CCWMqT2TfidjYaK6oEVY4IxwSNVUY8l3e+t80I9VGnNVqnXdkWtrpsacBk8zvP/FRyqSkT08PCGyJlaEwoBQCgFAKAUAoBQCgFAKAUAoBQHwigPnVjkPZWbsxZGVYMigFAKAUAoBQCgFAKAUAoBQCgFAf/9k="/>
          <p:cNvSpPr>
            <a:spLocks noChangeAspect="1" noChangeArrowheads="1"/>
          </p:cNvSpPr>
          <p:nvPr/>
        </p:nvSpPr>
        <p:spPr bwMode="auto">
          <a:xfrm>
            <a:off x="155575" y="-738188"/>
            <a:ext cx="186690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4315" y="5733256"/>
            <a:ext cx="1157628" cy="96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" name="Rectangle 1033"/>
          <p:cNvSpPr/>
          <p:nvPr/>
        </p:nvSpPr>
        <p:spPr>
          <a:xfrm>
            <a:off x="7092280" y="1338263"/>
            <a:ext cx="402957" cy="3625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92280" y="2490391"/>
            <a:ext cx="402957" cy="3625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121371" y="3570511"/>
            <a:ext cx="402957" cy="3625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21371" y="4725144"/>
            <a:ext cx="402957" cy="3625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136807" y="5882261"/>
            <a:ext cx="402957" cy="3625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5"/>
          <p:cNvSpPr txBox="1">
            <a:spLocks noChangeArrowheads="1"/>
          </p:cNvSpPr>
          <p:nvPr/>
        </p:nvSpPr>
        <p:spPr>
          <a:xfrm>
            <a:off x="3668968" y="123984"/>
            <a:ext cx="1320081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Resiko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32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15556</TotalTime>
  <Words>353</Words>
  <Application>Microsoft Office PowerPoint</Application>
  <PresentationFormat>On-screen Show (4:3)</PresentationFormat>
  <Paragraphs>133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anis-f</dc:creator>
  <cp:lastModifiedBy>Hilhami</cp:lastModifiedBy>
  <cp:revision>1173</cp:revision>
  <dcterms:created xsi:type="dcterms:W3CDTF">2014-07-17T03:28:14Z</dcterms:created>
  <dcterms:modified xsi:type="dcterms:W3CDTF">2007-04-25T18:03:33Z</dcterms:modified>
</cp:coreProperties>
</file>