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86930-83D6-428C-B01C-F8D123D2D954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362CD-AC09-4BA2-88C4-45ABDEDF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MPR &amp; CPR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518826"/>
              </p:ext>
            </p:extLst>
          </p:nvPr>
        </p:nvGraphicFramePr>
        <p:xfrm>
          <a:off x="457200" y="1747520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Public</a:t>
                      </a:r>
                      <a:r>
                        <a:rPr lang="en-US" baseline="0" dirty="0" smtClean="0"/>
                        <a:t>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Coorporate</a:t>
                      </a:r>
                      <a:r>
                        <a:rPr lang="en-US" dirty="0" smtClean="0"/>
                        <a:t> Public Relations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Memberikan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Edukasi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konsumen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Membangun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hubungan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pemerintah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a. </a:t>
                      </a:r>
                      <a:r>
                        <a:rPr lang="en-US" dirty="0" err="1" smtClean="0"/>
                        <a:t>Edukasi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mengenai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penggunaan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sudah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diluncurkan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a. </a:t>
                      </a:r>
                      <a:r>
                        <a:rPr lang="en-US" dirty="0" err="1" smtClean="0"/>
                        <a:t>Lobi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kebijakan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pemerintah</a:t>
                      </a:r>
                      <a:r>
                        <a:rPr lang="en-US" dirty="0" smtClean="0"/>
                        <a:t> agar </a:t>
                      </a:r>
                      <a:r>
                        <a:rPr lang="en-US" dirty="0" err="1" smtClean="0"/>
                        <a:t>sesuai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tujuan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perusahaan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b. </a:t>
                      </a:r>
                      <a:r>
                        <a:rPr lang="en-US" dirty="0" err="1" smtClean="0"/>
                        <a:t>Edukasi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tentang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diluncurkan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b. </a:t>
                      </a:r>
                      <a:r>
                        <a:rPr lang="en-US" dirty="0" err="1" smtClean="0"/>
                        <a:t>Mempercepat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proses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perizinan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c. </a:t>
                      </a:r>
                      <a:r>
                        <a:rPr lang="en-US" dirty="0" err="1" smtClean="0"/>
                        <a:t>Edukasi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manfaat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c. </a:t>
                      </a:r>
                      <a:r>
                        <a:rPr lang="en-US" dirty="0" err="1" smtClean="0"/>
                        <a:t>Membantu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masalah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perusahaan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tentang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tenaga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, </a:t>
                      </a:r>
                    </a:p>
                    <a:p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Public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Coorporate</a:t>
                      </a:r>
                      <a:r>
                        <a:rPr lang="en-US" baseline="0" dirty="0" smtClean="0"/>
                        <a:t> Public Relations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US" dirty="0" err="1" smtClean="0"/>
                        <a:t>Meluncurkan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US" dirty="0" err="1" smtClean="0"/>
                        <a:t>Mengembangakan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komunitas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a. </a:t>
                      </a:r>
                      <a:r>
                        <a:rPr lang="en-US" dirty="0" err="1" smtClean="0"/>
                        <a:t>Meluncurkan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kembali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merek-merek</a:t>
                      </a:r>
                      <a:r>
                        <a:rPr lang="en-US" dirty="0" smtClean="0"/>
                        <a:t> lama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a. </a:t>
                      </a:r>
                      <a:r>
                        <a:rPr lang="en-US" dirty="0" err="1" smtClean="0"/>
                        <a:t>Membantu</a:t>
                      </a:r>
                      <a:r>
                        <a:rPr lang="en-US" dirty="0" smtClean="0"/>
                        <a:t> program </a:t>
                      </a:r>
                      <a:r>
                        <a:rPr lang="en-US" dirty="0" err="1" smtClean="0"/>
                        <a:t>pendidikan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komunitas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b. </a:t>
                      </a:r>
                      <a:r>
                        <a:rPr lang="en-US" dirty="0" err="1" smtClean="0"/>
                        <a:t>Meluncurkan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sebelum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iklan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komersial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b. </a:t>
                      </a:r>
                      <a:r>
                        <a:rPr lang="en-US" dirty="0" err="1" smtClean="0"/>
                        <a:t>Mengembangakan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fasilitas-fasilitas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sosial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c. </a:t>
                      </a:r>
                      <a:r>
                        <a:rPr lang="en-US" dirty="0" err="1" smtClean="0"/>
                        <a:t>Meluncurkan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anggaran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iklan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c. </a:t>
                      </a:r>
                      <a:r>
                        <a:rPr lang="en-US" dirty="0" err="1" smtClean="0"/>
                        <a:t>Memberikan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alternatif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penyelesaian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masalah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sosial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d.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peluncuran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ulang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produk-produk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sudah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d. </a:t>
                      </a:r>
                      <a:r>
                        <a:rPr lang="en-US" dirty="0" err="1" smtClean="0"/>
                        <a:t>Mengentaskan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kemiskinan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terjadi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komunitas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sekitas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e.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peluncuran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khusus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wartawan</a:t>
                      </a:r>
                      <a:r>
                        <a:rPr lang="en-US" baseline="0" dirty="0" smtClean="0"/>
                        <a:t> (press launching)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. PR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MPR </a:t>
            </a:r>
            <a:r>
              <a:rPr lang="en-US" dirty="0" err="1" smtClean="0"/>
              <a:t>dan</a:t>
            </a:r>
            <a:r>
              <a:rPr lang="en-US" dirty="0" smtClean="0"/>
              <a:t> CPR</a:t>
            </a:r>
          </a:p>
          <a:p>
            <a:r>
              <a:rPr lang="en-US" dirty="0" smtClean="0"/>
              <a:t>PR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didesain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Kegiatan</a:t>
            </a:r>
            <a:r>
              <a:rPr lang="en-US" dirty="0" smtClean="0"/>
              <a:t> PR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marketing </a:t>
            </a:r>
            <a:r>
              <a:rPr lang="en-US" dirty="0" err="1" smtClean="0"/>
              <a:t>disebut</a:t>
            </a:r>
            <a:r>
              <a:rPr lang="en-US" dirty="0" smtClean="0"/>
              <a:t> MPR</a:t>
            </a:r>
          </a:p>
          <a:p>
            <a:r>
              <a:rPr lang="en-US" dirty="0" err="1" smtClean="0"/>
              <a:t>Kegiatan</a:t>
            </a:r>
            <a:r>
              <a:rPr lang="en-US" dirty="0" smtClean="0"/>
              <a:t> PR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korporat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CPR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MPR </a:t>
            </a:r>
            <a:r>
              <a:rPr lang="en-US" dirty="0" err="1" smtClean="0"/>
              <a:t>dan</a:t>
            </a:r>
            <a:r>
              <a:rPr lang="en-US" dirty="0" smtClean="0"/>
              <a:t> CPR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627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MPR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CPR</a:t>
                      </a:r>
                      <a:endParaRPr lang="en-US" sz="2000" dirty="0"/>
                    </a:p>
                  </a:txBody>
                  <a:tcPr/>
                </a:tc>
              </a:tr>
              <a:tr h="53015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Memposisikan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perusahaan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i="1" baseline="0" dirty="0" smtClean="0"/>
                        <a:t> leader </a:t>
                      </a:r>
                      <a:r>
                        <a:rPr lang="en-US" sz="1600" i="0" baseline="0" dirty="0" err="1" smtClean="0"/>
                        <a:t>atau</a:t>
                      </a:r>
                      <a:r>
                        <a:rPr lang="en-US" sz="1600" i="0" baseline="0" dirty="0" smtClean="0"/>
                        <a:t> </a:t>
                      </a:r>
                      <a:r>
                        <a:rPr lang="en-US" sz="1600" i="1" baseline="0" dirty="0" smtClean="0"/>
                        <a:t>expert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Hubungan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Pemerintah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lobi</a:t>
                      </a:r>
                      <a:r>
                        <a:rPr lang="en-US" sz="1600" baseline="0" dirty="0" smtClean="0"/>
                        <a:t>, </a:t>
                      </a:r>
                      <a:r>
                        <a:rPr lang="en-US" sz="1600" baseline="0" dirty="0" err="1" smtClean="0"/>
                        <a:t>mempercepat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proses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prosedur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perizinan</a:t>
                      </a:r>
                      <a:endParaRPr lang="en-US" sz="1600" dirty="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Membangun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kepercayaan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konsumen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Memperkenalkan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produk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baru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3015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Menghapus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meluncurkan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kembali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produk-produk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sudah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dewasa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3015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Mengkomunikasikan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kentungan-keuntungan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produk</a:t>
                      </a:r>
                      <a:r>
                        <a:rPr lang="en-US" sz="1600" baseline="0" dirty="0" smtClean="0"/>
                        <a:t> lama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3015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Mempromosikan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cara-cara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pemakaian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baru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produk</a:t>
                      </a:r>
                      <a:r>
                        <a:rPr lang="en-US" sz="1600" dirty="0" smtClean="0"/>
                        <a:t> yang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sudah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dikenal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Melibatkan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masyarakat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tehadap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produk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kita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Memperluas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jangkauan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iklan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Menyebarkan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berita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sebelum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beriklan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Menjelaskan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i="1" dirty="0" smtClean="0"/>
                        <a:t>product story</a:t>
                      </a:r>
                      <a:r>
                        <a:rPr lang="en-US" sz="1600" i="0" dirty="0" smtClean="0"/>
                        <a:t> </a:t>
                      </a:r>
                      <a:r>
                        <a:rPr lang="en-US" sz="1600" i="0" dirty="0" err="1" smtClean="0"/>
                        <a:t>dengan</a:t>
                      </a:r>
                      <a:r>
                        <a:rPr lang="en-US" sz="1600" i="0" dirty="0" smtClean="0"/>
                        <a:t> </a:t>
                      </a:r>
                      <a:r>
                        <a:rPr lang="en-US" sz="1600" i="0" dirty="0" err="1" smtClean="0"/>
                        <a:t>lebih</a:t>
                      </a:r>
                      <a:r>
                        <a:rPr lang="en-US" sz="1600" i="0" dirty="0" smtClean="0"/>
                        <a:t> detail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3015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Memperoleh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publisitas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produk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tidak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boleh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diiklannkan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0972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Menjangkau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i="1" dirty="0" smtClean="0"/>
                        <a:t>secondary market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Persepsi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Mowen</a:t>
            </a:r>
            <a:r>
              <a:rPr lang="en-US" dirty="0" smtClean="0"/>
              <a:t>(1995)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individu-individu</a:t>
            </a:r>
            <a:r>
              <a:rPr lang="en-US" dirty="0" smtClean="0"/>
              <a:t> </a:t>
            </a:r>
            <a:r>
              <a:rPr lang="en-US" dirty="0" err="1" smtClean="0"/>
              <a:t>terkspos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prosesor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menginterpretasikan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Positioning (Myer, 1996)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mengartikan</a:t>
            </a:r>
            <a:r>
              <a:rPr lang="en-US" dirty="0" smtClean="0"/>
              <a:t> </a:t>
            </a:r>
            <a:r>
              <a:rPr lang="en-US" dirty="0" err="1" smtClean="0"/>
              <a:t>sensasi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gambar-gamabr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hubungan-hubungan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Positioning(Kotler, 1997)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“the act of designing the </a:t>
            </a:r>
            <a:r>
              <a:rPr lang="en-US" dirty="0" err="1" smtClean="0"/>
              <a:t>companys</a:t>
            </a:r>
            <a:r>
              <a:rPr lang="en-US" dirty="0" smtClean="0"/>
              <a:t> offering and image so that they occupy a meaningful and distinct competitive position the target customers mind”</a:t>
            </a:r>
          </a:p>
          <a:p>
            <a:r>
              <a:rPr lang="en-US" dirty="0" smtClean="0"/>
              <a:t>Positioning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marketer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pasarnya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benak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konsumennya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Positioning </a:t>
            </a:r>
            <a:r>
              <a:rPr lang="en-US" dirty="0" err="1" smtClean="0"/>
              <a:t>membantu</a:t>
            </a:r>
            <a:r>
              <a:rPr lang="en-US" dirty="0" smtClean="0"/>
              <a:t> 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Positioning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jendela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agar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merek</a:t>
            </a:r>
            <a:r>
              <a:rPr lang="en-US" dirty="0" smtClean="0"/>
              <a:t>/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merek</a:t>
            </a:r>
            <a:r>
              <a:rPr lang="en-US" dirty="0" smtClean="0"/>
              <a:t>/</a:t>
            </a:r>
            <a:r>
              <a:rPr lang="en-US" dirty="0" err="1" smtClean="0"/>
              <a:t>nama</a:t>
            </a:r>
            <a:r>
              <a:rPr lang="en-US" dirty="0" smtClean="0"/>
              <a:t> lain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hubngan</a:t>
            </a:r>
            <a:r>
              <a:rPr lang="en-US" dirty="0" smtClean="0"/>
              <a:t> </a:t>
            </a:r>
            <a:r>
              <a:rPr lang="en-US" dirty="0" err="1" smtClean="0"/>
              <a:t>asosiatif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</a:t>
            </a:r>
            <a:r>
              <a:rPr lang="en-US" dirty="0" err="1" smtClean="0"/>
              <a:t>dan</a:t>
            </a:r>
            <a:r>
              <a:rPr lang="en-US" dirty="0" smtClean="0"/>
              <a:t> event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Positioning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event marketing.</a:t>
            </a:r>
          </a:p>
          <a:p>
            <a:r>
              <a:rPr lang="en-US" dirty="0" err="1" smtClean="0"/>
              <a:t>Karena</a:t>
            </a:r>
            <a:r>
              <a:rPr lang="en-US" dirty="0" smtClean="0"/>
              <a:t> positioning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benak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marketer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mengembangakan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i="1" dirty="0" smtClean="0"/>
              <a:t>marketing public relations (MPR)</a:t>
            </a:r>
            <a:r>
              <a:rPr lang="en-US" dirty="0" smtClean="0"/>
              <a:t> </a:t>
            </a:r>
            <a:r>
              <a:rPr lang="en-US" dirty="0" err="1" smtClean="0"/>
              <a:t>melalu</a:t>
            </a:r>
            <a:r>
              <a:rPr lang="en-US" dirty="0" smtClean="0"/>
              <a:t> </a:t>
            </a:r>
            <a:r>
              <a:rPr lang="en-US" i="1" dirty="0" smtClean="0"/>
              <a:t>event marketing </a:t>
            </a:r>
            <a:r>
              <a:rPr lang="en-US" dirty="0" smtClean="0"/>
              <a:t>yang </a:t>
            </a:r>
            <a:r>
              <a:rPr lang="en-US" dirty="0" err="1" smtClean="0"/>
              <a:t>dipilih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r>
              <a:rPr lang="en-US" dirty="0" smtClean="0"/>
              <a:t> Deep Blue yang </a:t>
            </a:r>
            <a:r>
              <a:rPr lang="en-US" dirty="0" err="1" smtClean="0"/>
              <a:t>dimuat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tabloit</a:t>
            </a:r>
            <a:r>
              <a:rPr lang="en-US" dirty="0" smtClean="0"/>
              <a:t> </a:t>
            </a:r>
            <a:r>
              <a:rPr lang="en-US" dirty="0" err="1" smtClean="0"/>
              <a:t>Kontan</a:t>
            </a:r>
            <a:r>
              <a:rPr lang="en-US" dirty="0" smtClean="0"/>
              <a:t>, IBM </a:t>
            </a:r>
            <a:r>
              <a:rPr lang="en-US" dirty="0" err="1" smtClean="0"/>
              <a:t>melakukan</a:t>
            </a:r>
            <a:r>
              <a:rPr lang="en-US" dirty="0" smtClean="0"/>
              <a:t> event marketing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positioning-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yang </a:t>
            </a:r>
            <a:r>
              <a:rPr lang="en-US" dirty="0" err="1" smtClean="0"/>
              <a:t>dinamis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FeMale</a:t>
            </a:r>
            <a:r>
              <a:rPr lang="en-US" dirty="0" smtClean="0"/>
              <a:t> FM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zig</a:t>
            </a:r>
            <a:r>
              <a:rPr lang="en-US" dirty="0" smtClean="0"/>
              <a:t>-</a:t>
            </a:r>
            <a:r>
              <a:rPr lang="en-US" dirty="0" err="1" smtClean="0"/>
              <a:t>zag</a:t>
            </a:r>
            <a:r>
              <a:rPr lang="en-US" dirty="0" smtClean="0"/>
              <a:t>-zoo.</a:t>
            </a:r>
          </a:p>
          <a:p>
            <a:r>
              <a:rPr lang="en-US" dirty="0" smtClean="0"/>
              <a:t>Radio </a:t>
            </a:r>
            <a:r>
              <a:rPr lang="en-US" dirty="0" err="1" smtClean="0"/>
              <a:t>Prambors</a:t>
            </a:r>
            <a:r>
              <a:rPr lang="en-US" dirty="0" smtClean="0"/>
              <a:t>,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i="1" dirty="0" smtClean="0"/>
              <a:t>Hallo On the </a:t>
            </a:r>
            <a:r>
              <a:rPr lang="en-US" i="1" dirty="0" err="1" smtClean="0"/>
              <a:t>Rad</a:t>
            </a:r>
            <a:endParaRPr lang="en-US" i="1" dirty="0" smtClean="0"/>
          </a:p>
          <a:p>
            <a:r>
              <a:rPr lang="en-US" i="1" dirty="0" smtClean="0"/>
              <a:t>SMART FM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Chrisye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Manado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MPR </a:t>
            </a:r>
            <a:r>
              <a:rPr lang="en-US" dirty="0" err="1" smtClean="0"/>
              <a:t>dan</a:t>
            </a:r>
            <a:r>
              <a:rPr lang="en-US" dirty="0" smtClean="0"/>
              <a:t> CPR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Sejak</a:t>
            </a:r>
            <a:r>
              <a:rPr lang="en-US" dirty="0" smtClean="0"/>
              <a:t> Thomas L Harris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i="1" dirty="0" smtClean="0"/>
              <a:t>The Marketer’s Guide to Public Relations (1991),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yang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keampuhan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CPR (</a:t>
            </a:r>
            <a:r>
              <a:rPr lang="en-US" i="1" dirty="0" err="1" smtClean="0"/>
              <a:t>coorporate</a:t>
            </a:r>
            <a:r>
              <a:rPr lang="en-US" i="1" dirty="0" smtClean="0"/>
              <a:t> public relations) </a:t>
            </a:r>
            <a:r>
              <a:rPr lang="en-US" dirty="0" err="1" smtClean="0"/>
              <a:t>dengan</a:t>
            </a:r>
            <a:r>
              <a:rPr lang="en-US" dirty="0" smtClean="0"/>
              <a:t>  MPR (</a:t>
            </a:r>
            <a:r>
              <a:rPr lang="en-US" i="1" dirty="0" smtClean="0"/>
              <a:t>marketing public relations)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Penekanan</a:t>
            </a:r>
            <a:r>
              <a:rPr lang="en-US" dirty="0" smtClean="0"/>
              <a:t> CPR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CPR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korporat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targetnya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smtClean="0"/>
              <a:t>stakeholder, 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pihakl</a:t>
            </a:r>
            <a:r>
              <a:rPr lang="en-US" dirty="0" smtClean="0"/>
              <a:t>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Kegiatan</a:t>
            </a:r>
            <a:r>
              <a:rPr lang="en-US" dirty="0" smtClean="0"/>
              <a:t> CPR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matinya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krisis-krisis</a:t>
            </a:r>
            <a:r>
              <a:rPr lang="en-US" dirty="0" smtClean="0"/>
              <a:t> </a:t>
            </a:r>
            <a:r>
              <a:rPr lang="en-US" dirty="0" err="1" smtClean="0"/>
              <a:t>perburuhan</a:t>
            </a:r>
            <a:r>
              <a:rPr lang="en-US" dirty="0" smtClean="0"/>
              <a:t>, </a:t>
            </a:r>
            <a:r>
              <a:rPr lang="en-US" dirty="0" err="1" smtClean="0"/>
              <a:t>lobi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,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Perbedaan</a:t>
            </a:r>
            <a:r>
              <a:rPr lang="en-US" dirty="0" smtClean="0"/>
              <a:t> MPR &amp; CPR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894836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28771"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Public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 Public  Relations</a:t>
                      </a:r>
                      <a:endParaRPr lang="en-US" dirty="0"/>
                    </a:p>
                  </a:txBody>
                  <a:tcPr/>
                </a:tc>
              </a:tr>
              <a:tr h="56746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Memberikan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edukasi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konsumen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Membangun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hubungan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pemerintah</a:t>
                      </a:r>
                      <a:endParaRPr lang="en-US" dirty="0"/>
                    </a:p>
                  </a:txBody>
                  <a:tcPr/>
                </a:tc>
              </a:tr>
              <a:tr h="3287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Meluncurkan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Mengembangakan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komunitas</a:t>
                      </a:r>
                      <a:endParaRPr lang="en-US" dirty="0"/>
                    </a:p>
                  </a:txBody>
                  <a:tcPr/>
                </a:tc>
              </a:tr>
              <a:tr h="3287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Membangun</a:t>
                      </a:r>
                      <a:r>
                        <a:rPr lang="en-US" baseline="0" dirty="0" smtClean="0"/>
                        <a:t> events </a:t>
                      </a:r>
                      <a:r>
                        <a:rPr lang="en-US" baseline="0" dirty="0" err="1" smtClean="0"/>
                        <a:t>merek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Hubungan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baseline="0" dirty="0" smtClean="0"/>
                        <a:t> media </a:t>
                      </a:r>
                      <a:r>
                        <a:rPr lang="en-US" baseline="0" dirty="0" err="1" smtClean="0"/>
                        <a:t>massa</a:t>
                      </a:r>
                      <a:endParaRPr lang="en-US" dirty="0"/>
                    </a:p>
                  </a:txBody>
                  <a:tcPr/>
                </a:tc>
              </a:tr>
              <a:tr h="81066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Mengembangan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pelayanan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publik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konsumen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Menjalin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kontak</a:t>
                      </a:r>
                      <a:r>
                        <a:rPr lang="en-US" dirty="0" smtClean="0"/>
                        <a:t> regular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pembentuk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opini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publik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kalangan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akademisi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maupun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praktisi</a:t>
                      </a:r>
                      <a:endParaRPr lang="en-US" dirty="0"/>
                    </a:p>
                  </a:txBody>
                  <a:tcPr/>
                </a:tc>
              </a:tr>
              <a:tr h="56746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Membantu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Mengembangkan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kepercayaan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karyawan</a:t>
                      </a:r>
                      <a:r>
                        <a:rPr lang="en-US" baseline="0" dirty="0" smtClean="0"/>
                        <a:t> internal</a:t>
                      </a:r>
                      <a:endParaRPr lang="en-US" dirty="0"/>
                    </a:p>
                  </a:txBody>
                  <a:tcPr/>
                </a:tc>
              </a:tr>
              <a:tr h="56746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Mengajak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melihat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proses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pembuatan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Hubungan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pemegang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saham</a:t>
                      </a:r>
                      <a:endParaRPr lang="en-US" dirty="0"/>
                    </a:p>
                  </a:txBody>
                  <a:tcPr/>
                </a:tc>
              </a:tr>
              <a:tr h="56746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Mengumumkan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penggunaan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teknologi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baru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digunakan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oleh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716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MPR &amp; CPR</vt:lpstr>
      <vt:lpstr>Persepsi</vt:lpstr>
      <vt:lpstr>Positioning(Kotler, 1997)</vt:lpstr>
      <vt:lpstr>PowerPoint Presentation</vt:lpstr>
      <vt:lpstr>Positioning dan event marketing</vt:lpstr>
      <vt:lpstr>Contoh</vt:lpstr>
      <vt:lpstr>MPR dan CPR</vt:lpstr>
      <vt:lpstr>Penekanan CPR</vt:lpstr>
      <vt:lpstr>Perbedaan MPR &amp; CPR</vt:lpstr>
      <vt:lpstr>PowerPoint Presentation</vt:lpstr>
      <vt:lpstr>PowerPoint Presentation</vt:lpstr>
      <vt:lpstr>Hubungan Masyarakat</vt:lpstr>
      <vt:lpstr>Ruang lingkup Pekerjaan MPR dan CPR</vt:lpstr>
    </vt:vector>
  </TitlesOfParts>
  <Company>UIEU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MPR &amp; CPR</dc:title>
  <dc:creator>euis.nurul</dc:creator>
  <cp:lastModifiedBy>NURUL</cp:lastModifiedBy>
  <cp:revision>7</cp:revision>
  <dcterms:created xsi:type="dcterms:W3CDTF">2012-05-26T08:01:51Z</dcterms:created>
  <dcterms:modified xsi:type="dcterms:W3CDTF">2020-06-23T09:00:33Z</dcterms:modified>
</cp:coreProperties>
</file>