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3" r:id="rId8"/>
    <p:sldId id="261" r:id="rId9"/>
    <p:sldId id="264" r:id="rId10"/>
    <p:sldId id="262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4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144B8-A06E-472F-8BDC-A0C2A400A947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AC85E4D-F7A2-4920-A8B4-D3C679A5D261}">
      <dgm:prSet phldrT="[Text]"/>
      <dgm:spPr/>
      <dgm:t>
        <a:bodyPr/>
        <a:lstStyle/>
        <a:p>
          <a:r>
            <a:rPr lang="en-US"/>
            <a:t>Pengumpulan data</a:t>
          </a:r>
        </a:p>
      </dgm:t>
    </dgm:pt>
    <dgm:pt modelId="{4D6E1B68-8A3B-4546-980E-0A6F75537C0B}" type="parTrans" cxnId="{4246AF01-B845-40EB-9750-E267BC776AFE}">
      <dgm:prSet/>
      <dgm:spPr/>
      <dgm:t>
        <a:bodyPr/>
        <a:lstStyle/>
        <a:p>
          <a:endParaRPr lang="en-US"/>
        </a:p>
      </dgm:t>
    </dgm:pt>
    <dgm:pt modelId="{F23DDDB0-E26B-4037-B063-605A457630AE}" type="sibTrans" cxnId="{4246AF01-B845-40EB-9750-E267BC776AFE}">
      <dgm:prSet/>
      <dgm:spPr/>
      <dgm:t>
        <a:bodyPr/>
        <a:lstStyle/>
        <a:p>
          <a:endParaRPr lang="en-US"/>
        </a:p>
      </dgm:t>
    </dgm:pt>
    <dgm:pt modelId="{4F68CDF1-DCAD-4B49-8AF2-EAB0DC73FA60}">
      <dgm:prSet phldrT="[Text]"/>
      <dgm:spPr/>
      <dgm:t>
        <a:bodyPr/>
        <a:lstStyle/>
        <a:p>
          <a:r>
            <a:rPr lang="en-US"/>
            <a:t>Pengolahan data</a:t>
          </a:r>
        </a:p>
      </dgm:t>
    </dgm:pt>
    <dgm:pt modelId="{28CD718B-604E-4E7A-A1CC-911035831541}" type="parTrans" cxnId="{4D32E118-73FA-459A-98C9-D8116A3A9494}">
      <dgm:prSet/>
      <dgm:spPr/>
      <dgm:t>
        <a:bodyPr/>
        <a:lstStyle/>
        <a:p>
          <a:endParaRPr lang="en-US"/>
        </a:p>
      </dgm:t>
    </dgm:pt>
    <dgm:pt modelId="{C1BEE745-7C7E-4845-8181-2FF7A868DBA1}" type="sibTrans" cxnId="{4D32E118-73FA-459A-98C9-D8116A3A9494}">
      <dgm:prSet/>
      <dgm:spPr/>
      <dgm:t>
        <a:bodyPr/>
        <a:lstStyle/>
        <a:p>
          <a:endParaRPr lang="en-US"/>
        </a:p>
      </dgm:t>
    </dgm:pt>
    <dgm:pt modelId="{7819D148-31E7-4EE5-93B4-C5E5F370BB59}">
      <dgm:prSet phldrT="[Text]"/>
      <dgm:spPr/>
      <dgm:t>
        <a:bodyPr/>
        <a:lstStyle/>
        <a:p>
          <a:r>
            <a:rPr lang="en-US"/>
            <a:t>Analisis data</a:t>
          </a:r>
        </a:p>
      </dgm:t>
    </dgm:pt>
    <dgm:pt modelId="{1AC8408D-7C62-4670-B80D-6D4983E1F838}" type="parTrans" cxnId="{B11FD29E-B8AF-4F95-B96F-AE4D167C5AEE}">
      <dgm:prSet/>
      <dgm:spPr/>
      <dgm:t>
        <a:bodyPr/>
        <a:lstStyle/>
        <a:p>
          <a:endParaRPr lang="en-US"/>
        </a:p>
      </dgm:t>
    </dgm:pt>
    <dgm:pt modelId="{1C539B63-EF12-4B5C-97AE-B112179852B1}" type="sibTrans" cxnId="{B11FD29E-B8AF-4F95-B96F-AE4D167C5AEE}">
      <dgm:prSet/>
      <dgm:spPr/>
      <dgm:t>
        <a:bodyPr/>
        <a:lstStyle/>
        <a:p>
          <a:endParaRPr lang="en-US"/>
        </a:p>
      </dgm:t>
    </dgm:pt>
    <dgm:pt modelId="{893BA241-4FE5-45F8-B274-D06CCDC339C6}">
      <dgm:prSet phldrT="[Text]"/>
      <dgm:spPr/>
      <dgm:t>
        <a:bodyPr/>
        <a:lstStyle/>
        <a:p>
          <a:r>
            <a:rPr lang="en-US"/>
            <a:t>Hasil analisis</a:t>
          </a:r>
        </a:p>
      </dgm:t>
    </dgm:pt>
    <dgm:pt modelId="{79BD7935-64FE-4330-AF18-578D77ED11E5}" type="parTrans" cxnId="{E98B019A-19A4-46AD-817A-25A03B3BAEDD}">
      <dgm:prSet/>
      <dgm:spPr/>
      <dgm:t>
        <a:bodyPr/>
        <a:lstStyle/>
        <a:p>
          <a:endParaRPr lang="en-US"/>
        </a:p>
      </dgm:t>
    </dgm:pt>
    <dgm:pt modelId="{A9E4ADA0-8C21-49BF-A156-A1EE7141F61C}" type="sibTrans" cxnId="{E98B019A-19A4-46AD-817A-25A03B3BAEDD}">
      <dgm:prSet/>
      <dgm:spPr/>
      <dgm:t>
        <a:bodyPr/>
        <a:lstStyle/>
        <a:p>
          <a:endParaRPr lang="en-US"/>
        </a:p>
      </dgm:t>
    </dgm:pt>
    <dgm:pt modelId="{4279BC4E-885E-4728-8E78-89878663AC54}">
      <dgm:prSet phldrT="[Text]"/>
      <dgm:spPr/>
      <dgm:t>
        <a:bodyPr/>
        <a:lstStyle/>
        <a:p>
          <a:r>
            <a:rPr lang="en-US"/>
            <a:t>Pembahasan</a:t>
          </a:r>
        </a:p>
      </dgm:t>
    </dgm:pt>
    <dgm:pt modelId="{19DDE0BB-3F9C-4572-A1AC-D80A0F8BEAB7}" type="parTrans" cxnId="{80CB1801-5664-49A6-839B-068316B43C48}">
      <dgm:prSet/>
      <dgm:spPr/>
      <dgm:t>
        <a:bodyPr/>
        <a:lstStyle/>
        <a:p>
          <a:endParaRPr lang="en-US"/>
        </a:p>
      </dgm:t>
    </dgm:pt>
    <dgm:pt modelId="{4495D02A-D649-49B9-AFA5-7F0320CD23FB}" type="sibTrans" cxnId="{80CB1801-5664-49A6-839B-068316B43C48}">
      <dgm:prSet/>
      <dgm:spPr/>
      <dgm:t>
        <a:bodyPr/>
        <a:lstStyle/>
        <a:p>
          <a:endParaRPr lang="en-US"/>
        </a:p>
      </dgm:t>
    </dgm:pt>
    <dgm:pt modelId="{B9732D44-543A-4DDC-985F-7BCDD624E932}">
      <dgm:prSet phldrT="[Text]"/>
      <dgm:spPr/>
      <dgm:t>
        <a:bodyPr/>
        <a:lstStyle/>
        <a:p>
          <a:r>
            <a:rPr lang="en-US"/>
            <a:t>Kesimpulan &amp; Saran</a:t>
          </a:r>
        </a:p>
      </dgm:t>
    </dgm:pt>
    <dgm:pt modelId="{6A69E8C1-A429-4BFB-96D7-0AE7466D071A}" type="parTrans" cxnId="{18C05AA2-37F8-47BF-91FE-648DC943C2D5}">
      <dgm:prSet/>
      <dgm:spPr/>
      <dgm:t>
        <a:bodyPr/>
        <a:lstStyle/>
        <a:p>
          <a:endParaRPr lang="en-US"/>
        </a:p>
      </dgm:t>
    </dgm:pt>
    <dgm:pt modelId="{706AD75E-8E84-4238-BE95-8ABE57FD8434}" type="sibTrans" cxnId="{18C05AA2-37F8-47BF-91FE-648DC943C2D5}">
      <dgm:prSet/>
      <dgm:spPr/>
      <dgm:t>
        <a:bodyPr/>
        <a:lstStyle/>
        <a:p>
          <a:endParaRPr lang="en-US"/>
        </a:p>
      </dgm:t>
    </dgm:pt>
    <dgm:pt modelId="{24737468-3734-4246-901C-5CF47F4EAC5F}" type="pres">
      <dgm:prSet presAssocID="{D79144B8-A06E-472F-8BDC-A0C2A400A9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2B0F0C-B428-461F-BD83-1E71BBDA5660}" type="pres">
      <dgm:prSet presAssocID="{2AC85E4D-F7A2-4920-A8B4-D3C679A5D26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BC0654-64E5-4880-B1AD-E00882C31351}" type="pres">
      <dgm:prSet presAssocID="{F23DDDB0-E26B-4037-B063-605A457630A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1FF8160-1B87-49BF-90E9-F341956C2BB0}" type="pres">
      <dgm:prSet presAssocID="{F23DDDB0-E26B-4037-B063-605A457630A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DD30DC9-1619-4BF3-80E3-5179047293FF}" type="pres">
      <dgm:prSet presAssocID="{4F68CDF1-DCAD-4B49-8AF2-EAB0DC73FA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F1A70-787D-49C1-B812-FDCB768F08C1}" type="pres">
      <dgm:prSet presAssocID="{C1BEE745-7C7E-4845-8181-2FF7A868DBA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78139BD-13FA-43C9-9A5C-0D85463A0052}" type="pres">
      <dgm:prSet presAssocID="{C1BEE745-7C7E-4845-8181-2FF7A868DBA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A53E8BD-2DEC-4306-8A52-7B1FA9D6ECDA}" type="pres">
      <dgm:prSet presAssocID="{7819D148-31E7-4EE5-93B4-C5E5F370BB5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E9903-517C-412F-97FD-F4DF2652E6DF}" type="pres">
      <dgm:prSet presAssocID="{1C539B63-EF12-4B5C-97AE-B112179852B1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C094FAB-977B-4CF2-B548-994F577D6D03}" type="pres">
      <dgm:prSet presAssocID="{1C539B63-EF12-4B5C-97AE-B112179852B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30D36024-F59E-4649-830F-C6CB3620998D}" type="pres">
      <dgm:prSet presAssocID="{893BA241-4FE5-45F8-B274-D06CCDC339C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458FA9-AF60-46F4-BB23-E0DF515CEB33}" type="pres">
      <dgm:prSet presAssocID="{A9E4ADA0-8C21-49BF-A156-A1EE7141F61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43BD26B-2EAB-48AF-AE9A-488B13393BA2}" type="pres">
      <dgm:prSet presAssocID="{A9E4ADA0-8C21-49BF-A156-A1EE7141F61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15FC36AA-7511-4EA9-A044-35352727F62B}" type="pres">
      <dgm:prSet presAssocID="{4279BC4E-885E-4728-8E78-89878663AC5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591F4-6885-4D5E-92D6-84742E0EC47E}" type="pres">
      <dgm:prSet presAssocID="{4495D02A-D649-49B9-AFA5-7F0320CD23FB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A8EE46A-8CC7-4C86-AAFD-3C2DD31B78A9}" type="pres">
      <dgm:prSet presAssocID="{4495D02A-D649-49B9-AFA5-7F0320CD23FB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DF6D5D08-79DC-49F8-B477-9273FB19525D}" type="pres">
      <dgm:prSet presAssocID="{B9732D44-543A-4DDC-985F-7BCDD624E93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96D5B8-2953-424F-ACD8-12A2F4623B03}" type="presOf" srcId="{893BA241-4FE5-45F8-B274-D06CCDC339C6}" destId="{30D36024-F59E-4649-830F-C6CB3620998D}" srcOrd="0" destOrd="0" presId="urn:microsoft.com/office/officeart/2005/8/layout/process5"/>
    <dgm:cxn modelId="{7A9A29E6-AE4E-4522-8D40-0434628ABC4D}" type="presOf" srcId="{A9E4ADA0-8C21-49BF-A156-A1EE7141F61C}" destId="{A2458FA9-AF60-46F4-BB23-E0DF515CEB33}" srcOrd="0" destOrd="0" presId="urn:microsoft.com/office/officeart/2005/8/layout/process5"/>
    <dgm:cxn modelId="{27252FB0-F815-40FE-A454-51B753EB9594}" type="presOf" srcId="{A9E4ADA0-8C21-49BF-A156-A1EE7141F61C}" destId="{A43BD26B-2EAB-48AF-AE9A-488B13393BA2}" srcOrd="1" destOrd="0" presId="urn:microsoft.com/office/officeart/2005/8/layout/process5"/>
    <dgm:cxn modelId="{DF2FEA5B-0ED6-4AD1-9EAB-5810BF566F52}" type="presOf" srcId="{B9732D44-543A-4DDC-985F-7BCDD624E932}" destId="{DF6D5D08-79DC-49F8-B477-9273FB19525D}" srcOrd="0" destOrd="0" presId="urn:microsoft.com/office/officeart/2005/8/layout/process5"/>
    <dgm:cxn modelId="{4246AF01-B845-40EB-9750-E267BC776AFE}" srcId="{D79144B8-A06E-472F-8BDC-A0C2A400A947}" destId="{2AC85E4D-F7A2-4920-A8B4-D3C679A5D261}" srcOrd="0" destOrd="0" parTransId="{4D6E1B68-8A3B-4546-980E-0A6F75537C0B}" sibTransId="{F23DDDB0-E26B-4037-B063-605A457630AE}"/>
    <dgm:cxn modelId="{E98B019A-19A4-46AD-817A-25A03B3BAEDD}" srcId="{D79144B8-A06E-472F-8BDC-A0C2A400A947}" destId="{893BA241-4FE5-45F8-B274-D06CCDC339C6}" srcOrd="3" destOrd="0" parTransId="{79BD7935-64FE-4330-AF18-578D77ED11E5}" sibTransId="{A9E4ADA0-8C21-49BF-A156-A1EE7141F61C}"/>
    <dgm:cxn modelId="{705EEBE2-610E-47A8-8A2D-2DE252CD0C2B}" type="presOf" srcId="{F23DDDB0-E26B-4037-B063-605A457630AE}" destId="{01FF8160-1B87-49BF-90E9-F341956C2BB0}" srcOrd="1" destOrd="0" presId="urn:microsoft.com/office/officeart/2005/8/layout/process5"/>
    <dgm:cxn modelId="{5F06C5EF-5C2C-4F77-92C5-7970F29871E5}" type="presOf" srcId="{4279BC4E-885E-4728-8E78-89878663AC54}" destId="{15FC36AA-7511-4EA9-A044-35352727F62B}" srcOrd="0" destOrd="0" presId="urn:microsoft.com/office/officeart/2005/8/layout/process5"/>
    <dgm:cxn modelId="{449FD5B1-4926-4EB6-9805-AF0473E484F3}" type="presOf" srcId="{4495D02A-D649-49B9-AFA5-7F0320CD23FB}" destId="{21D591F4-6885-4D5E-92D6-84742E0EC47E}" srcOrd="0" destOrd="0" presId="urn:microsoft.com/office/officeart/2005/8/layout/process5"/>
    <dgm:cxn modelId="{4D32E118-73FA-459A-98C9-D8116A3A9494}" srcId="{D79144B8-A06E-472F-8BDC-A0C2A400A947}" destId="{4F68CDF1-DCAD-4B49-8AF2-EAB0DC73FA60}" srcOrd="1" destOrd="0" parTransId="{28CD718B-604E-4E7A-A1CC-911035831541}" sibTransId="{C1BEE745-7C7E-4845-8181-2FF7A868DBA1}"/>
    <dgm:cxn modelId="{31FD52A6-1C21-4904-A893-4B1102AD76B6}" type="presOf" srcId="{7819D148-31E7-4EE5-93B4-C5E5F370BB59}" destId="{CA53E8BD-2DEC-4306-8A52-7B1FA9D6ECDA}" srcOrd="0" destOrd="0" presId="urn:microsoft.com/office/officeart/2005/8/layout/process5"/>
    <dgm:cxn modelId="{8D660B4B-9C6A-4851-B807-F4EBCB458661}" type="presOf" srcId="{C1BEE745-7C7E-4845-8181-2FF7A868DBA1}" destId="{FF5F1A70-787D-49C1-B812-FDCB768F08C1}" srcOrd="0" destOrd="0" presId="urn:microsoft.com/office/officeart/2005/8/layout/process5"/>
    <dgm:cxn modelId="{97DF758F-CE60-4FD2-8564-4D9E94BF6189}" type="presOf" srcId="{C1BEE745-7C7E-4845-8181-2FF7A868DBA1}" destId="{678139BD-13FA-43C9-9A5C-0D85463A0052}" srcOrd="1" destOrd="0" presId="urn:microsoft.com/office/officeart/2005/8/layout/process5"/>
    <dgm:cxn modelId="{E70A1922-690D-46E2-ACA1-648851EB98E0}" type="presOf" srcId="{F23DDDB0-E26B-4037-B063-605A457630AE}" destId="{E7BC0654-64E5-4880-B1AD-E00882C31351}" srcOrd="0" destOrd="0" presId="urn:microsoft.com/office/officeart/2005/8/layout/process5"/>
    <dgm:cxn modelId="{7C9771A6-7DB4-42EA-9D28-B9F188E8CC1C}" type="presOf" srcId="{2AC85E4D-F7A2-4920-A8B4-D3C679A5D261}" destId="{3A2B0F0C-B428-461F-BD83-1E71BBDA5660}" srcOrd="0" destOrd="0" presId="urn:microsoft.com/office/officeart/2005/8/layout/process5"/>
    <dgm:cxn modelId="{C588317C-148F-4844-98A3-9DCB82C51BB4}" type="presOf" srcId="{1C539B63-EF12-4B5C-97AE-B112179852B1}" destId="{073E9903-517C-412F-97FD-F4DF2652E6DF}" srcOrd="0" destOrd="0" presId="urn:microsoft.com/office/officeart/2005/8/layout/process5"/>
    <dgm:cxn modelId="{71D24DF6-007E-41A9-867A-8B81EB606233}" type="presOf" srcId="{4495D02A-D649-49B9-AFA5-7F0320CD23FB}" destId="{3A8EE46A-8CC7-4C86-AAFD-3C2DD31B78A9}" srcOrd="1" destOrd="0" presId="urn:microsoft.com/office/officeart/2005/8/layout/process5"/>
    <dgm:cxn modelId="{DE12BEB7-00C1-483E-B882-FD99E4897F30}" type="presOf" srcId="{D79144B8-A06E-472F-8BDC-A0C2A400A947}" destId="{24737468-3734-4246-901C-5CF47F4EAC5F}" srcOrd="0" destOrd="0" presId="urn:microsoft.com/office/officeart/2005/8/layout/process5"/>
    <dgm:cxn modelId="{B11FD29E-B8AF-4F95-B96F-AE4D167C5AEE}" srcId="{D79144B8-A06E-472F-8BDC-A0C2A400A947}" destId="{7819D148-31E7-4EE5-93B4-C5E5F370BB59}" srcOrd="2" destOrd="0" parTransId="{1AC8408D-7C62-4670-B80D-6D4983E1F838}" sibTransId="{1C539B63-EF12-4B5C-97AE-B112179852B1}"/>
    <dgm:cxn modelId="{46C2CC66-696D-4B37-8E65-E9B98030D4AD}" type="presOf" srcId="{4F68CDF1-DCAD-4B49-8AF2-EAB0DC73FA60}" destId="{5DD30DC9-1619-4BF3-80E3-5179047293FF}" srcOrd="0" destOrd="0" presId="urn:microsoft.com/office/officeart/2005/8/layout/process5"/>
    <dgm:cxn modelId="{BBE1770F-F703-4979-BF20-6B5DDE5D8C85}" type="presOf" srcId="{1C539B63-EF12-4B5C-97AE-B112179852B1}" destId="{5C094FAB-977B-4CF2-B548-994F577D6D03}" srcOrd="1" destOrd="0" presId="urn:microsoft.com/office/officeart/2005/8/layout/process5"/>
    <dgm:cxn modelId="{18C05AA2-37F8-47BF-91FE-648DC943C2D5}" srcId="{D79144B8-A06E-472F-8BDC-A0C2A400A947}" destId="{B9732D44-543A-4DDC-985F-7BCDD624E932}" srcOrd="5" destOrd="0" parTransId="{6A69E8C1-A429-4BFB-96D7-0AE7466D071A}" sibTransId="{706AD75E-8E84-4238-BE95-8ABE57FD8434}"/>
    <dgm:cxn modelId="{80CB1801-5664-49A6-839B-068316B43C48}" srcId="{D79144B8-A06E-472F-8BDC-A0C2A400A947}" destId="{4279BC4E-885E-4728-8E78-89878663AC54}" srcOrd="4" destOrd="0" parTransId="{19DDE0BB-3F9C-4572-A1AC-D80A0F8BEAB7}" sibTransId="{4495D02A-D649-49B9-AFA5-7F0320CD23FB}"/>
    <dgm:cxn modelId="{4FE9AE41-89B2-4622-9DC1-5643F6BE8152}" type="presParOf" srcId="{24737468-3734-4246-901C-5CF47F4EAC5F}" destId="{3A2B0F0C-B428-461F-BD83-1E71BBDA5660}" srcOrd="0" destOrd="0" presId="urn:microsoft.com/office/officeart/2005/8/layout/process5"/>
    <dgm:cxn modelId="{553134DE-9F4B-4B71-A2ED-19CE487DAC20}" type="presParOf" srcId="{24737468-3734-4246-901C-5CF47F4EAC5F}" destId="{E7BC0654-64E5-4880-B1AD-E00882C31351}" srcOrd="1" destOrd="0" presId="urn:microsoft.com/office/officeart/2005/8/layout/process5"/>
    <dgm:cxn modelId="{34CA7942-B560-4C68-BC8D-19DBC5D0659A}" type="presParOf" srcId="{E7BC0654-64E5-4880-B1AD-E00882C31351}" destId="{01FF8160-1B87-49BF-90E9-F341956C2BB0}" srcOrd="0" destOrd="0" presId="urn:microsoft.com/office/officeart/2005/8/layout/process5"/>
    <dgm:cxn modelId="{739E7F55-3E8C-4ACA-9569-FD42D5EC7D14}" type="presParOf" srcId="{24737468-3734-4246-901C-5CF47F4EAC5F}" destId="{5DD30DC9-1619-4BF3-80E3-5179047293FF}" srcOrd="2" destOrd="0" presId="urn:microsoft.com/office/officeart/2005/8/layout/process5"/>
    <dgm:cxn modelId="{06E27FB2-FE56-4EB2-8929-D52CC0AC6EF4}" type="presParOf" srcId="{24737468-3734-4246-901C-5CF47F4EAC5F}" destId="{FF5F1A70-787D-49C1-B812-FDCB768F08C1}" srcOrd="3" destOrd="0" presId="urn:microsoft.com/office/officeart/2005/8/layout/process5"/>
    <dgm:cxn modelId="{F5C4C4CC-4539-4D91-87C3-1D21D2B99D43}" type="presParOf" srcId="{FF5F1A70-787D-49C1-B812-FDCB768F08C1}" destId="{678139BD-13FA-43C9-9A5C-0D85463A0052}" srcOrd="0" destOrd="0" presId="urn:microsoft.com/office/officeart/2005/8/layout/process5"/>
    <dgm:cxn modelId="{3E3CC91C-2FDB-4C44-9244-B745EF445A4D}" type="presParOf" srcId="{24737468-3734-4246-901C-5CF47F4EAC5F}" destId="{CA53E8BD-2DEC-4306-8A52-7B1FA9D6ECDA}" srcOrd="4" destOrd="0" presId="urn:microsoft.com/office/officeart/2005/8/layout/process5"/>
    <dgm:cxn modelId="{AC443B91-71C9-401D-AC4D-38296AFAE200}" type="presParOf" srcId="{24737468-3734-4246-901C-5CF47F4EAC5F}" destId="{073E9903-517C-412F-97FD-F4DF2652E6DF}" srcOrd="5" destOrd="0" presId="urn:microsoft.com/office/officeart/2005/8/layout/process5"/>
    <dgm:cxn modelId="{ABB26D25-0675-471C-AAE1-CFA9DDAB69F3}" type="presParOf" srcId="{073E9903-517C-412F-97FD-F4DF2652E6DF}" destId="{5C094FAB-977B-4CF2-B548-994F577D6D03}" srcOrd="0" destOrd="0" presId="urn:microsoft.com/office/officeart/2005/8/layout/process5"/>
    <dgm:cxn modelId="{1658C5AE-49FB-42D7-AF86-1D25EFA6C97F}" type="presParOf" srcId="{24737468-3734-4246-901C-5CF47F4EAC5F}" destId="{30D36024-F59E-4649-830F-C6CB3620998D}" srcOrd="6" destOrd="0" presId="urn:microsoft.com/office/officeart/2005/8/layout/process5"/>
    <dgm:cxn modelId="{A6E6C831-BC95-44F8-B548-31A2AF708490}" type="presParOf" srcId="{24737468-3734-4246-901C-5CF47F4EAC5F}" destId="{A2458FA9-AF60-46F4-BB23-E0DF515CEB33}" srcOrd="7" destOrd="0" presId="urn:microsoft.com/office/officeart/2005/8/layout/process5"/>
    <dgm:cxn modelId="{D49CC889-660C-4A3D-A76C-77E891D97BB9}" type="presParOf" srcId="{A2458FA9-AF60-46F4-BB23-E0DF515CEB33}" destId="{A43BD26B-2EAB-48AF-AE9A-488B13393BA2}" srcOrd="0" destOrd="0" presId="urn:microsoft.com/office/officeart/2005/8/layout/process5"/>
    <dgm:cxn modelId="{BFEEFCDB-54EF-4097-A906-9E64867500D8}" type="presParOf" srcId="{24737468-3734-4246-901C-5CF47F4EAC5F}" destId="{15FC36AA-7511-4EA9-A044-35352727F62B}" srcOrd="8" destOrd="0" presId="urn:microsoft.com/office/officeart/2005/8/layout/process5"/>
    <dgm:cxn modelId="{534CFC50-2637-4F47-8007-B12E068876B1}" type="presParOf" srcId="{24737468-3734-4246-901C-5CF47F4EAC5F}" destId="{21D591F4-6885-4D5E-92D6-84742E0EC47E}" srcOrd="9" destOrd="0" presId="urn:microsoft.com/office/officeart/2005/8/layout/process5"/>
    <dgm:cxn modelId="{90FA4FC4-9819-4C4E-9806-2FB817864EEC}" type="presParOf" srcId="{21D591F4-6885-4D5E-92D6-84742E0EC47E}" destId="{3A8EE46A-8CC7-4C86-AAFD-3C2DD31B78A9}" srcOrd="0" destOrd="0" presId="urn:microsoft.com/office/officeart/2005/8/layout/process5"/>
    <dgm:cxn modelId="{975BCF7E-4C4B-4F42-BA2D-546BBF4387C3}" type="presParOf" srcId="{24737468-3734-4246-901C-5CF47F4EAC5F}" destId="{DF6D5D08-79DC-49F8-B477-9273FB19525D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err="1" smtClean="0"/>
            <a:t>Sikap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Patuh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1A0861-54CF-48B2-990F-B84D365CE778}" type="presOf" srcId="{2E28225C-7737-4037-BCC1-EDBE74D3ED05}" destId="{92CF1E0C-9F14-407D-8370-7D10604E9062}" srcOrd="0" destOrd="0" presId="urn:microsoft.com/office/officeart/2005/8/layout/process1"/>
    <dgm:cxn modelId="{4F6835B2-5996-426D-8AE2-ACF844740C68}" type="presOf" srcId="{5FB7C3DA-BA7B-465E-A39D-9D909A2E71C0}" destId="{DC5C4F21-D913-408B-B95B-7BCB4E21ADCE}" srcOrd="0" destOrd="0" presId="urn:microsoft.com/office/officeart/2005/8/layout/process1"/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398ADD3F-D10A-4CFA-9128-8931EA48EA87}" type="presOf" srcId="{71646D6F-4075-4FA9-ACAA-210422EE1F41}" destId="{EE0C50E0-3149-4AB1-BBEB-DB4A060FA773}" srcOrd="1" destOrd="0" presId="urn:microsoft.com/office/officeart/2005/8/layout/process1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CC1D7E4B-9586-41E9-A0F3-25494718053F}" type="presOf" srcId="{71646D6F-4075-4FA9-ACAA-210422EE1F41}" destId="{20567090-DC62-448B-A70E-877CAE945775}" srcOrd="0" destOrd="0" presId="urn:microsoft.com/office/officeart/2005/8/layout/process1"/>
    <dgm:cxn modelId="{E4DCA648-8B4C-4910-8574-02D3F40D4EE5}" type="presOf" srcId="{969ADFE8-4249-4338-84B4-C61C091AD18F}" destId="{63576C26-F83E-460F-B7C7-83AB3092D15B}" srcOrd="0" destOrd="0" presId="urn:microsoft.com/office/officeart/2005/8/layout/process1"/>
    <dgm:cxn modelId="{BB234050-4D7A-443E-9106-C6B3A59630B2}" type="presParOf" srcId="{92CF1E0C-9F14-407D-8370-7D10604E9062}" destId="{DC5C4F21-D913-408B-B95B-7BCB4E21ADCE}" srcOrd="0" destOrd="0" presId="urn:microsoft.com/office/officeart/2005/8/layout/process1"/>
    <dgm:cxn modelId="{B0173CBA-3FE3-4E41-8CCE-FAD92A9E9C87}" type="presParOf" srcId="{92CF1E0C-9F14-407D-8370-7D10604E9062}" destId="{20567090-DC62-448B-A70E-877CAE945775}" srcOrd="1" destOrd="0" presId="urn:microsoft.com/office/officeart/2005/8/layout/process1"/>
    <dgm:cxn modelId="{2E0C64D0-D741-43EE-AAF8-293E3B858BB8}" type="presParOf" srcId="{20567090-DC62-448B-A70E-877CAE945775}" destId="{EE0C50E0-3149-4AB1-BBEB-DB4A060FA773}" srcOrd="0" destOrd="0" presId="urn:microsoft.com/office/officeart/2005/8/layout/process1"/>
    <dgm:cxn modelId="{1D4747DB-400E-4FFE-89DF-596238A87B0F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Patuh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98CDA583-A579-4201-9BF0-728D77271F80}" type="presOf" srcId="{71646D6F-4075-4FA9-ACAA-210422EE1F41}" destId="{20567090-DC62-448B-A70E-877CAE945775}" srcOrd="0" destOrd="0" presId="urn:microsoft.com/office/officeart/2005/8/layout/process1"/>
    <dgm:cxn modelId="{5E08E760-44DD-42BB-9E6C-4EA8459E9014}" type="presOf" srcId="{71646D6F-4075-4FA9-ACAA-210422EE1F41}" destId="{EE0C50E0-3149-4AB1-BBEB-DB4A060FA773}" srcOrd="1" destOrd="0" presId="urn:microsoft.com/office/officeart/2005/8/layout/process1"/>
    <dgm:cxn modelId="{45CFE528-51B2-4E57-BA53-A36119D8D926}" type="presOf" srcId="{2E28225C-7737-4037-BCC1-EDBE74D3ED05}" destId="{92CF1E0C-9F14-407D-8370-7D10604E9062}" srcOrd="0" destOrd="0" presId="urn:microsoft.com/office/officeart/2005/8/layout/process1"/>
    <dgm:cxn modelId="{3F41F9CA-F4D8-4D8B-82C5-652BE870AA86}" type="presOf" srcId="{969ADFE8-4249-4338-84B4-C61C091AD18F}" destId="{63576C26-F83E-460F-B7C7-83AB3092D15B}" srcOrd="0" destOrd="0" presId="urn:microsoft.com/office/officeart/2005/8/layout/process1"/>
    <dgm:cxn modelId="{BFF0C1C2-CD4F-426A-9B95-95EA9389D70A}" type="presOf" srcId="{5FB7C3DA-BA7B-465E-A39D-9D909A2E71C0}" destId="{DC5C4F21-D913-408B-B95B-7BCB4E21ADCE}" srcOrd="0" destOrd="0" presId="urn:microsoft.com/office/officeart/2005/8/layout/process1"/>
    <dgm:cxn modelId="{FBCE33A1-708B-47C0-B04F-C7F07CD9761B}" type="presParOf" srcId="{92CF1E0C-9F14-407D-8370-7D10604E9062}" destId="{DC5C4F21-D913-408B-B95B-7BCB4E21ADCE}" srcOrd="0" destOrd="0" presId="urn:microsoft.com/office/officeart/2005/8/layout/process1"/>
    <dgm:cxn modelId="{BA3820E8-381A-4F28-A3BD-1C283D33BE9C}" type="presParOf" srcId="{92CF1E0C-9F14-407D-8370-7D10604E9062}" destId="{20567090-DC62-448B-A70E-877CAE945775}" srcOrd="1" destOrd="0" presId="urn:microsoft.com/office/officeart/2005/8/layout/process1"/>
    <dgm:cxn modelId="{C8458E34-26F9-4C41-898A-6144995B7BD9}" type="presParOf" srcId="{20567090-DC62-448B-A70E-877CAE945775}" destId="{EE0C50E0-3149-4AB1-BBEB-DB4A060FA773}" srcOrd="0" destOrd="0" presId="urn:microsoft.com/office/officeart/2005/8/layout/process1"/>
    <dgm:cxn modelId="{C0F92797-9118-440E-9E8C-437756FBFF67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err="1" smtClean="0"/>
            <a:t>Pengetahuan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Patuh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1A97CE-5413-4AB7-B7FD-89207ED3D872}" type="presOf" srcId="{2E28225C-7737-4037-BCC1-EDBE74D3ED05}" destId="{92CF1E0C-9F14-407D-8370-7D10604E9062}" srcOrd="0" destOrd="0" presId="urn:microsoft.com/office/officeart/2005/8/layout/process1"/>
    <dgm:cxn modelId="{F5ECF0B1-B524-4BB0-A8F8-A5DE5A3C9020}" type="presOf" srcId="{5FB7C3DA-BA7B-465E-A39D-9D909A2E71C0}" destId="{DC5C4F21-D913-408B-B95B-7BCB4E21ADCE}" srcOrd="0" destOrd="0" presId="urn:microsoft.com/office/officeart/2005/8/layout/process1"/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8CACA749-872A-45E7-9DCC-6A8F610214C7}" type="presOf" srcId="{969ADFE8-4249-4338-84B4-C61C091AD18F}" destId="{63576C26-F83E-460F-B7C7-83AB3092D15B}" srcOrd="0" destOrd="0" presId="urn:microsoft.com/office/officeart/2005/8/layout/process1"/>
    <dgm:cxn modelId="{85349690-58F1-4A7A-9E2A-3FDF2DE33AAB}" type="presOf" srcId="{71646D6F-4075-4FA9-ACAA-210422EE1F41}" destId="{EE0C50E0-3149-4AB1-BBEB-DB4A060FA773}" srcOrd="1" destOrd="0" presId="urn:microsoft.com/office/officeart/2005/8/layout/process1"/>
    <dgm:cxn modelId="{F7B7F29C-5731-4A6C-B045-1EFDBA8235D7}" type="presOf" srcId="{71646D6F-4075-4FA9-ACAA-210422EE1F41}" destId="{20567090-DC62-448B-A70E-877CAE945775}" srcOrd="0" destOrd="0" presId="urn:microsoft.com/office/officeart/2005/8/layout/process1"/>
    <dgm:cxn modelId="{74AA55B9-99DF-42CC-BA4F-54DAA3B8AC16}" type="presParOf" srcId="{92CF1E0C-9F14-407D-8370-7D10604E9062}" destId="{DC5C4F21-D913-408B-B95B-7BCB4E21ADCE}" srcOrd="0" destOrd="0" presId="urn:microsoft.com/office/officeart/2005/8/layout/process1"/>
    <dgm:cxn modelId="{C2B2C59E-691F-4EAF-9611-9445D0084641}" type="presParOf" srcId="{92CF1E0C-9F14-407D-8370-7D10604E9062}" destId="{20567090-DC62-448B-A70E-877CAE945775}" srcOrd="1" destOrd="0" presId="urn:microsoft.com/office/officeart/2005/8/layout/process1"/>
    <dgm:cxn modelId="{41455FB4-C226-467D-88CE-72D5BDD14B7E}" type="presParOf" srcId="{20567090-DC62-448B-A70E-877CAE945775}" destId="{EE0C50E0-3149-4AB1-BBEB-DB4A060FA773}" srcOrd="0" destOrd="0" presId="urn:microsoft.com/office/officeart/2005/8/layout/process1"/>
    <dgm:cxn modelId="{FEC892FC-2ABD-488E-974C-2FFF103683E0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808AEF2-BADE-4D25-8C1C-021EAED1E88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9B214786-3702-4304-A3E9-CD17222BE3FD}">
      <dgm:prSet phldrT="[Text]"/>
      <dgm:spPr/>
      <dgm:t>
        <a:bodyPr/>
        <a:lstStyle/>
        <a:p>
          <a:r>
            <a:rPr lang="en-US" dirty="0" smtClean="0"/>
            <a:t>V1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B968B813-A73F-4BEB-9946-7E96A9392177}" type="parTrans" cxnId="{1274ED28-EBD9-4142-90EC-D74A95F3A41C}">
      <dgm:prSet/>
      <dgm:spPr/>
      <dgm:t>
        <a:bodyPr/>
        <a:lstStyle/>
        <a:p>
          <a:endParaRPr lang="en-US"/>
        </a:p>
      </dgm:t>
    </dgm:pt>
    <dgm:pt modelId="{E2637653-2D3E-4E27-9EF6-14566FD51023}" type="sibTrans" cxnId="{1274ED28-EBD9-4142-90EC-D74A95F3A41C}">
      <dgm:prSet/>
      <dgm:spPr/>
      <dgm:t>
        <a:bodyPr/>
        <a:lstStyle/>
        <a:p>
          <a:endParaRPr lang="en-US"/>
        </a:p>
      </dgm:t>
    </dgm:pt>
    <dgm:pt modelId="{FD297E0C-55ED-4575-B3C4-0BD5EDABD1F4}">
      <dgm:prSet phldrT="[Text]"/>
      <dgm:spPr/>
      <dgm:t>
        <a:bodyPr/>
        <a:lstStyle/>
        <a:p>
          <a:r>
            <a:rPr lang="en-US" dirty="0" smtClean="0"/>
            <a:t>V2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24A67F73-7F62-460C-A091-6858217FEB50}" type="parTrans" cxnId="{8BE7F722-1683-4932-BAE0-8029A50C4823}">
      <dgm:prSet/>
      <dgm:spPr/>
      <dgm:t>
        <a:bodyPr/>
        <a:lstStyle/>
        <a:p>
          <a:endParaRPr lang="en-US"/>
        </a:p>
      </dgm:t>
    </dgm:pt>
    <dgm:pt modelId="{073FB65F-FFA9-4652-8C8F-4382D291E4FD}" type="sibTrans" cxnId="{8BE7F722-1683-4932-BAE0-8029A50C4823}">
      <dgm:prSet/>
      <dgm:spPr/>
      <dgm:t>
        <a:bodyPr/>
        <a:lstStyle/>
        <a:p>
          <a:endParaRPr lang="en-US"/>
        </a:p>
      </dgm:t>
    </dgm:pt>
    <dgm:pt modelId="{1D309352-E36E-4AB9-A26B-CC9F849EA70D}">
      <dgm:prSet phldrT="[Text]"/>
      <dgm:spPr/>
      <dgm:t>
        <a:bodyPr/>
        <a:lstStyle/>
        <a:p>
          <a:r>
            <a:rPr lang="en-US" dirty="0" smtClean="0"/>
            <a:t>V5 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1EE7B251-55E4-4FB6-BD76-B11316C3A200}" type="parTrans" cxnId="{1CF940C0-9935-48CF-9E23-2F8669C3DEAC}">
      <dgm:prSet/>
      <dgm:spPr/>
      <dgm:t>
        <a:bodyPr/>
        <a:lstStyle/>
        <a:p>
          <a:endParaRPr lang="en-US"/>
        </a:p>
      </dgm:t>
    </dgm:pt>
    <dgm:pt modelId="{21F00312-35FE-436B-A772-0AA9EC484D9E}" type="sibTrans" cxnId="{1CF940C0-9935-48CF-9E23-2F8669C3DEAC}">
      <dgm:prSet/>
      <dgm:spPr/>
      <dgm:t>
        <a:bodyPr/>
        <a:lstStyle/>
        <a:p>
          <a:endParaRPr lang="en-US"/>
        </a:p>
      </dgm:t>
    </dgm:pt>
    <dgm:pt modelId="{08174EF0-4E16-4D55-AA63-B08DC5F835D8}">
      <dgm:prSet phldrT="[Text]"/>
      <dgm:spPr/>
      <dgm:t>
        <a:bodyPr/>
        <a:lstStyle/>
        <a:p>
          <a:r>
            <a:rPr lang="en-US" dirty="0" smtClean="0"/>
            <a:t>V3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E97E0253-CA97-4604-833A-9AB7597050B4}" type="parTrans" cxnId="{C1577713-C3DE-40B2-80E8-9ED76D11B670}">
      <dgm:prSet/>
      <dgm:spPr/>
      <dgm:t>
        <a:bodyPr/>
        <a:lstStyle/>
        <a:p>
          <a:endParaRPr lang="en-US"/>
        </a:p>
      </dgm:t>
    </dgm:pt>
    <dgm:pt modelId="{EDBEF2CC-8399-4E50-997E-1ACA30634C70}" type="sibTrans" cxnId="{C1577713-C3DE-40B2-80E8-9ED76D11B670}">
      <dgm:prSet/>
      <dgm:spPr/>
      <dgm:t>
        <a:bodyPr/>
        <a:lstStyle/>
        <a:p>
          <a:endParaRPr lang="en-US"/>
        </a:p>
      </dgm:t>
    </dgm:pt>
    <dgm:pt modelId="{24F958D4-C482-4687-AE9D-B76523134A96}">
      <dgm:prSet phldrT="[Text]"/>
      <dgm:spPr/>
      <dgm:t>
        <a:bodyPr/>
        <a:lstStyle/>
        <a:p>
          <a:r>
            <a:rPr lang="en-US" dirty="0" smtClean="0"/>
            <a:t>V4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E6057A8D-C11A-4BC3-93F0-EA2AD925E8DD}" type="sibTrans" cxnId="{21D31175-AD56-4157-BD5E-7C92DC363F37}">
      <dgm:prSet/>
      <dgm:spPr/>
      <dgm:t>
        <a:bodyPr/>
        <a:lstStyle/>
        <a:p>
          <a:endParaRPr lang="en-US"/>
        </a:p>
      </dgm:t>
    </dgm:pt>
    <dgm:pt modelId="{2109BEFD-5562-4C42-9561-7BAE0D4113D0}" type="parTrans" cxnId="{21D31175-AD56-4157-BD5E-7C92DC363F37}">
      <dgm:prSet/>
      <dgm:spPr/>
      <dgm:t>
        <a:bodyPr/>
        <a:lstStyle/>
        <a:p>
          <a:endParaRPr lang="en-US"/>
        </a:p>
      </dgm:t>
    </dgm:pt>
    <dgm:pt modelId="{1E71490D-B1A4-476C-B861-6BB2444CAC7C}" type="pres">
      <dgm:prSet presAssocID="{9808AEF2-BADE-4D25-8C1C-021EAED1E883}" presName="linearFlow" presStyleCnt="0">
        <dgm:presLayoutVars>
          <dgm:dir/>
          <dgm:resizeHandles val="exact"/>
        </dgm:presLayoutVars>
      </dgm:prSet>
      <dgm:spPr/>
    </dgm:pt>
    <dgm:pt modelId="{99801990-ECB9-45B5-AEDB-253D3896B720}" type="pres">
      <dgm:prSet presAssocID="{9B214786-3702-4304-A3E9-CD17222BE3F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FA64F-D81C-4A51-BD93-4214E8A71AB6}" type="pres">
      <dgm:prSet presAssocID="{E2637653-2D3E-4E27-9EF6-14566FD51023}" presName="spacerL" presStyleCnt="0"/>
      <dgm:spPr/>
    </dgm:pt>
    <dgm:pt modelId="{ABF1D6F3-C67F-4BBD-87A3-B8529B6BCB34}" type="pres">
      <dgm:prSet presAssocID="{E2637653-2D3E-4E27-9EF6-14566FD5102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AF7D2503-47C4-4EF9-ACC9-815BD4D72A2A}" type="pres">
      <dgm:prSet presAssocID="{E2637653-2D3E-4E27-9EF6-14566FD51023}" presName="spacerR" presStyleCnt="0"/>
      <dgm:spPr/>
    </dgm:pt>
    <dgm:pt modelId="{8A0C0948-47D1-4003-A34B-7673AB61230A}" type="pres">
      <dgm:prSet presAssocID="{FD297E0C-55ED-4575-B3C4-0BD5EDABD1F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630B7-CB10-4CD2-9FDF-FF5E7710E1A4}" type="pres">
      <dgm:prSet presAssocID="{073FB65F-FFA9-4652-8C8F-4382D291E4FD}" presName="spacerL" presStyleCnt="0"/>
      <dgm:spPr/>
    </dgm:pt>
    <dgm:pt modelId="{83EF7939-9762-4D27-8A8E-75EDDFE65F00}" type="pres">
      <dgm:prSet presAssocID="{073FB65F-FFA9-4652-8C8F-4382D291E4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C1654BB-374F-4772-8650-94A80ABA8531}" type="pres">
      <dgm:prSet presAssocID="{073FB65F-FFA9-4652-8C8F-4382D291E4FD}" presName="spacerR" presStyleCnt="0"/>
      <dgm:spPr/>
    </dgm:pt>
    <dgm:pt modelId="{1AA07ABA-A0BE-49BD-83F3-2B4AC37273B0}" type="pres">
      <dgm:prSet presAssocID="{08174EF0-4E16-4D55-AA63-B08DC5F835D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3870F-2069-48A4-8027-D77B4DFF5869}" type="pres">
      <dgm:prSet presAssocID="{EDBEF2CC-8399-4E50-997E-1ACA30634C70}" presName="spacerL" presStyleCnt="0"/>
      <dgm:spPr/>
    </dgm:pt>
    <dgm:pt modelId="{26643064-0BA1-4FCA-87B6-273C214D40B2}" type="pres">
      <dgm:prSet presAssocID="{EDBEF2CC-8399-4E50-997E-1ACA30634C70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C5DFE6C-60C1-4762-8ADD-6A19FB76E14D}" type="pres">
      <dgm:prSet presAssocID="{EDBEF2CC-8399-4E50-997E-1ACA30634C70}" presName="spacerR" presStyleCnt="0"/>
      <dgm:spPr/>
    </dgm:pt>
    <dgm:pt modelId="{39AFBDDA-C8F0-4805-AA5E-09F54197F00A}" type="pres">
      <dgm:prSet presAssocID="{24F958D4-C482-4687-AE9D-B76523134A9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A3980-2460-495D-9888-36BB7550F806}" type="pres">
      <dgm:prSet presAssocID="{E6057A8D-C11A-4BC3-93F0-EA2AD925E8DD}" presName="spacerL" presStyleCnt="0"/>
      <dgm:spPr/>
    </dgm:pt>
    <dgm:pt modelId="{23312EBA-9B5E-411B-8503-A6F59B438A3F}" type="pres">
      <dgm:prSet presAssocID="{E6057A8D-C11A-4BC3-93F0-EA2AD925E8DD}" presName="sibTrans" presStyleLbl="sibTrans2D1" presStyleIdx="3" presStyleCnt="4"/>
      <dgm:spPr/>
      <dgm:t>
        <a:bodyPr/>
        <a:lstStyle/>
        <a:p>
          <a:endParaRPr lang="en-US"/>
        </a:p>
      </dgm:t>
    </dgm:pt>
    <dgm:pt modelId="{CCF8F63C-C411-4DAC-975E-EE4B7B222762}" type="pres">
      <dgm:prSet presAssocID="{E6057A8D-C11A-4BC3-93F0-EA2AD925E8DD}" presName="spacerR" presStyleCnt="0"/>
      <dgm:spPr/>
    </dgm:pt>
    <dgm:pt modelId="{B2AE395B-DF6B-42CD-BC9B-6F20D536C428}" type="pres">
      <dgm:prSet presAssocID="{1D309352-E36E-4AB9-A26B-CC9F849EA70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4EE257-1C50-4162-9F25-61277B736704}" type="presOf" srcId="{08174EF0-4E16-4D55-AA63-B08DC5F835D8}" destId="{1AA07ABA-A0BE-49BD-83F3-2B4AC37273B0}" srcOrd="0" destOrd="0" presId="urn:microsoft.com/office/officeart/2005/8/layout/equation1"/>
    <dgm:cxn modelId="{C1577713-C3DE-40B2-80E8-9ED76D11B670}" srcId="{9808AEF2-BADE-4D25-8C1C-021EAED1E883}" destId="{08174EF0-4E16-4D55-AA63-B08DC5F835D8}" srcOrd="2" destOrd="0" parTransId="{E97E0253-CA97-4604-833A-9AB7597050B4}" sibTransId="{EDBEF2CC-8399-4E50-997E-1ACA30634C70}"/>
    <dgm:cxn modelId="{6D5D13F5-DCA6-418C-AED6-CE43D78B6C2A}" type="presOf" srcId="{073FB65F-FFA9-4652-8C8F-4382D291E4FD}" destId="{83EF7939-9762-4D27-8A8E-75EDDFE65F00}" srcOrd="0" destOrd="0" presId="urn:microsoft.com/office/officeart/2005/8/layout/equation1"/>
    <dgm:cxn modelId="{666E8A40-D02F-41EC-855A-9BEEFF32D78B}" type="presOf" srcId="{9B214786-3702-4304-A3E9-CD17222BE3FD}" destId="{99801990-ECB9-45B5-AEDB-253D3896B720}" srcOrd="0" destOrd="0" presId="urn:microsoft.com/office/officeart/2005/8/layout/equation1"/>
    <dgm:cxn modelId="{1274ED28-EBD9-4142-90EC-D74A95F3A41C}" srcId="{9808AEF2-BADE-4D25-8C1C-021EAED1E883}" destId="{9B214786-3702-4304-A3E9-CD17222BE3FD}" srcOrd="0" destOrd="0" parTransId="{B968B813-A73F-4BEB-9946-7E96A9392177}" sibTransId="{E2637653-2D3E-4E27-9EF6-14566FD51023}"/>
    <dgm:cxn modelId="{21D31175-AD56-4157-BD5E-7C92DC363F37}" srcId="{9808AEF2-BADE-4D25-8C1C-021EAED1E883}" destId="{24F958D4-C482-4687-AE9D-B76523134A96}" srcOrd="3" destOrd="0" parTransId="{2109BEFD-5562-4C42-9561-7BAE0D4113D0}" sibTransId="{E6057A8D-C11A-4BC3-93F0-EA2AD925E8DD}"/>
    <dgm:cxn modelId="{830AE71B-C3F6-4153-97FE-82E9A3D1629A}" type="presOf" srcId="{24F958D4-C482-4687-AE9D-B76523134A96}" destId="{39AFBDDA-C8F0-4805-AA5E-09F54197F00A}" srcOrd="0" destOrd="0" presId="urn:microsoft.com/office/officeart/2005/8/layout/equation1"/>
    <dgm:cxn modelId="{1CF940C0-9935-48CF-9E23-2F8669C3DEAC}" srcId="{9808AEF2-BADE-4D25-8C1C-021EAED1E883}" destId="{1D309352-E36E-4AB9-A26B-CC9F849EA70D}" srcOrd="4" destOrd="0" parTransId="{1EE7B251-55E4-4FB6-BD76-B11316C3A200}" sibTransId="{21F00312-35FE-436B-A772-0AA9EC484D9E}"/>
    <dgm:cxn modelId="{F67B1143-6F64-400A-BD85-1505EFAB174A}" type="presOf" srcId="{E2637653-2D3E-4E27-9EF6-14566FD51023}" destId="{ABF1D6F3-C67F-4BBD-87A3-B8529B6BCB34}" srcOrd="0" destOrd="0" presId="urn:microsoft.com/office/officeart/2005/8/layout/equation1"/>
    <dgm:cxn modelId="{F3EF5C4B-DA87-449F-94BA-D02D9A73C347}" type="presOf" srcId="{9808AEF2-BADE-4D25-8C1C-021EAED1E883}" destId="{1E71490D-B1A4-476C-B861-6BB2444CAC7C}" srcOrd="0" destOrd="0" presId="urn:microsoft.com/office/officeart/2005/8/layout/equation1"/>
    <dgm:cxn modelId="{27C8F84C-D128-4982-B42D-995C996872DB}" type="presOf" srcId="{EDBEF2CC-8399-4E50-997E-1ACA30634C70}" destId="{26643064-0BA1-4FCA-87B6-273C214D40B2}" srcOrd="0" destOrd="0" presId="urn:microsoft.com/office/officeart/2005/8/layout/equation1"/>
    <dgm:cxn modelId="{31651C70-A139-4BB2-BF69-AAE26E8FF2E7}" type="presOf" srcId="{FD297E0C-55ED-4575-B3C4-0BD5EDABD1F4}" destId="{8A0C0948-47D1-4003-A34B-7673AB61230A}" srcOrd="0" destOrd="0" presId="urn:microsoft.com/office/officeart/2005/8/layout/equation1"/>
    <dgm:cxn modelId="{8BE7F722-1683-4932-BAE0-8029A50C4823}" srcId="{9808AEF2-BADE-4D25-8C1C-021EAED1E883}" destId="{FD297E0C-55ED-4575-B3C4-0BD5EDABD1F4}" srcOrd="1" destOrd="0" parTransId="{24A67F73-7F62-460C-A091-6858217FEB50}" sibTransId="{073FB65F-FFA9-4652-8C8F-4382D291E4FD}"/>
    <dgm:cxn modelId="{62064728-EE0F-4404-9937-FDFB1EB68BBE}" type="presOf" srcId="{1D309352-E36E-4AB9-A26B-CC9F849EA70D}" destId="{B2AE395B-DF6B-42CD-BC9B-6F20D536C428}" srcOrd="0" destOrd="0" presId="urn:microsoft.com/office/officeart/2005/8/layout/equation1"/>
    <dgm:cxn modelId="{8ED4BD3F-4AD4-4369-A2BC-C96CEEEFC6A2}" type="presOf" srcId="{E6057A8D-C11A-4BC3-93F0-EA2AD925E8DD}" destId="{23312EBA-9B5E-411B-8503-A6F59B438A3F}" srcOrd="0" destOrd="0" presId="urn:microsoft.com/office/officeart/2005/8/layout/equation1"/>
    <dgm:cxn modelId="{211BBE27-63EB-4387-82E1-2474F9292047}" type="presParOf" srcId="{1E71490D-B1A4-476C-B861-6BB2444CAC7C}" destId="{99801990-ECB9-45B5-AEDB-253D3896B720}" srcOrd="0" destOrd="0" presId="urn:microsoft.com/office/officeart/2005/8/layout/equation1"/>
    <dgm:cxn modelId="{63A44906-BE8A-47E6-BF06-D1475AABDF07}" type="presParOf" srcId="{1E71490D-B1A4-476C-B861-6BB2444CAC7C}" destId="{A25FA64F-D81C-4A51-BD93-4214E8A71AB6}" srcOrd="1" destOrd="0" presId="urn:microsoft.com/office/officeart/2005/8/layout/equation1"/>
    <dgm:cxn modelId="{CC1EB5C2-09F5-4773-A942-047CAE34F407}" type="presParOf" srcId="{1E71490D-B1A4-476C-B861-6BB2444CAC7C}" destId="{ABF1D6F3-C67F-4BBD-87A3-B8529B6BCB34}" srcOrd="2" destOrd="0" presId="urn:microsoft.com/office/officeart/2005/8/layout/equation1"/>
    <dgm:cxn modelId="{01A5B35C-F968-4BC1-80F5-076535D96E29}" type="presParOf" srcId="{1E71490D-B1A4-476C-B861-6BB2444CAC7C}" destId="{AF7D2503-47C4-4EF9-ACC9-815BD4D72A2A}" srcOrd="3" destOrd="0" presId="urn:microsoft.com/office/officeart/2005/8/layout/equation1"/>
    <dgm:cxn modelId="{ADE6D4DB-924A-4438-8F74-095B09B88CEA}" type="presParOf" srcId="{1E71490D-B1A4-476C-B861-6BB2444CAC7C}" destId="{8A0C0948-47D1-4003-A34B-7673AB61230A}" srcOrd="4" destOrd="0" presId="urn:microsoft.com/office/officeart/2005/8/layout/equation1"/>
    <dgm:cxn modelId="{2B541EC2-F433-4FD8-961B-F49788011825}" type="presParOf" srcId="{1E71490D-B1A4-476C-B861-6BB2444CAC7C}" destId="{CF7630B7-CB10-4CD2-9FDF-FF5E7710E1A4}" srcOrd="5" destOrd="0" presId="urn:microsoft.com/office/officeart/2005/8/layout/equation1"/>
    <dgm:cxn modelId="{E96197AE-C090-4B92-96AA-ABDCCEFE5666}" type="presParOf" srcId="{1E71490D-B1A4-476C-B861-6BB2444CAC7C}" destId="{83EF7939-9762-4D27-8A8E-75EDDFE65F00}" srcOrd="6" destOrd="0" presId="urn:microsoft.com/office/officeart/2005/8/layout/equation1"/>
    <dgm:cxn modelId="{882819AF-E4D5-4755-B865-EC8A604FCD98}" type="presParOf" srcId="{1E71490D-B1A4-476C-B861-6BB2444CAC7C}" destId="{1C1654BB-374F-4772-8650-94A80ABA8531}" srcOrd="7" destOrd="0" presId="urn:microsoft.com/office/officeart/2005/8/layout/equation1"/>
    <dgm:cxn modelId="{35607EFE-6136-4DC9-AFA0-16C1DA094ED0}" type="presParOf" srcId="{1E71490D-B1A4-476C-B861-6BB2444CAC7C}" destId="{1AA07ABA-A0BE-49BD-83F3-2B4AC37273B0}" srcOrd="8" destOrd="0" presId="urn:microsoft.com/office/officeart/2005/8/layout/equation1"/>
    <dgm:cxn modelId="{79695D0B-1010-4496-912F-4ECAB7BF425B}" type="presParOf" srcId="{1E71490D-B1A4-476C-B861-6BB2444CAC7C}" destId="{EBB3870F-2069-48A4-8027-D77B4DFF5869}" srcOrd="9" destOrd="0" presId="urn:microsoft.com/office/officeart/2005/8/layout/equation1"/>
    <dgm:cxn modelId="{3E417C1B-02B8-4A2C-9928-BDA788A8D989}" type="presParOf" srcId="{1E71490D-B1A4-476C-B861-6BB2444CAC7C}" destId="{26643064-0BA1-4FCA-87B6-273C214D40B2}" srcOrd="10" destOrd="0" presId="urn:microsoft.com/office/officeart/2005/8/layout/equation1"/>
    <dgm:cxn modelId="{298331EC-6810-46EA-AD50-2D74A3292DB3}" type="presParOf" srcId="{1E71490D-B1A4-476C-B861-6BB2444CAC7C}" destId="{DC5DFE6C-60C1-4762-8ADD-6A19FB76E14D}" srcOrd="11" destOrd="0" presId="urn:microsoft.com/office/officeart/2005/8/layout/equation1"/>
    <dgm:cxn modelId="{4ADFF90B-B379-4985-86BC-24D638C473CD}" type="presParOf" srcId="{1E71490D-B1A4-476C-B861-6BB2444CAC7C}" destId="{39AFBDDA-C8F0-4805-AA5E-09F54197F00A}" srcOrd="12" destOrd="0" presId="urn:microsoft.com/office/officeart/2005/8/layout/equation1"/>
    <dgm:cxn modelId="{88C2E7E6-79A8-45D9-90B3-5664BB6D2485}" type="presParOf" srcId="{1E71490D-B1A4-476C-B861-6BB2444CAC7C}" destId="{0C6A3980-2460-495D-9888-36BB7550F806}" srcOrd="13" destOrd="0" presId="urn:microsoft.com/office/officeart/2005/8/layout/equation1"/>
    <dgm:cxn modelId="{31660C42-23D5-4FC4-B4C5-35EE23277D37}" type="presParOf" srcId="{1E71490D-B1A4-476C-B861-6BB2444CAC7C}" destId="{23312EBA-9B5E-411B-8503-A6F59B438A3F}" srcOrd="14" destOrd="0" presId="urn:microsoft.com/office/officeart/2005/8/layout/equation1"/>
    <dgm:cxn modelId="{3A7D022B-FAAF-4D63-A7D3-F1FA83FF06CD}" type="presParOf" srcId="{1E71490D-B1A4-476C-B861-6BB2444CAC7C}" destId="{CCF8F63C-C411-4DAC-975E-EE4B7B222762}" srcOrd="15" destOrd="0" presId="urn:microsoft.com/office/officeart/2005/8/layout/equation1"/>
    <dgm:cxn modelId="{362EFFF8-2DC2-425D-A2AA-472FDECAF187}" type="presParOf" srcId="{1E71490D-B1A4-476C-B861-6BB2444CAC7C}" destId="{B2AE395B-DF6B-42CD-BC9B-6F20D536C428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808AEF2-BADE-4D25-8C1C-021EAED1E88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9B214786-3702-4304-A3E9-CD17222BE3FD}">
      <dgm:prSet phldrT="[Text]"/>
      <dgm:spPr/>
      <dgm:t>
        <a:bodyPr/>
        <a:lstStyle/>
        <a:p>
          <a:r>
            <a:rPr lang="en-US" dirty="0" err="1" smtClean="0"/>
            <a:t>Sikap</a:t>
          </a:r>
          <a:endParaRPr lang="en-US" dirty="0"/>
        </a:p>
      </dgm:t>
    </dgm:pt>
    <dgm:pt modelId="{B968B813-A73F-4BEB-9946-7E96A9392177}" type="parTrans" cxnId="{1274ED28-EBD9-4142-90EC-D74A95F3A41C}">
      <dgm:prSet/>
      <dgm:spPr/>
      <dgm:t>
        <a:bodyPr/>
        <a:lstStyle/>
        <a:p>
          <a:endParaRPr lang="en-US"/>
        </a:p>
      </dgm:t>
    </dgm:pt>
    <dgm:pt modelId="{E2637653-2D3E-4E27-9EF6-14566FD51023}" type="sibTrans" cxnId="{1274ED28-EBD9-4142-90EC-D74A95F3A41C}">
      <dgm:prSet/>
      <dgm:spPr/>
      <dgm:t>
        <a:bodyPr/>
        <a:lstStyle/>
        <a:p>
          <a:endParaRPr lang="en-US"/>
        </a:p>
      </dgm:t>
    </dgm:pt>
    <dgm:pt modelId="{FD297E0C-55ED-4575-B3C4-0BD5EDABD1F4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24A67F73-7F62-460C-A091-6858217FEB50}" type="parTrans" cxnId="{8BE7F722-1683-4932-BAE0-8029A50C4823}">
      <dgm:prSet/>
      <dgm:spPr/>
      <dgm:t>
        <a:bodyPr/>
        <a:lstStyle/>
        <a:p>
          <a:endParaRPr lang="en-US"/>
        </a:p>
      </dgm:t>
    </dgm:pt>
    <dgm:pt modelId="{073FB65F-FFA9-4652-8C8F-4382D291E4FD}" type="sibTrans" cxnId="{8BE7F722-1683-4932-BAE0-8029A50C4823}">
      <dgm:prSet/>
      <dgm:spPr/>
      <dgm:t>
        <a:bodyPr/>
        <a:lstStyle/>
        <a:p>
          <a:endParaRPr lang="en-US"/>
        </a:p>
      </dgm:t>
    </dgm:pt>
    <dgm:pt modelId="{1D309352-E36E-4AB9-A26B-CC9F849EA70D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Patuh</a:t>
          </a:r>
          <a:endParaRPr lang="en-US" dirty="0"/>
        </a:p>
      </dgm:t>
    </dgm:pt>
    <dgm:pt modelId="{1EE7B251-55E4-4FB6-BD76-B11316C3A200}" type="parTrans" cxnId="{1CF940C0-9935-48CF-9E23-2F8669C3DEAC}">
      <dgm:prSet/>
      <dgm:spPr/>
      <dgm:t>
        <a:bodyPr/>
        <a:lstStyle/>
        <a:p>
          <a:endParaRPr lang="en-US"/>
        </a:p>
      </dgm:t>
    </dgm:pt>
    <dgm:pt modelId="{21F00312-35FE-436B-A772-0AA9EC484D9E}" type="sibTrans" cxnId="{1CF940C0-9935-48CF-9E23-2F8669C3DEAC}">
      <dgm:prSet/>
      <dgm:spPr/>
      <dgm:t>
        <a:bodyPr/>
        <a:lstStyle/>
        <a:p>
          <a:endParaRPr lang="en-US"/>
        </a:p>
      </dgm:t>
    </dgm:pt>
    <dgm:pt modelId="{08174EF0-4E16-4D55-AA63-B08DC5F835D8}">
      <dgm:prSet phldrT="[Text]"/>
      <dgm:spPr/>
      <dgm:t>
        <a:bodyPr/>
        <a:lstStyle/>
        <a:p>
          <a:r>
            <a:rPr lang="en-US" dirty="0" err="1" smtClean="0"/>
            <a:t>Pengetahuan</a:t>
          </a:r>
          <a:endParaRPr lang="en-US" dirty="0"/>
        </a:p>
      </dgm:t>
    </dgm:pt>
    <dgm:pt modelId="{E97E0253-CA97-4604-833A-9AB7597050B4}" type="parTrans" cxnId="{C1577713-C3DE-40B2-80E8-9ED76D11B670}">
      <dgm:prSet/>
      <dgm:spPr/>
      <dgm:t>
        <a:bodyPr/>
        <a:lstStyle/>
        <a:p>
          <a:endParaRPr lang="en-US"/>
        </a:p>
      </dgm:t>
    </dgm:pt>
    <dgm:pt modelId="{EDBEF2CC-8399-4E50-997E-1ACA30634C70}" type="sibTrans" cxnId="{C1577713-C3DE-40B2-80E8-9ED76D11B670}">
      <dgm:prSet/>
      <dgm:spPr/>
      <dgm:t>
        <a:bodyPr/>
        <a:lstStyle/>
        <a:p>
          <a:endParaRPr lang="en-US"/>
        </a:p>
      </dgm:t>
    </dgm:pt>
    <dgm:pt modelId="{1E71490D-B1A4-476C-B861-6BB2444CAC7C}" type="pres">
      <dgm:prSet presAssocID="{9808AEF2-BADE-4D25-8C1C-021EAED1E883}" presName="linearFlow" presStyleCnt="0">
        <dgm:presLayoutVars>
          <dgm:dir/>
          <dgm:resizeHandles val="exact"/>
        </dgm:presLayoutVars>
      </dgm:prSet>
      <dgm:spPr/>
    </dgm:pt>
    <dgm:pt modelId="{99801990-ECB9-45B5-AEDB-253D3896B720}" type="pres">
      <dgm:prSet presAssocID="{9B214786-3702-4304-A3E9-CD17222BE3F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FA64F-D81C-4A51-BD93-4214E8A71AB6}" type="pres">
      <dgm:prSet presAssocID="{E2637653-2D3E-4E27-9EF6-14566FD51023}" presName="spacerL" presStyleCnt="0"/>
      <dgm:spPr/>
    </dgm:pt>
    <dgm:pt modelId="{ABF1D6F3-C67F-4BBD-87A3-B8529B6BCB34}" type="pres">
      <dgm:prSet presAssocID="{E2637653-2D3E-4E27-9EF6-14566FD5102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F7D2503-47C4-4EF9-ACC9-815BD4D72A2A}" type="pres">
      <dgm:prSet presAssocID="{E2637653-2D3E-4E27-9EF6-14566FD51023}" presName="spacerR" presStyleCnt="0"/>
      <dgm:spPr/>
    </dgm:pt>
    <dgm:pt modelId="{8A0C0948-47D1-4003-A34B-7673AB61230A}" type="pres">
      <dgm:prSet presAssocID="{FD297E0C-55ED-4575-B3C4-0BD5EDABD1F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630B7-CB10-4CD2-9FDF-FF5E7710E1A4}" type="pres">
      <dgm:prSet presAssocID="{073FB65F-FFA9-4652-8C8F-4382D291E4FD}" presName="spacerL" presStyleCnt="0"/>
      <dgm:spPr/>
    </dgm:pt>
    <dgm:pt modelId="{83EF7939-9762-4D27-8A8E-75EDDFE65F00}" type="pres">
      <dgm:prSet presAssocID="{073FB65F-FFA9-4652-8C8F-4382D291E4F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C1654BB-374F-4772-8650-94A80ABA8531}" type="pres">
      <dgm:prSet presAssocID="{073FB65F-FFA9-4652-8C8F-4382D291E4FD}" presName="spacerR" presStyleCnt="0"/>
      <dgm:spPr/>
    </dgm:pt>
    <dgm:pt modelId="{1AA07ABA-A0BE-49BD-83F3-2B4AC37273B0}" type="pres">
      <dgm:prSet presAssocID="{08174EF0-4E16-4D55-AA63-B08DC5F835D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3870F-2069-48A4-8027-D77B4DFF5869}" type="pres">
      <dgm:prSet presAssocID="{EDBEF2CC-8399-4E50-997E-1ACA30634C70}" presName="spacerL" presStyleCnt="0"/>
      <dgm:spPr/>
    </dgm:pt>
    <dgm:pt modelId="{26643064-0BA1-4FCA-87B6-273C214D40B2}" type="pres">
      <dgm:prSet presAssocID="{EDBEF2CC-8399-4E50-997E-1ACA30634C7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C5DFE6C-60C1-4762-8ADD-6A19FB76E14D}" type="pres">
      <dgm:prSet presAssocID="{EDBEF2CC-8399-4E50-997E-1ACA30634C70}" presName="spacerR" presStyleCnt="0"/>
      <dgm:spPr/>
    </dgm:pt>
    <dgm:pt modelId="{B2AE395B-DF6B-42CD-BC9B-6F20D536C428}" type="pres">
      <dgm:prSet presAssocID="{1D309352-E36E-4AB9-A26B-CC9F849EA70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577713-C3DE-40B2-80E8-9ED76D11B670}" srcId="{9808AEF2-BADE-4D25-8C1C-021EAED1E883}" destId="{08174EF0-4E16-4D55-AA63-B08DC5F835D8}" srcOrd="2" destOrd="0" parTransId="{E97E0253-CA97-4604-833A-9AB7597050B4}" sibTransId="{EDBEF2CC-8399-4E50-997E-1ACA30634C70}"/>
    <dgm:cxn modelId="{C7E612F0-FE53-4BA8-926B-C0CAEF7937D7}" type="presOf" srcId="{1D309352-E36E-4AB9-A26B-CC9F849EA70D}" destId="{B2AE395B-DF6B-42CD-BC9B-6F20D536C428}" srcOrd="0" destOrd="0" presId="urn:microsoft.com/office/officeart/2005/8/layout/equation1"/>
    <dgm:cxn modelId="{D2CF7CF8-D7B9-419B-9F87-A1635690C99B}" type="presOf" srcId="{073FB65F-FFA9-4652-8C8F-4382D291E4FD}" destId="{83EF7939-9762-4D27-8A8E-75EDDFE65F00}" srcOrd="0" destOrd="0" presId="urn:microsoft.com/office/officeart/2005/8/layout/equation1"/>
    <dgm:cxn modelId="{B6F3D439-6645-44D5-AB92-F2212B6E3CF5}" type="presOf" srcId="{E2637653-2D3E-4E27-9EF6-14566FD51023}" destId="{ABF1D6F3-C67F-4BBD-87A3-B8529B6BCB34}" srcOrd="0" destOrd="0" presId="urn:microsoft.com/office/officeart/2005/8/layout/equation1"/>
    <dgm:cxn modelId="{1274ED28-EBD9-4142-90EC-D74A95F3A41C}" srcId="{9808AEF2-BADE-4D25-8C1C-021EAED1E883}" destId="{9B214786-3702-4304-A3E9-CD17222BE3FD}" srcOrd="0" destOrd="0" parTransId="{B968B813-A73F-4BEB-9946-7E96A9392177}" sibTransId="{E2637653-2D3E-4E27-9EF6-14566FD51023}"/>
    <dgm:cxn modelId="{6E39039F-9931-4F7F-B06A-50442FB43247}" type="presOf" srcId="{FD297E0C-55ED-4575-B3C4-0BD5EDABD1F4}" destId="{8A0C0948-47D1-4003-A34B-7673AB61230A}" srcOrd="0" destOrd="0" presId="urn:microsoft.com/office/officeart/2005/8/layout/equation1"/>
    <dgm:cxn modelId="{CF9F3269-5255-4E21-86D9-5F58374B82C9}" type="presOf" srcId="{9808AEF2-BADE-4D25-8C1C-021EAED1E883}" destId="{1E71490D-B1A4-476C-B861-6BB2444CAC7C}" srcOrd="0" destOrd="0" presId="urn:microsoft.com/office/officeart/2005/8/layout/equation1"/>
    <dgm:cxn modelId="{9F21C381-7005-46BF-9598-76519A505222}" type="presOf" srcId="{08174EF0-4E16-4D55-AA63-B08DC5F835D8}" destId="{1AA07ABA-A0BE-49BD-83F3-2B4AC37273B0}" srcOrd="0" destOrd="0" presId="urn:microsoft.com/office/officeart/2005/8/layout/equation1"/>
    <dgm:cxn modelId="{1CF940C0-9935-48CF-9E23-2F8669C3DEAC}" srcId="{9808AEF2-BADE-4D25-8C1C-021EAED1E883}" destId="{1D309352-E36E-4AB9-A26B-CC9F849EA70D}" srcOrd="3" destOrd="0" parTransId="{1EE7B251-55E4-4FB6-BD76-B11316C3A200}" sibTransId="{21F00312-35FE-436B-A772-0AA9EC484D9E}"/>
    <dgm:cxn modelId="{E57225DF-9B01-4E7E-B6BE-F3AFAD067532}" type="presOf" srcId="{9B214786-3702-4304-A3E9-CD17222BE3FD}" destId="{99801990-ECB9-45B5-AEDB-253D3896B720}" srcOrd="0" destOrd="0" presId="urn:microsoft.com/office/officeart/2005/8/layout/equation1"/>
    <dgm:cxn modelId="{D8891C97-7322-4DD1-B20D-DCAB8E84EA62}" type="presOf" srcId="{EDBEF2CC-8399-4E50-997E-1ACA30634C70}" destId="{26643064-0BA1-4FCA-87B6-273C214D40B2}" srcOrd="0" destOrd="0" presId="urn:microsoft.com/office/officeart/2005/8/layout/equation1"/>
    <dgm:cxn modelId="{8BE7F722-1683-4932-BAE0-8029A50C4823}" srcId="{9808AEF2-BADE-4D25-8C1C-021EAED1E883}" destId="{FD297E0C-55ED-4575-B3C4-0BD5EDABD1F4}" srcOrd="1" destOrd="0" parTransId="{24A67F73-7F62-460C-A091-6858217FEB50}" sibTransId="{073FB65F-FFA9-4652-8C8F-4382D291E4FD}"/>
    <dgm:cxn modelId="{55F9C159-B303-42D0-9FC6-0722C73E5055}" type="presParOf" srcId="{1E71490D-B1A4-476C-B861-6BB2444CAC7C}" destId="{99801990-ECB9-45B5-AEDB-253D3896B720}" srcOrd="0" destOrd="0" presId="urn:microsoft.com/office/officeart/2005/8/layout/equation1"/>
    <dgm:cxn modelId="{D32476C0-95C3-45E1-9B19-93649357792F}" type="presParOf" srcId="{1E71490D-B1A4-476C-B861-6BB2444CAC7C}" destId="{A25FA64F-D81C-4A51-BD93-4214E8A71AB6}" srcOrd="1" destOrd="0" presId="urn:microsoft.com/office/officeart/2005/8/layout/equation1"/>
    <dgm:cxn modelId="{785173E5-8A93-47E1-A1A4-67A14C23179B}" type="presParOf" srcId="{1E71490D-B1A4-476C-B861-6BB2444CAC7C}" destId="{ABF1D6F3-C67F-4BBD-87A3-B8529B6BCB34}" srcOrd="2" destOrd="0" presId="urn:microsoft.com/office/officeart/2005/8/layout/equation1"/>
    <dgm:cxn modelId="{C8FB6CFE-005D-42E1-9F2F-2BE97217FFB0}" type="presParOf" srcId="{1E71490D-B1A4-476C-B861-6BB2444CAC7C}" destId="{AF7D2503-47C4-4EF9-ACC9-815BD4D72A2A}" srcOrd="3" destOrd="0" presId="urn:microsoft.com/office/officeart/2005/8/layout/equation1"/>
    <dgm:cxn modelId="{100284C5-784C-4594-80AB-8AFBB29C3AE0}" type="presParOf" srcId="{1E71490D-B1A4-476C-B861-6BB2444CAC7C}" destId="{8A0C0948-47D1-4003-A34B-7673AB61230A}" srcOrd="4" destOrd="0" presId="urn:microsoft.com/office/officeart/2005/8/layout/equation1"/>
    <dgm:cxn modelId="{CE712063-EA00-42F5-B02C-174B2E6275B2}" type="presParOf" srcId="{1E71490D-B1A4-476C-B861-6BB2444CAC7C}" destId="{CF7630B7-CB10-4CD2-9FDF-FF5E7710E1A4}" srcOrd="5" destOrd="0" presId="urn:microsoft.com/office/officeart/2005/8/layout/equation1"/>
    <dgm:cxn modelId="{6C183B9C-B102-4D07-8493-6CAC5830F9C4}" type="presParOf" srcId="{1E71490D-B1A4-476C-B861-6BB2444CAC7C}" destId="{83EF7939-9762-4D27-8A8E-75EDDFE65F00}" srcOrd="6" destOrd="0" presId="urn:microsoft.com/office/officeart/2005/8/layout/equation1"/>
    <dgm:cxn modelId="{EA8CAF3B-72E5-4C46-84B0-D7C19F34139F}" type="presParOf" srcId="{1E71490D-B1A4-476C-B861-6BB2444CAC7C}" destId="{1C1654BB-374F-4772-8650-94A80ABA8531}" srcOrd="7" destOrd="0" presId="urn:microsoft.com/office/officeart/2005/8/layout/equation1"/>
    <dgm:cxn modelId="{41D0E77B-95CA-45BD-9920-96837A2CBF06}" type="presParOf" srcId="{1E71490D-B1A4-476C-B861-6BB2444CAC7C}" destId="{1AA07ABA-A0BE-49BD-83F3-2B4AC37273B0}" srcOrd="8" destOrd="0" presId="urn:microsoft.com/office/officeart/2005/8/layout/equation1"/>
    <dgm:cxn modelId="{C3F0EFA2-579E-48F4-9A05-77F62B22D5CF}" type="presParOf" srcId="{1E71490D-B1A4-476C-B861-6BB2444CAC7C}" destId="{EBB3870F-2069-48A4-8027-D77B4DFF5869}" srcOrd="9" destOrd="0" presId="urn:microsoft.com/office/officeart/2005/8/layout/equation1"/>
    <dgm:cxn modelId="{4E4FF739-513C-4720-92AF-B6CFDB742013}" type="presParOf" srcId="{1E71490D-B1A4-476C-B861-6BB2444CAC7C}" destId="{26643064-0BA1-4FCA-87B6-273C214D40B2}" srcOrd="10" destOrd="0" presId="urn:microsoft.com/office/officeart/2005/8/layout/equation1"/>
    <dgm:cxn modelId="{E284CE90-AF43-4696-A9B5-8FE7E93376E4}" type="presParOf" srcId="{1E71490D-B1A4-476C-B861-6BB2444CAC7C}" destId="{DC5DFE6C-60C1-4762-8ADD-6A19FB76E14D}" srcOrd="11" destOrd="0" presId="urn:microsoft.com/office/officeart/2005/8/layout/equation1"/>
    <dgm:cxn modelId="{C25F1774-7237-4589-93E7-F9D1A5540205}" type="presParOf" srcId="{1E71490D-B1A4-476C-B861-6BB2444CAC7C}" destId="{B2AE395B-DF6B-42CD-BC9B-6F20D536C42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E6567A-06BC-42B5-9E8C-FBD1556A2A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953379-5320-470D-982D-FACA6A71BA3C}">
      <dgm:prSet phldrT="[Text]"/>
      <dgm:spPr/>
      <dgm:t>
        <a:bodyPr/>
        <a:lstStyle/>
        <a:p>
          <a:r>
            <a:rPr lang="en-US" smtClean="0"/>
            <a:t>V1</a:t>
          </a:r>
          <a:endParaRPr lang="en-US" dirty="0"/>
        </a:p>
      </dgm:t>
    </dgm:pt>
    <dgm:pt modelId="{565B6287-C90E-4576-890D-225D1E91B1CD}" type="parTrans" cxnId="{18275091-880F-4646-AFE3-20FC1E9A52E5}">
      <dgm:prSet/>
      <dgm:spPr/>
      <dgm:t>
        <a:bodyPr/>
        <a:lstStyle/>
        <a:p>
          <a:endParaRPr lang="en-US"/>
        </a:p>
      </dgm:t>
    </dgm:pt>
    <dgm:pt modelId="{AD668335-2FDF-400F-AF28-014F869031C0}" type="sibTrans" cxnId="{18275091-880F-4646-AFE3-20FC1E9A52E5}">
      <dgm:prSet/>
      <dgm:spPr/>
      <dgm:t>
        <a:bodyPr/>
        <a:lstStyle/>
        <a:p>
          <a:endParaRPr lang="en-US"/>
        </a:p>
      </dgm:t>
    </dgm:pt>
    <dgm:pt modelId="{27EA32F1-ACD8-49C9-B1A2-915FEBAA00AA}">
      <dgm:prSet phldrT="[Text]"/>
      <dgm:spPr/>
      <dgm:t>
        <a:bodyPr/>
        <a:lstStyle/>
        <a:p>
          <a:r>
            <a:rPr lang="en-US" dirty="0" smtClean="0"/>
            <a:t>V2</a:t>
          </a:r>
          <a:endParaRPr lang="en-US" dirty="0"/>
        </a:p>
      </dgm:t>
    </dgm:pt>
    <dgm:pt modelId="{34DD4B51-A84D-46B4-9EF9-0789FD5DD827}" type="parTrans" cxnId="{90478A2B-2400-4CBB-9AD7-38ED14C10699}">
      <dgm:prSet/>
      <dgm:spPr/>
      <dgm:t>
        <a:bodyPr/>
        <a:lstStyle/>
        <a:p>
          <a:endParaRPr lang="en-US"/>
        </a:p>
      </dgm:t>
    </dgm:pt>
    <dgm:pt modelId="{B088137C-B170-433A-8060-68F94CB3EEED}" type="sibTrans" cxnId="{90478A2B-2400-4CBB-9AD7-38ED14C10699}">
      <dgm:prSet/>
      <dgm:spPr/>
      <dgm:t>
        <a:bodyPr/>
        <a:lstStyle/>
        <a:p>
          <a:endParaRPr lang="en-US"/>
        </a:p>
      </dgm:t>
    </dgm:pt>
    <dgm:pt modelId="{187E1F66-AE53-45B3-9617-8A8979EDCE87}">
      <dgm:prSet phldrT="[Text]"/>
      <dgm:spPr/>
      <dgm:t>
        <a:bodyPr/>
        <a:lstStyle/>
        <a:p>
          <a:r>
            <a:rPr lang="en-US" dirty="0" smtClean="0"/>
            <a:t>V3</a:t>
          </a:r>
          <a:endParaRPr lang="en-US" dirty="0"/>
        </a:p>
      </dgm:t>
    </dgm:pt>
    <dgm:pt modelId="{EFE276BE-2250-4EEF-AA0E-2ABB4293AF58}" type="parTrans" cxnId="{B28FD1BD-9F50-4A1C-9F07-2D408257DAC0}">
      <dgm:prSet/>
      <dgm:spPr/>
      <dgm:t>
        <a:bodyPr/>
        <a:lstStyle/>
        <a:p>
          <a:endParaRPr lang="en-US"/>
        </a:p>
      </dgm:t>
    </dgm:pt>
    <dgm:pt modelId="{94D584CA-3A16-4E16-ABFB-B95879BF8F8A}" type="sibTrans" cxnId="{B28FD1BD-9F50-4A1C-9F07-2D408257DAC0}">
      <dgm:prSet/>
      <dgm:spPr/>
      <dgm:t>
        <a:bodyPr/>
        <a:lstStyle/>
        <a:p>
          <a:endParaRPr lang="en-US"/>
        </a:p>
      </dgm:t>
    </dgm:pt>
    <dgm:pt modelId="{10C44289-1432-4881-B458-4D2D2DBB9690}">
      <dgm:prSet phldrT="[Text]"/>
      <dgm:spPr/>
      <dgm:t>
        <a:bodyPr/>
        <a:lstStyle/>
        <a:p>
          <a:r>
            <a:rPr lang="en-US" dirty="0" smtClean="0"/>
            <a:t>V4</a:t>
          </a:r>
          <a:endParaRPr lang="en-US" dirty="0"/>
        </a:p>
      </dgm:t>
    </dgm:pt>
    <dgm:pt modelId="{E8CDFE4B-2332-4F80-90AA-A3AA1E55C982}" type="parTrans" cxnId="{A84E2BDA-028C-4FDF-B0C9-EC9BD5A810C0}">
      <dgm:prSet/>
      <dgm:spPr/>
      <dgm:t>
        <a:bodyPr/>
        <a:lstStyle/>
        <a:p>
          <a:endParaRPr lang="en-US"/>
        </a:p>
      </dgm:t>
    </dgm:pt>
    <dgm:pt modelId="{FE34D7BB-86BE-4667-AED3-3D412DF56892}" type="sibTrans" cxnId="{A84E2BDA-028C-4FDF-B0C9-EC9BD5A810C0}">
      <dgm:prSet/>
      <dgm:spPr/>
      <dgm:t>
        <a:bodyPr/>
        <a:lstStyle/>
        <a:p>
          <a:endParaRPr lang="en-US"/>
        </a:p>
      </dgm:t>
    </dgm:pt>
    <dgm:pt modelId="{1D23CE21-C98D-440C-AB1F-226D8A64C1D7}">
      <dgm:prSet phldrT="[Text]"/>
      <dgm:spPr/>
      <dgm:t>
        <a:bodyPr/>
        <a:lstStyle/>
        <a:p>
          <a:r>
            <a:rPr lang="en-US" dirty="0" smtClean="0"/>
            <a:t>V5</a:t>
          </a:r>
          <a:endParaRPr lang="en-US" dirty="0"/>
        </a:p>
      </dgm:t>
    </dgm:pt>
    <dgm:pt modelId="{702A849F-61D8-4733-8359-E62D70454905}" type="sibTrans" cxnId="{AABED53D-3E88-461A-A67C-794053A7AC38}">
      <dgm:prSet/>
      <dgm:spPr/>
      <dgm:t>
        <a:bodyPr/>
        <a:lstStyle/>
        <a:p>
          <a:endParaRPr lang="en-US"/>
        </a:p>
      </dgm:t>
    </dgm:pt>
    <dgm:pt modelId="{FC968D8E-E531-4476-B1FC-4170DFCD56CA}" type="parTrans" cxnId="{AABED53D-3E88-461A-A67C-794053A7AC38}">
      <dgm:prSet/>
      <dgm:spPr/>
      <dgm:t>
        <a:bodyPr/>
        <a:lstStyle/>
        <a:p>
          <a:endParaRPr lang="en-US"/>
        </a:p>
      </dgm:t>
    </dgm:pt>
    <dgm:pt modelId="{3DE28463-43F9-417F-BA4F-60E6D2E8C6E7}" type="pres">
      <dgm:prSet presAssocID="{FCE6567A-06BC-42B5-9E8C-FBD1556A2A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B8D08-D988-42B9-ADD7-5B2C47107C9E}" type="pres">
      <dgm:prSet presAssocID="{FE953379-5320-470D-982D-FACA6A71BA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4E41C-8D47-47F9-8386-5D53EDC7732E}" type="pres">
      <dgm:prSet presAssocID="{AD668335-2FDF-400F-AF28-014F869031C0}" presName="sibTrans" presStyleCnt="0"/>
      <dgm:spPr/>
    </dgm:pt>
    <dgm:pt modelId="{04F99A90-C20D-4252-A648-88D4FA0BBB80}" type="pres">
      <dgm:prSet presAssocID="{27EA32F1-ACD8-49C9-B1A2-915FEBAA00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B8BFE-8B5A-4BE1-A9F7-164050FC11DC}" type="pres">
      <dgm:prSet presAssocID="{B088137C-B170-433A-8060-68F94CB3EEED}" presName="sibTrans" presStyleCnt="0"/>
      <dgm:spPr/>
    </dgm:pt>
    <dgm:pt modelId="{BC199546-6103-4F55-A6CE-F5989178BB95}" type="pres">
      <dgm:prSet presAssocID="{187E1F66-AE53-45B3-9617-8A8979EDCE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9A16-55A0-4C16-A3D8-F2BDA6D07F6A}" type="pres">
      <dgm:prSet presAssocID="{94D584CA-3A16-4E16-ABFB-B95879BF8F8A}" presName="sibTrans" presStyleCnt="0"/>
      <dgm:spPr/>
    </dgm:pt>
    <dgm:pt modelId="{18395B01-9FD7-49B9-A761-4382619ED8C1}" type="pres">
      <dgm:prSet presAssocID="{10C44289-1432-4881-B458-4D2D2DBB969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231E8-F7AF-4707-BE1B-3413441FB790}" type="pres">
      <dgm:prSet presAssocID="{FE34D7BB-86BE-4667-AED3-3D412DF56892}" presName="sibTrans" presStyleCnt="0"/>
      <dgm:spPr/>
    </dgm:pt>
    <dgm:pt modelId="{263E174B-9D37-4A6D-8DDC-B6031BAD4393}" type="pres">
      <dgm:prSet presAssocID="{1D23CE21-C98D-440C-AB1F-226D8A64C1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75091-880F-4646-AFE3-20FC1E9A52E5}" srcId="{FCE6567A-06BC-42B5-9E8C-FBD1556A2A49}" destId="{FE953379-5320-470D-982D-FACA6A71BA3C}" srcOrd="0" destOrd="0" parTransId="{565B6287-C90E-4576-890D-225D1E91B1CD}" sibTransId="{AD668335-2FDF-400F-AF28-014F869031C0}"/>
    <dgm:cxn modelId="{AABED53D-3E88-461A-A67C-794053A7AC38}" srcId="{FCE6567A-06BC-42B5-9E8C-FBD1556A2A49}" destId="{1D23CE21-C98D-440C-AB1F-226D8A64C1D7}" srcOrd="4" destOrd="0" parTransId="{FC968D8E-E531-4476-B1FC-4170DFCD56CA}" sibTransId="{702A849F-61D8-4733-8359-E62D70454905}"/>
    <dgm:cxn modelId="{B28FD1BD-9F50-4A1C-9F07-2D408257DAC0}" srcId="{FCE6567A-06BC-42B5-9E8C-FBD1556A2A49}" destId="{187E1F66-AE53-45B3-9617-8A8979EDCE87}" srcOrd="2" destOrd="0" parTransId="{EFE276BE-2250-4EEF-AA0E-2ABB4293AF58}" sibTransId="{94D584CA-3A16-4E16-ABFB-B95879BF8F8A}"/>
    <dgm:cxn modelId="{CD44EB0C-493E-420D-94D4-076FCCC326ED}" type="presOf" srcId="{FE953379-5320-470D-982D-FACA6A71BA3C}" destId="{932B8D08-D988-42B9-ADD7-5B2C47107C9E}" srcOrd="0" destOrd="0" presId="urn:microsoft.com/office/officeart/2005/8/layout/default"/>
    <dgm:cxn modelId="{65920DE7-7A46-465C-8951-727BC4C0F0F8}" type="presOf" srcId="{27EA32F1-ACD8-49C9-B1A2-915FEBAA00AA}" destId="{04F99A90-C20D-4252-A648-88D4FA0BBB80}" srcOrd="0" destOrd="0" presId="urn:microsoft.com/office/officeart/2005/8/layout/default"/>
    <dgm:cxn modelId="{26C82EE1-B590-46AF-84D5-679A809D81D6}" type="presOf" srcId="{FCE6567A-06BC-42B5-9E8C-FBD1556A2A49}" destId="{3DE28463-43F9-417F-BA4F-60E6D2E8C6E7}" srcOrd="0" destOrd="0" presId="urn:microsoft.com/office/officeart/2005/8/layout/default"/>
    <dgm:cxn modelId="{90478A2B-2400-4CBB-9AD7-38ED14C10699}" srcId="{FCE6567A-06BC-42B5-9E8C-FBD1556A2A49}" destId="{27EA32F1-ACD8-49C9-B1A2-915FEBAA00AA}" srcOrd="1" destOrd="0" parTransId="{34DD4B51-A84D-46B4-9EF9-0789FD5DD827}" sibTransId="{B088137C-B170-433A-8060-68F94CB3EEED}"/>
    <dgm:cxn modelId="{9B53A0AC-0835-46F3-84D3-E283B7080659}" type="presOf" srcId="{10C44289-1432-4881-B458-4D2D2DBB9690}" destId="{18395B01-9FD7-49B9-A761-4382619ED8C1}" srcOrd="0" destOrd="0" presId="urn:microsoft.com/office/officeart/2005/8/layout/default"/>
    <dgm:cxn modelId="{A84E2BDA-028C-4FDF-B0C9-EC9BD5A810C0}" srcId="{FCE6567A-06BC-42B5-9E8C-FBD1556A2A49}" destId="{10C44289-1432-4881-B458-4D2D2DBB9690}" srcOrd="3" destOrd="0" parTransId="{E8CDFE4B-2332-4F80-90AA-A3AA1E55C982}" sibTransId="{FE34D7BB-86BE-4667-AED3-3D412DF56892}"/>
    <dgm:cxn modelId="{4127A4FC-3A83-485F-83D8-775DE56A486C}" type="presOf" srcId="{1D23CE21-C98D-440C-AB1F-226D8A64C1D7}" destId="{263E174B-9D37-4A6D-8DDC-B6031BAD4393}" srcOrd="0" destOrd="0" presId="urn:microsoft.com/office/officeart/2005/8/layout/default"/>
    <dgm:cxn modelId="{D2174B0F-B4C2-4E8C-A2E9-EADE53C01E63}" type="presOf" srcId="{187E1F66-AE53-45B3-9617-8A8979EDCE87}" destId="{BC199546-6103-4F55-A6CE-F5989178BB95}" srcOrd="0" destOrd="0" presId="urn:microsoft.com/office/officeart/2005/8/layout/default"/>
    <dgm:cxn modelId="{49D861C3-BB41-4969-B1B8-C26C7DB303B4}" type="presParOf" srcId="{3DE28463-43F9-417F-BA4F-60E6D2E8C6E7}" destId="{932B8D08-D988-42B9-ADD7-5B2C47107C9E}" srcOrd="0" destOrd="0" presId="urn:microsoft.com/office/officeart/2005/8/layout/default"/>
    <dgm:cxn modelId="{E2E7C914-F9D3-43F9-A732-0F81FE8B1E3D}" type="presParOf" srcId="{3DE28463-43F9-417F-BA4F-60E6D2E8C6E7}" destId="{C7E4E41C-8D47-47F9-8386-5D53EDC7732E}" srcOrd="1" destOrd="0" presId="urn:microsoft.com/office/officeart/2005/8/layout/default"/>
    <dgm:cxn modelId="{71CBA5E7-1FFB-4B52-8849-C74A44B2A8A7}" type="presParOf" srcId="{3DE28463-43F9-417F-BA4F-60E6D2E8C6E7}" destId="{04F99A90-C20D-4252-A648-88D4FA0BBB80}" srcOrd="2" destOrd="0" presId="urn:microsoft.com/office/officeart/2005/8/layout/default"/>
    <dgm:cxn modelId="{5ABE9A98-D4C9-42F9-8006-417CED7966D3}" type="presParOf" srcId="{3DE28463-43F9-417F-BA4F-60E6D2E8C6E7}" destId="{EE6B8BFE-8B5A-4BE1-A9F7-164050FC11DC}" srcOrd="3" destOrd="0" presId="urn:microsoft.com/office/officeart/2005/8/layout/default"/>
    <dgm:cxn modelId="{6D8FE77D-1B55-44F1-862D-D0CF651A0337}" type="presParOf" srcId="{3DE28463-43F9-417F-BA4F-60E6D2E8C6E7}" destId="{BC199546-6103-4F55-A6CE-F5989178BB95}" srcOrd="4" destOrd="0" presId="urn:microsoft.com/office/officeart/2005/8/layout/default"/>
    <dgm:cxn modelId="{F1CBDF98-12F6-40FD-BC40-71810D23E06B}" type="presParOf" srcId="{3DE28463-43F9-417F-BA4F-60E6D2E8C6E7}" destId="{F14D9A16-55A0-4C16-A3D8-F2BDA6D07F6A}" srcOrd="5" destOrd="0" presId="urn:microsoft.com/office/officeart/2005/8/layout/default"/>
    <dgm:cxn modelId="{49188A82-7B40-47A5-A4B4-0C4AAD5245DC}" type="presParOf" srcId="{3DE28463-43F9-417F-BA4F-60E6D2E8C6E7}" destId="{18395B01-9FD7-49B9-A761-4382619ED8C1}" srcOrd="6" destOrd="0" presId="urn:microsoft.com/office/officeart/2005/8/layout/default"/>
    <dgm:cxn modelId="{6138AAE0-96EA-4338-B5B1-6A05C7A89736}" type="presParOf" srcId="{3DE28463-43F9-417F-BA4F-60E6D2E8C6E7}" destId="{7D8231E8-F7AF-4707-BE1B-3413441FB790}" srcOrd="7" destOrd="0" presId="urn:microsoft.com/office/officeart/2005/8/layout/default"/>
    <dgm:cxn modelId="{E1FF4880-7C88-4FB2-8620-99762AB7CDE5}" type="presParOf" srcId="{3DE28463-43F9-417F-BA4F-60E6D2E8C6E7}" destId="{263E174B-9D37-4A6D-8DDC-B6031BAD439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E6567A-06BC-42B5-9E8C-FBD1556A2A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953379-5320-470D-982D-FACA6A71BA3C}">
      <dgm:prSet phldrT="[Text]"/>
      <dgm:spPr/>
      <dgm:t>
        <a:bodyPr/>
        <a:lstStyle/>
        <a:p>
          <a:r>
            <a:rPr lang="en-US" dirty="0" err="1" smtClean="0"/>
            <a:t>Sikap</a:t>
          </a:r>
          <a:endParaRPr lang="en-US" dirty="0"/>
        </a:p>
      </dgm:t>
    </dgm:pt>
    <dgm:pt modelId="{565B6287-C90E-4576-890D-225D1E91B1CD}" type="parTrans" cxnId="{18275091-880F-4646-AFE3-20FC1E9A52E5}">
      <dgm:prSet/>
      <dgm:spPr/>
      <dgm:t>
        <a:bodyPr/>
        <a:lstStyle/>
        <a:p>
          <a:endParaRPr lang="en-US"/>
        </a:p>
      </dgm:t>
    </dgm:pt>
    <dgm:pt modelId="{AD668335-2FDF-400F-AF28-014F869031C0}" type="sibTrans" cxnId="{18275091-880F-4646-AFE3-20FC1E9A52E5}">
      <dgm:prSet/>
      <dgm:spPr/>
      <dgm:t>
        <a:bodyPr/>
        <a:lstStyle/>
        <a:p>
          <a:endParaRPr lang="en-US"/>
        </a:p>
      </dgm:t>
    </dgm:pt>
    <dgm:pt modelId="{187E1F66-AE53-45B3-9617-8A8979EDCE87}">
      <dgm:prSet phldrT="[Text]"/>
      <dgm:spPr/>
      <dgm:t>
        <a:bodyPr/>
        <a:lstStyle/>
        <a:p>
          <a:r>
            <a:rPr lang="en-US" dirty="0" err="1" smtClean="0"/>
            <a:t>Pengetahuan</a:t>
          </a:r>
          <a:endParaRPr lang="en-US" dirty="0"/>
        </a:p>
      </dgm:t>
    </dgm:pt>
    <dgm:pt modelId="{EFE276BE-2250-4EEF-AA0E-2ABB4293AF58}" type="parTrans" cxnId="{B28FD1BD-9F50-4A1C-9F07-2D408257DAC0}">
      <dgm:prSet/>
      <dgm:spPr/>
      <dgm:t>
        <a:bodyPr/>
        <a:lstStyle/>
        <a:p>
          <a:endParaRPr lang="en-US"/>
        </a:p>
      </dgm:t>
    </dgm:pt>
    <dgm:pt modelId="{94D584CA-3A16-4E16-ABFB-B95879BF8F8A}" type="sibTrans" cxnId="{B28FD1BD-9F50-4A1C-9F07-2D408257DAC0}">
      <dgm:prSet/>
      <dgm:spPr/>
      <dgm:t>
        <a:bodyPr/>
        <a:lstStyle/>
        <a:p>
          <a:endParaRPr lang="en-US"/>
        </a:p>
      </dgm:t>
    </dgm:pt>
    <dgm:pt modelId="{10C44289-1432-4881-B458-4D2D2DBB9690}">
      <dgm:prSet phldrT="[Text]"/>
      <dgm:spPr/>
      <dgm:t>
        <a:bodyPr/>
        <a:lstStyle/>
        <a:p>
          <a:r>
            <a:rPr lang="en-US" dirty="0" err="1" smtClean="0"/>
            <a:t>Kepatuhan</a:t>
          </a:r>
          <a:endParaRPr lang="en-US" dirty="0"/>
        </a:p>
      </dgm:t>
    </dgm:pt>
    <dgm:pt modelId="{E8CDFE4B-2332-4F80-90AA-A3AA1E55C982}" type="parTrans" cxnId="{A84E2BDA-028C-4FDF-B0C9-EC9BD5A810C0}">
      <dgm:prSet/>
      <dgm:spPr/>
      <dgm:t>
        <a:bodyPr/>
        <a:lstStyle/>
        <a:p>
          <a:endParaRPr lang="en-US"/>
        </a:p>
      </dgm:t>
    </dgm:pt>
    <dgm:pt modelId="{FE34D7BB-86BE-4667-AED3-3D412DF56892}" type="sibTrans" cxnId="{A84E2BDA-028C-4FDF-B0C9-EC9BD5A810C0}">
      <dgm:prSet/>
      <dgm:spPr/>
      <dgm:t>
        <a:bodyPr/>
        <a:lstStyle/>
        <a:p>
          <a:endParaRPr lang="en-US"/>
        </a:p>
      </dgm:t>
    </dgm:pt>
    <dgm:pt modelId="{70C0DBFB-B351-4AB7-BAAA-D39ED91B0BD9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486F4753-F91C-4CC5-9CBE-02ED71C98C47}" type="parTrans" cxnId="{7ECE0BE2-C277-4F4B-938C-73168435CEC2}">
      <dgm:prSet/>
      <dgm:spPr/>
      <dgm:t>
        <a:bodyPr/>
        <a:lstStyle/>
        <a:p>
          <a:endParaRPr lang="en-US"/>
        </a:p>
      </dgm:t>
    </dgm:pt>
    <dgm:pt modelId="{088287E9-B057-4B65-BACC-F3E0B08D094C}" type="sibTrans" cxnId="{7ECE0BE2-C277-4F4B-938C-73168435CEC2}">
      <dgm:prSet/>
      <dgm:spPr/>
      <dgm:t>
        <a:bodyPr/>
        <a:lstStyle/>
        <a:p>
          <a:endParaRPr lang="en-US"/>
        </a:p>
      </dgm:t>
    </dgm:pt>
    <dgm:pt modelId="{3DE28463-43F9-417F-BA4F-60E6D2E8C6E7}" type="pres">
      <dgm:prSet presAssocID="{FCE6567A-06BC-42B5-9E8C-FBD1556A2A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B8D08-D988-42B9-ADD7-5B2C47107C9E}" type="pres">
      <dgm:prSet presAssocID="{FE953379-5320-470D-982D-FACA6A71BA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4E41C-8D47-47F9-8386-5D53EDC7732E}" type="pres">
      <dgm:prSet presAssocID="{AD668335-2FDF-400F-AF28-014F869031C0}" presName="sibTrans" presStyleCnt="0"/>
      <dgm:spPr/>
    </dgm:pt>
    <dgm:pt modelId="{1A78A9C2-C113-489C-A4A0-388324D23F8C}" type="pres">
      <dgm:prSet presAssocID="{70C0DBFB-B351-4AB7-BAAA-D39ED91B0BD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FD6F4-BD3D-407C-BDB6-ED122F659232}" type="pres">
      <dgm:prSet presAssocID="{088287E9-B057-4B65-BACC-F3E0B08D094C}" presName="sibTrans" presStyleCnt="0"/>
      <dgm:spPr/>
    </dgm:pt>
    <dgm:pt modelId="{BC199546-6103-4F55-A6CE-F5989178BB95}" type="pres">
      <dgm:prSet presAssocID="{187E1F66-AE53-45B3-9617-8A8979EDCE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9A16-55A0-4C16-A3D8-F2BDA6D07F6A}" type="pres">
      <dgm:prSet presAssocID="{94D584CA-3A16-4E16-ABFB-B95879BF8F8A}" presName="sibTrans" presStyleCnt="0"/>
      <dgm:spPr/>
    </dgm:pt>
    <dgm:pt modelId="{18395B01-9FD7-49B9-A761-4382619ED8C1}" type="pres">
      <dgm:prSet presAssocID="{10C44289-1432-4881-B458-4D2D2DBB969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75091-880F-4646-AFE3-20FC1E9A52E5}" srcId="{FCE6567A-06BC-42B5-9E8C-FBD1556A2A49}" destId="{FE953379-5320-470D-982D-FACA6A71BA3C}" srcOrd="0" destOrd="0" parTransId="{565B6287-C90E-4576-890D-225D1E91B1CD}" sibTransId="{AD668335-2FDF-400F-AF28-014F869031C0}"/>
    <dgm:cxn modelId="{72564F93-FAEE-4097-9FAC-36757181D926}" type="presOf" srcId="{FCE6567A-06BC-42B5-9E8C-FBD1556A2A49}" destId="{3DE28463-43F9-417F-BA4F-60E6D2E8C6E7}" srcOrd="0" destOrd="0" presId="urn:microsoft.com/office/officeart/2005/8/layout/default"/>
    <dgm:cxn modelId="{29A48C3D-9C86-4A81-8CDC-8EF95321E8BD}" type="presOf" srcId="{FE953379-5320-470D-982D-FACA6A71BA3C}" destId="{932B8D08-D988-42B9-ADD7-5B2C47107C9E}" srcOrd="0" destOrd="0" presId="urn:microsoft.com/office/officeart/2005/8/layout/default"/>
    <dgm:cxn modelId="{D52C38F7-9471-46C4-857A-6025EB08E72B}" type="presOf" srcId="{70C0DBFB-B351-4AB7-BAAA-D39ED91B0BD9}" destId="{1A78A9C2-C113-489C-A4A0-388324D23F8C}" srcOrd="0" destOrd="0" presId="urn:microsoft.com/office/officeart/2005/8/layout/default"/>
    <dgm:cxn modelId="{B28FD1BD-9F50-4A1C-9F07-2D408257DAC0}" srcId="{FCE6567A-06BC-42B5-9E8C-FBD1556A2A49}" destId="{187E1F66-AE53-45B3-9617-8A8979EDCE87}" srcOrd="2" destOrd="0" parTransId="{EFE276BE-2250-4EEF-AA0E-2ABB4293AF58}" sibTransId="{94D584CA-3A16-4E16-ABFB-B95879BF8F8A}"/>
    <dgm:cxn modelId="{68DAC001-87CD-4E6E-A8E9-A9887EC2091E}" type="presOf" srcId="{10C44289-1432-4881-B458-4D2D2DBB9690}" destId="{18395B01-9FD7-49B9-A761-4382619ED8C1}" srcOrd="0" destOrd="0" presId="urn:microsoft.com/office/officeart/2005/8/layout/default"/>
    <dgm:cxn modelId="{C844F16C-493B-4A79-A644-0DBB883ED6E3}" type="presOf" srcId="{187E1F66-AE53-45B3-9617-8A8979EDCE87}" destId="{BC199546-6103-4F55-A6CE-F5989178BB95}" srcOrd="0" destOrd="0" presId="urn:microsoft.com/office/officeart/2005/8/layout/default"/>
    <dgm:cxn modelId="{7ECE0BE2-C277-4F4B-938C-73168435CEC2}" srcId="{FCE6567A-06BC-42B5-9E8C-FBD1556A2A49}" destId="{70C0DBFB-B351-4AB7-BAAA-D39ED91B0BD9}" srcOrd="1" destOrd="0" parTransId="{486F4753-F91C-4CC5-9CBE-02ED71C98C47}" sibTransId="{088287E9-B057-4B65-BACC-F3E0B08D094C}"/>
    <dgm:cxn modelId="{A84E2BDA-028C-4FDF-B0C9-EC9BD5A810C0}" srcId="{FCE6567A-06BC-42B5-9E8C-FBD1556A2A49}" destId="{10C44289-1432-4881-B458-4D2D2DBB9690}" srcOrd="3" destOrd="0" parTransId="{E8CDFE4B-2332-4F80-90AA-A3AA1E55C982}" sibTransId="{FE34D7BB-86BE-4667-AED3-3D412DF56892}"/>
    <dgm:cxn modelId="{4AD53FAE-2F7E-4671-8723-303B3805F621}" type="presParOf" srcId="{3DE28463-43F9-417F-BA4F-60E6D2E8C6E7}" destId="{932B8D08-D988-42B9-ADD7-5B2C47107C9E}" srcOrd="0" destOrd="0" presId="urn:microsoft.com/office/officeart/2005/8/layout/default"/>
    <dgm:cxn modelId="{F5DA22F6-626C-42AA-8CF3-C7CDA3ED1002}" type="presParOf" srcId="{3DE28463-43F9-417F-BA4F-60E6D2E8C6E7}" destId="{C7E4E41C-8D47-47F9-8386-5D53EDC7732E}" srcOrd="1" destOrd="0" presId="urn:microsoft.com/office/officeart/2005/8/layout/default"/>
    <dgm:cxn modelId="{344D43A0-9B0C-483A-89E7-D9CE1C207EDB}" type="presParOf" srcId="{3DE28463-43F9-417F-BA4F-60E6D2E8C6E7}" destId="{1A78A9C2-C113-489C-A4A0-388324D23F8C}" srcOrd="2" destOrd="0" presId="urn:microsoft.com/office/officeart/2005/8/layout/default"/>
    <dgm:cxn modelId="{802C60F1-CEF8-45D0-B389-D50423AF832B}" type="presParOf" srcId="{3DE28463-43F9-417F-BA4F-60E6D2E8C6E7}" destId="{418FD6F4-BD3D-407C-BDB6-ED122F659232}" srcOrd="3" destOrd="0" presId="urn:microsoft.com/office/officeart/2005/8/layout/default"/>
    <dgm:cxn modelId="{AD6C35C7-3410-4E43-948A-CE76720B758F}" type="presParOf" srcId="{3DE28463-43F9-417F-BA4F-60E6D2E8C6E7}" destId="{BC199546-6103-4F55-A6CE-F5989178BB95}" srcOrd="4" destOrd="0" presId="urn:microsoft.com/office/officeart/2005/8/layout/default"/>
    <dgm:cxn modelId="{9CD6CC2C-6335-4174-B0F6-0AF4C94EF90F}" type="presParOf" srcId="{3DE28463-43F9-417F-BA4F-60E6D2E8C6E7}" destId="{F14D9A16-55A0-4C16-A3D8-F2BDA6D07F6A}" srcOrd="5" destOrd="0" presId="urn:microsoft.com/office/officeart/2005/8/layout/default"/>
    <dgm:cxn modelId="{83FC8662-C9F0-4F3F-B034-18EF20F9A064}" type="presParOf" srcId="{3DE28463-43F9-417F-BA4F-60E6D2E8C6E7}" destId="{18395B01-9FD7-49B9-A761-4382619ED8C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E6567A-06BC-42B5-9E8C-FBD1556A2A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953379-5320-470D-982D-FACA6A71BA3C}">
      <dgm:prSet phldrT="[Text]"/>
      <dgm:spPr/>
      <dgm:t>
        <a:bodyPr/>
        <a:lstStyle/>
        <a:p>
          <a:r>
            <a:rPr lang="en-US" dirty="0" smtClean="0"/>
            <a:t>V1(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565B6287-C90E-4576-890D-225D1E91B1CD}" type="parTrans" cxnId="{18275091-880F-4646-AFE3-20FC1E9A52E5}">
      <dgm:prSet/>
      <dgm:spPr/>
      <dgm:t>
        <a:bodyPr/>
        <a:lstStyle/>
        <a:p>
          <a:endParaRPr lang="en-US"/>
        </a:p>
      </dgm:t>
    </dgm:pt>
    <dgm:pt modelId="{AD668335-2FDF-400F-AF28-014F869031C0}" type="sibTrans" cxnId="{18275091-880F-4646-AFE3-20FC1E9A52E5}">
      <dgm:prSet/>
      <dgm:spPr/>
      <dgm:t>
        <a:bodyPr/>
        <a:lstStyle/>
        <a:p>
          <a:endParaRPr lang="en-US"/>
        </a:p>
      </dgm:t>
    </dgm:pt>
    <dgm:pt modelId="{27EA32F1-ACD8-49C9-B1A2-915FEBAA00AA}">
      <dgm:prSet phldrT="[Text]"/>
      <dgm:spPr/>
      <dgm:t>
        <a:bodyPr/>
        <a:lstStyle/>
        <a:p>
          <a:r>
            <a:rPr lang="en-US" dirty="0" smtClean="0"/>
            <a:t>V2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34DD4B51-A84D-46B4-9EF9-0789FD5DD827}" type="parTrans" cxnId="{90478A2B-2400-4CBB-9AD7-38ED14C10699}">
      <dgm:prSet/>
      <dgm:spPr/>
      <dgm:t>
        <a:bodyPr/>
        <a:lstStyle/>
        <a:p>
          <a:endParaRPr lang="en-US"/>
        </a:p>
      </dgm:t>
    </dgm:pt>
    <dgm:pt modelId="{B088137C-B170-433A-8060-68F94CB3EEED}" type="sibTrans" cxnId="{90478A2B-2400-4CBB-9AD7-38ED14C10699}">
      <dgm:prSet/>
      <dgm:spPr/>
      <dgm:t>
        <a:bodyPr/>
        <a:lstStyle/>
        <a:p>
          <a:endParaRPr lang="en-US"/>
        </a:p>
      </dgm:t>
    </dgm:pt>
    <dgm:pt modelId="{187E1F66-AE53-45B3-9617-8A8979EDCE87}">
      <dgm:prSet phldrT="[Text]"/>
      <dgm:spPr/>
      <dgm:t>
        <a:bodyPr/>
        <a:lstStyle/>
        <a:p>
          <a:r>
            <a:rPr lang="en-US" dirty="0" smtClean="0"/>
            <a:t>V3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EFE276BE-2250-4EEF-AA0E-2ABB4293AF58}" type="parTrans" cxnId="{B28FD1BD-9F50-4A1C-9F07-2D408257DAC0}">
      <dgm:prSet/>
      <dgm:spPr/>
      <dgm:t>
        <a:bodyPr/>
        <a:lstStyle/>
        <a:p>
          <a:endParaRPr lang="en-US"/>
        </a:p>
      </dgm:t>
    </dgm:pt>
    <dgm:pt modelId="{94D584CA-3A16-4E16-ABFB-B95879BF8F8A}" type="sibTrans" cxnId="{B28FD1BD-9F50-4A1C-9F07-2D408257DAC0}">
      <dgm:prSet/>
      <dgm:spPr/>
      <dgm:t>
        <a:bodyPr/>
        <a:lstStyle/>
        <a:p>
          <a:endParaRPr lang="en-US"/>
        </a:p>
      </dgm:t>
    </dgm:pt>
    <dgm:pt modelId="{10C44289-1432-4881-B458-4D2D2DBB9690}">
      <dgm:prSet phldrT="[Text]"/>
      <dgm:spPr/>
      <dgm:t>
        <a:bodyPr/>
        <a:lstStyle/>
        <a:p>
          <a:r>
            <a:rPr lang="en-US" dirty="0" smtClean="0"/>
            <a:t>V4 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E8CDFE4B-2332-4F80-90AA-A3AA1E55C982}" type="parTrans" cxnId="{A84E2BDA-028C-4FDF-B0C9-EC9BD5A810C0}">
      <dgm:prSet/>
      <dgm:spPr/>
      <dgm:t>
        <a:bodyPr/>
        <a:lstStyle/>
        <a:p>
          <a:endParaRPr lang="en-US"/>
        </a:p>
      </dgm:t>
    </dgm:pt>
    <dgm:pt modelId="{FE34D7BB-86BE-4667-AED3-3D412DF56892}" type="sibTrans" cxnId="{A84E2BDA-028C-4FDF-B0C9-EC9BD5A810C0}">
      <dgm:prSet/>
      <dgm:spPr/>
      <dgm:t>
        <a:bodyPr/>
        <a:lstStyle/>
        <a:p>
          <a:endParaRPr lang="en-US"/>
        </a:p>
      </dgm:t>
    </dgm:pt>
    <dgm:pt modelId="{1D23CE21-C98D-440C-AB1F-226D8A64C1D7}">
      <dgm:prSet phldrT="[Text]"/>
      <dgm:spPr/>
      <dgm:t>
        <a:bodyPr/>
        <a:lstStyle/>
        <a:p>
          <a:r>
            <a:rPr lang="en-US" dirty="0" smtClean="0"/>
            <a:t>V5 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FC968D8E-E531-4476-B1FC-4170DFCD56CA}" type="parTrans" cxnId="{AABED53D-3E88-461A-A67C-794053A7AC38}">
      <dgm:prSet/>
      <dgm:spPr/>
      <dgm:t>
        <a:bodyPr/>
        <a:lstStyle/>
        <a:p>
          <a:endParaRPr lang="en-US"/>
        </a:p>
      </dgm:t>
    </dgm:pt>
    <dgm:pt modelId="{702A849F-61D8-4733-8359-E62D70454905}" type="sibTrans" cxnId="{AABED53D-3E88-461A-A67C-794053A7AC38}">
      <dgm:prSet/>
      <dgm:spPr/>
      <dgm:t>
        <a:bodyPr/>
        <a:lstStyle/>
        <a:p>
          <a:endParaRPr lang="en-US"/>
        </a:p>
      </dgm:t>
    </dgm:pt>
    <dgm:pt modelId="{3DE28463-43F9-417F-BA4F-60E6D2E8C6E7}" type="pres">
      <dgm:prSet presAssocID="{FCE6567A-06BC-42B5-9E8C-FBD1556A2A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B8D08-D988-42B9-ADD7-5B2C47107C9E}" type="pres">
      <dgm:prSet presAssocID="{FE953379-5320-470D-982D-FACA6A71BA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4E41C-8D47-47F9-8386-5D53EDC7732E}" type="pres">
      <dgm:prSet presAssocID="{AD668335-2FDF-400F-AF28-014F869031C0}" presName="sibTrans" presStyleCnt="0"/>
      <dgm:spPr/>
    </dgm:pt>
    <dgm:pt modelId="{04F99A90-C20D-4252-A648-88D4FA0BBB80}" type="pres">
      <dgm:prSet presAssocID="{27EA32F1-ACD8-49C9-B1A2-915FEBAA00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B8BFE-8B5A-4BE1-A9F7-164050FC11DC}" type="pres">
      <dgm:prSet presAssocID="{B088137C-B170-433A-8060-68F94CB3EEED}" presName="sibTrans" presStyleCnt="0"/>
      <dgm:spPr/>
    </dgm:pt>
    <dgm:pt modelId="{BC199546-6103-4F55-A6CE-F5989178BB95}" type="pres">
      <dgm:prSet presAssocID="{187E1F66-AE53-45B3-9617-8A8979EDCE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9A16-55A0-4C16-A3D8-F2BDA6D07F6A}" type="pres">
      <dgm:prSet presAssocID="{94D584CA-3A16-4E16-ABFB-B95879BF8F8A}" presName="sibTrans" presStyleCnt="0"/>
      <dgm:spPr/>
    </dgm:pt>
    <dgm:pt modelId="{18395B01-9FD7-49B9-A761-4382619ED8C1}" type="pres">
      <dgm:prSet presAssocID="{10C44289-1432-4881-B458-4D2D2DBB969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231E8-F7AF-4707-BE1B-3413441FB790}" type="pres">
      <dgm:prSet presAssocID="{FE34D7BB-86BE-4667-AED3-3D412DF56892}" presName="sibTrans" presStyleCnt="0"/>
      <dgm:spPr/>
    </dgm:pt>
    <dgm:pt modelId="{263E174B-9D37-4A6D-8DDC-B6031BAD4393}" type="pres">
      <dgm:prSet presAssocID="{1D23CE21-C98D-440C-AB1F-226D8A64C1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4E2BDA-028C-4FDF-B0C9-EC9BD5A810C0}" srcId="{FCE6567A-06BC-42B5-9E8C-FBD1556A2A49}" destId="{10C44289-1432-4881-B458-4D2D2DBB9690}" srcOrd="3" destOrd="0" parTransId="{E8CDFE4B-2332-4F80-90AA-A3AA1E55C982}" sibTransId="{FE34D7BB-86BE-4667-AED3-3D412DF56892}"/>
    <dgm:cxn modelId="{1700D25D-F5DB-4B76-A501-9A8AD06548B5}" type="presOf" srcId="{10C44289-1432-4881-B458-4D2D2DBB9690}" destId="{18395B01-9FD7-49B9-A761-4382619ED8C1}" srcOrd="0" destOrd="0" presId="urn:microsoft.com/office/officeart/2005/8/layout/default"/>
    <dgm:cxn modelId="{90478A2B-2400-4CBB-9AD7-38ED14C10699}" srcId="{FCE6567A-06BC-42B5-9E8C-FBD1556A2A49}" destId="{27EA32F1-ACD8-49C9-B1A2-915FEBAA00AA}" srcOrd="1" destOrd="0" parTransId="{34DD4B51-A84D-46B4-9EF9-0789FD5DD827}" sibTransId="{B088137C-B170-433A-8060-68F94CB3EEED}"/>
    <dgm:cxn modelId="{F9D6CFEA-E796-4EEC-863A-770199FA21D6}" type="presOf" srcId="{187E1F66-AE53-45B3-9617-8A8979EDCE87}" destId="{BC199546-6103-4F55-A6CE-F5989178BB95}" srcOrd="0" destOrd="0" presId="urn:microsoft.com/office/officeart/2005/8/layout/default"/>
    <dgm:cxn modelId="{9A22470C-961B-4225-8E5A-14D0F97AA52F}" type="presOf" srcId="{FCE6567A-06BC-42B5-9E8C-FBD1556A2A49}" destId="{3DE28463-43F9-417F-BA4F-60E6D2E8C6E7}" srcOrd="0" destOrd="0" presId="urn:microsoft.com/office/officeart/2005/8/layout/default"/>
    <dgm:cxn modelId="{AABED53D-3E88-461A-A67C-794053A7AC38}" srcId="{FCE6567A-06BC-42B5-9E8C-FBD1556A2A49}" destId="{1D23CE21-C98D-440C-AB1F-226D8A64C1D7}" srcOrd="4" destOrd="0" parTransId="{FC968D8E-E531-4476-B1FC-4170DFCD56CA}" sibTransId="{702A849F-61D8-4733-8359-E62D70454905}"/>
    <dgm:cxn modelId="{B6EF7B7F-AAA3-4D83-8B4B-516D10CCAA0B}" type="presOf" srcId="{FE953379-5320-470D-982D-FACA6A71BA3C}" destId="{932B8D08-D988-42B9-ADD7-5B2C47107C9E}" srcOrd="0" destOrd="0" presId="urn:microsoft.com/office/officeart/2005/8/layout/default"/>
    <dgm:cxn modelId="{08C10974-51B8-4BBC-B117-0F61B4D2A9E9}" type="presOf" srcId="{1D23CE21-C98D-440C-AB1F-226D8A64C1D7}" destId="{263E174B-9D37-4A6D-8DDC-B6031BAD4393}" srcOrd="0" destOrd="0" presId="urn:microsoft.com/office/officeart/2005/8/layout/default"/>
    <dgm:cxn modelId="{18275091-880F-4646-AFE3-20FC1E9A52E5}" srcId="{FCE6567A-06BC-42B5-9E8C-FBD1556A2A49}" destId="{FE953379-5320-470D-982D-FACA6A71BA3C}" srcOrd="0" destOrd="0" parTransId="{565B6287-C90E-4576-890D-225D1E91B1CD}" sibTransId="{AD668335-2FDF-400F-AF28-014F869031C0}"/>
    <dgm:cxn modelId="{0DA392D1-D254-4E7F-B2EC-4DDBE9211E70}" type="presOf" srcId="{27EA32F1-ACD8-49C9-B1A2-915FEBAA00AA}" destId="{04F99A90-C20D-4252-A648-88D4FA0BBB80}" srcOrd="0" destOrd="0" presId="urn:microsoft.com/office/officeart/2005/8/layout/default"/>
    <dgm:cxn modelId="{B28FD1BD-9F50-4A1C-9F07-2D408257DAC0}" srcId="{FCE6567A-06BC-42B5-9E8C-FBD1556A2A49}" destId="{187E1F66-AE53-45B3-9617-8A8979EDCE87}" srcOrd="2" destOrd="0" parTransId="{EFE276BE-2250-4EEF-AA0E-2ABB4293AF58}" sibTransId="{94D584CA-3A16-4E16-ABFB-B95879BF8F8A}"/>
    <dgm:cxn modelId="{4D40D988-69B4-411C-9829-783F1802CF3E}" type="presParOf" srcId="{3DE28463-43F9-417F-BA4F-60E6D2E8C6E7}" destId="{932B8D08-D988-42B9-ADD7-5B2C47107C9E}" srcOrd="0" destOrd="0" presId="urn:microsoft.com/office/officeart/2005/8/layout/default"/>
    <dgm:cxn modelId="{CE0BA8F3-2113-44A3-8010-2133F38FE16B}" type="presParOf" srcId="{3DE28463-43F9-417F-BA4F-60E6D2E8C6E7}" destId="{C7E4E41C-8D47-47F9-8386-5D53EDC7732E}" srcOrd="1" destOrd="0" presId="urn:microsoft.com/office/officeart/2005/8/layout/default"/>
    <dgm:cxn modelId="{E6529F30-BB57-4AEE-93DB-F5F30F91A300}" type="presParOf" srcId="{3DE28463-43F9-417F-BA4F-60E6D2E8C6E7}" destId="{04F99A90-C20D-4252-A648-88D4FA0BBB80}" srcOrd="2" destOrd="0" presId="urn:microsoft.com/office/officeart/2005/8/layout/default"/>
    <dgm:cxn modelId="{E57708DA-7CA8-41C7-8D87-C58FC2F194C2}" type="presParOf" srcId="{3DE28463-43F9-417F-BA4F-60E6D2E8C6E7}" destId="{EE6B8BFE-8B5A-4BE1-A9F7-164050FC11DC}" srcOrd="3" destOrd="0" presId="urn:microsoft.com/office/officeart/2005/8/layout/default"/>
    <dgm:cxn modelId="{1E556A40-32A3-41D3-9273-5610F99C4CCB}" type="presParOf" srcId="{3DE28463-43F9-417F-BA4F-60E6D2E8C6E7}" destId="{BC199546-6103-4F55-A6CE-F5989178BB95}" srcOrd="4" destOrd="0" presId="urn:microsoft.com/office/officeart/2005/8/layout/default"/>
    <dgm:cxn modelId="{CB484502-0EB3-4A0A-9448-BBCC7EDFC86F}" type="presParOf" srcId="{3DE28463-43F9-417F-BA4F-60E6D2E8C6E7}" destId="{F14D9A16-55A0-4C16-A3D8-F2BDA6D07F6A}" srcOrd="5" destOrd="0" presId="urn:microsoft.com/office/officeart/2005/8/layout/default"/>
    <dgm:cxn modelId="{D959439D-3924-403A-BAF2-E20F81A5D438}" type="presParOf" srcId="{3DE28463-43F9-417F-BA4F-60E6D2E8C6E7}" destId="{18395B01-9FD7-49B9-A761-4382619ED8C1}" srcOrd="6" destOrd="0" presId="urn:microsoft.com/office/officeart/2005/8/layout/default"/>
    <dgm:cxn modelId="{6A5E4533-A912-4EE8-AC03-18B7A123FFC7}" type="presParOf" srcId="{3DE28463-43F9-417F-BA4F-60E6D2E8C6E7}" destId="{7D8231E8-F7AF-4707-BE1B-3413441FB790}" srcOrd="7" destOrd="0" presId="urn:microsoft.com/office/officeart/2005/8/layout/default"/>
    <dgm:cxn modelId="{27F5026B-8498-48B2-A3B9-B8444133283D}" type="presParOf" srcId="{3DE28463-43F9-417F-BA4F-60E6D2E8C6E7}" destId="{263E174B-9D37-4A6D-8DDC-B6031BAD439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smtClean="0"/>
            <a:t>V1(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/>
      <dgm:t>
        <a:bodyPr/>
        <a:lstStyle/>
        <a:p>
          <a:r>
            <a:rPr lang="en-US" dirty="0" smtClean="0"/>
            <a:t>V5(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D7B9F5A8-AA92-4875-9CF3-E66DBB32453D}" type="presOf" srcId="{71646D6F-4075-4FA9-ACAA-210422EE1F41}" destId="{20567090-DC62-448B-A70E-877CAE945775}" srcOrd="0" destOrd="0" presId="urn:microsoft.com/office/officeart/2005/8/layout/process1"/>
    <dgm:cxn modelId="{D559BF6A-292F-4F56-88AA-F5BAEA8C4128}" type="presOf" srcId="{71646D6F-4075-4FA9-ACAA-210422EE1F41}" destId="{EE0C50E0-3149-4AB1-BBEB-DB4A060FA773}" srcOrd="1" destOrd="0" presId="urn:microsoft.com/office/officeart/2005/8/layout/process1"/>
    <dgm:cxn modelId="{7A886AF2-9A6B-4FA6-92FC-665DEE3A2AFE}" type="presOf" srcId="{969ADFE8-4249-4338-84B4-C61C091AD18F}" destId="{63576C26-F83E-460F-B7C7-83AB3092D15B}" srcOrd="0" destOrd="0" presId="urn:microsoft.com/office/officeart/2005/8/layout/process1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D17E80AA-7091-4169-B5D3-689A441160AE}" type="presOf" srcId="{2E28225C-7737-4037-BCC1-EDBE74D3ED05}" destId="{92CF1E0C-9F14-407D-8370-7D10604E9062}" srcOrd="0" destOrd="0" presId="urn:microsoft.com/office/officeart/2005/8/layout/process1"/>
    <dgm:cxn modelId="{B1F29926-98EA-47C8-926D-1FC6AAF5A3AD}" type="presOf" srcId="{5FB7C3DA-BA7B-465E-A39D-9D909A2E71C0}" destId="{DC5C4F21-D913-408B-B95B-7BCB4E21ADCE}" srcOrd="0" destOrd="0" presId="urn:microsoft.com/office/officeart/2005/8/layout/process1"/>
    <dgm:cxn modelId="{4982694B-B592-4E67-8E0A-A7C0215B226E}" type="presParOf" srcId="{92CF1E0C-9F14-407D-8370-7D10604E9062}" destId="{DC5C4F21-D913-408B-B95B-7BCB4E21ADCE}" srcOrd="0" destOrd="0" presId="urn:microsoft.com/office/officeart/2005/8/layout/process1"/>
    <dgm:cxn modelId="{1C2735AE-E009-41A0-96B3-E8DEEF54338D}" type="presParOf" srcId="{92CF1E0C-9F14-407D-8370-7D10604E9062}" destId="{20567090-DC62-448B-A70E-877CAE945775}" srcOrd="1" destOrd="0" presId="urn:microsoft.com/office/officeart/2005/8/layout/process1"/>
    <dgm:cxn modelId="{799BE599-9543-4FF2-A9A3-F0DDE5C0785B}" type="presParOf" srcId="{20567090-DC62-448B-A70E-877CAE945775}" destId="{EE0C50E0-3149-4AB1-BBEB-DB4A060FA773}" srcOrd="0" destOrd="0" presId="urn:microsoft.com/office/officeart/2005/8/layout/process1"/>
    <dgm:cxn modelId="{CD24F404-52BE-4355-BB81-3F7E23287F2B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smtClean="0"/>
            <a:t>V2(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/>
      <dgm:t>
        <a:bodyPr/>
        <a:lstStyle/>
        <a:p>
          <a:r>
            <a:rPr lang="en-US" dirty="0" smtClean="0"/>
            <a:t>V5(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3FA701-AFAE-43F0-91B3-2E67D64C037C}" type="presOf" srcId="{969ADFE8-4249-4338-84B4-C61C091AD18F}" destId="{63576C26-F83E-460F-B7C7-83AB3092D15B}" srcOrd="0" destOrd="0" presId="urn:microsoft.com/office/officeart/2005/8/layout/process1"/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67695006-EF00-4D44-8A1D-46C2B40AE6A9}" type="presOf" srcId="{71646D6F-4075-4FA9-ACAA-210422EE1F41}" destId="{20567090-DC62-448B-A70E-877CAE945775}" srcOrd="0" destOrd="0" presId="urn:microsoft.com/office/officeart/2005/8/layout/process1"/>
    <dgm:cxn modelId="{C5E92703-070D-4E61-8C49-FD9D5DEB2948}" type="presOf" srcId="{2E28225C-7737-4037-BCC1-EDBE74D3ED05}" destId="{92CF1E0C-9F14-407D-8370-7D10604E9062}" srcOrd="0" destOrd="0" presId="urn:microsoft.com/office/officeart/2005/8/layout/process1"/>
    <dgm:cxn modelId="{99D4D1D0-8CA0-439D-A7C8-F2CA68B4A6A4}" type="presOf" srcId="{5FB7C3DA-BA7B-465E-A39D-9D909A2E71C0}" destId="{DC5C4F21-D913-408B-B95B-7BCB4E21ADCE}" srcOrd="0" destOrd="0" presId="urn:microsoft.com/office/officeart/2005/8/layout/process1"/>
    <dgm:cxn modelId="{465093CA-BAA5-44CA-93BC-DA99E32C8231}" type="presOf" srcId="{71646D6F-4075-4FA9-ACAA-210422EE1F41}" destId="{EE0C50E0-3149-4AB1-BBEB-DB4A060FA773}" srcOrd="1" destOrd="0" presId="urn:microsoft.com/office/officeart/2005/8/layout/process1"/>
    <dgm:cxn modelId="{9EEBDB7E-40CE-42F7-A606-22D77B2071F8}" type="presParOf" srcId="{92CF1E0C-9F14-407D-8370-7D10604E9062}" destId="{DC5C4F21-D913-408B-B95B-7BCB4E21ADCE}" srcOrd="0" destOrd="0" presId="urn:microsoft.com/office/officeart/2005/8/layout/process1"/>
    <dgm:cxn modelId="{9AFB13F8-BF43-495E-8CA1-9249A5A86CE8}" type="presParOf" srcId="{92CF1E0C-9F14-407D-8370-7D10604E9062}" destId="{20567090-DC62-448B-A70E-877CAE945775}" srcOrd="1" destOrd="0" presId="urn:microsoft.com/office/officeart/2005/8/layout/process1"/>
    <dgm:cxn modelId="{4B5BD07D-24DE-4B0A-B155-0458EDE4DD41}" type="presParOf" srcId="{20567090-DC62-448B-A70E-877CAE945775}" destId="{EE0C50E0-3149-4AB1-BBEB-DB4A060FA773}" srcOrd="0" destOrd="0" presId="urn:microsoft.com/office/officeart/2005/8/layout/process1"/>
    <dgm:cxn modelId="{AAD8C642-BE1C-4110-9EC4-E9EF65719E74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smtClean="0"/>
            <a:t>V3(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/>
      <dgm:t>
        <a:bodyPr/>
        <a:lstStyle/>
        <a:p>
          <a:r>
            <a:rPr lang="en-US" dirty="0" smtClean="0"/>
            <a:t>V5(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1AA0FB-570B-47AF-9196-AFC944026EEC}" type="presOf" srcId="{969ADFE8-4249-4338-84B4-C61C091AD18F}" destId="{63576C26-F83E-460F-B7C7-83AB3092D15B}" srcOrd="0" destOrd="0" presId="urn:microsoft.com/office/officeart/2005/8/layout/process1"/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C48EAFB3-5E18-44FE-A5F7-F5D1174A10BE}" type="presOf" srcId="{5FB7C3DA-BA7B-465E-A39D-9D909A2E71C0}" destId="{DC5C4F21-D913-408B-B95B-7BCB4E21ADCE}" srcOrd="0" destOrd="0" presId="urn:microsoft.com/office/officeart/2005/8/layout/process1"/>
    <dgm:cxn modelId="{E6A0B3AC-8B5E-4155-9E02-CDA4BA59E33C}" type="presOf" srcId="{2E28225C-7737-4037-BCC1-EDBE74D3ED05}" destId="{92CF1E0C-9F14-407D-8370-7D10604E9062}" srcOrd="0" destOrd="0" presId="urn:microsoft.com/office/officeart/2005/8/layout/process1"/>
    <dgm:cxn modelId="{C55EE0D6-4DE4-47AE-8B75-4CB636031F60}" type="presOf" srcId="{71646D6F-4075-4FA9-ACAA-210422EE1F41}" destId="{20567090-DC62-448B-A70E-877CAE945775}" srcOrd="0" destOrd="0" presId="urn:microsoft.com/office/officeart/2005/8/layout/process1"/>
    <dgm:cxn modelId="{5C479E24-785B-4097-8054-1A8DF7425464}" type="presOf" srcId="{71646D6F-4075-4FA9-ACAA-210422EE1F41}" destId="{EE0C50E0-3149-4AB1-BBEB-DB4A060FA773}" srcOrd="1" destOrd="0" presId="urn:microsoft.com/office/officeart/2005/8/layout/process1"/>
    <dgm:cxn modelId="{7AB9ED27-48AC-4491-AB71-B4943857BFFD}" type="presParOf" srcId="{92CF1E0C-9F14-407D-8370-7D10604E9062}" destId="{DC5C4F21-D913-408B-B95B-7BCB4E21ADCE}" srcOrd="0" destOrd="0" presId="urn:microsoft.com/office/officeart/2005/8/layout/process1"/>
    <dgm:cxn modelId="{D0A47235-D940-4F98-B373-A7E0CBF0EB47}" type="presParOf" srcId="{92CF1E0C-9F14-407D-8370-7D10604E9062}" destId="{20567090-DC62-448B-A70E-877CAE945775}" srcOrd="1" destOrd="0" presId="urn:microsoft.com/office/officeart/2005/8/layout/process1"/>
    <dgm:cxn modelId="{4DAE672A-7926-4BCE-9B7F-3780E22A95CC}" type="presParOf" srcId="{20567090-DC62-448B-A70E-877CAE945775}" destId="{EE0C50E0-3149-4AB1-BBEB-DB4A060FA773}" srcOrd="0" destOrd="0" presId="urn:microsoft.com/office/officeart/2005/8/layout/process1"/>
    <dgm:cxn modelId="{91D2C78B-2288-4DD0-A521-68B4E17B97C6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28225C-7737-4037-BCC1-EDBE74D3ED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FB7C3DA-BA7B-465E-A39D-9D909A2E71C0}">
      <dgm:prSet phldrT="[Text]"/>
      <dgm:spPr/>
      <dgm:t>
        <a:bodyPr/>
        <a:lstStyle/>
        <a:p>
          <a:r>
            <a:rPr lang="en-US" dirty="0" smtClean="0"/>
            <a:t>V4(</a:t>
          </a:r>
          <a:r>
            <a:rPr lang="en-US" dirty="0" err="1" smtClean="0"/>
            <a:t>Ind</a:t>
          </a:r>
          <a:r>
            <a:rPr lang="en-US" dirty="0" smtClean="0"/>
            <a:t>)</a:t>
          </a:r>
          <a:endParaRPr lang="en-US" dirty="0"/>
        </a:p>
      </dgm:t>
    </dgm:pt>
    <dgm:pt modelId="{B850DA71-EF73-4A14-8A99-B730A06CD565}" type="parTrans" cxnId="{6607DA31-C8C2-4744-B45C-D06A52E73909}">
      <dgm:prSet/>
      <dgm:spPr/>
      <dgm:t>
        <a:bodyPr/>
        <a:lstStyle/>
        <a:p>
          <a:endParaRPr lang="en-US"/>
        </a:p>
      </dgm:t>
    </dgm:pt>
    <dgm:pt modelId="{71646D6F-4075-4FA9-ACAA-210422EE1F41}" type="sibTrans" cxnId="{6607DA31-C8C2-4744-B45C-D06A52E73909}">
      <dgm:prSet/>
      <dgm:spPr/>
      <dgm:t>
        <a:bodyPr/>
        <a:lstStyle/>
        <a:p>
          <a:endParaRPr lang="en-US"/>
        </a:p>
      </dgm:t>
    </dgm:pt>
    <dgm:pt modelId="{969ADFE8-4249-4338-84B4-C61C091AD18F}">
      <dgm:prSet phldrT="[Text]"/>
      <dgm:spPr/>
      <dgm:t>
        <a:bodyPr/>
        <a:lstStyle/>
        <a:p>
          <a:r>
            <a:rPr lang="en-US" dirty="0" smtClean="0"/>
            <a:t>V5(</a:t>
          </a:r>
          <a:r>
            <a:rPr lang="en-US" dirty="0" err="1" smtClean="0"/>
            <a:t>Dep</a:t>
          </a:r>
          <a:r>
            <a:rPr lang="en-US" dirty="0" smtClean="0"/>
            <a:t>)</a:t>
          </a:r>
          <a:endParaRPr lang="en-US" dirty="0"/>
        </a:p>
      </dgm:t>
    </dgm:pt>
    <dgm:pt modelId="{419C6F74-654E-4C42-A998-6FDB63EAFF50}" type="parTrans" cxnId="{E73DF7AC-D839-4ABC-9C0C-AAB54CA985EF}">
      <dgm:prSet/>
      <dgm:spPr/>
      <dgm:t>
        <a:bodyPr/>
        <a:lstStyle/>
        <a:p>
          <a:endParaRPr lang="en-US"/>
        </a:p>
      </dgm:t>
    </dgm:pt>
    <dgm:pt modelId="{C95DE539-AC1F-4A94-93BF-2FCB712AC68A}" type="sibTrans" cxnId="{E73DF7AC-D839-4ABC-9C0C-AAB54CA985EF}">
      <dgm:prSet/>
      <dgm:spPr/>
      <dgm:t>
        <a:bodyPr/>
        <a:lstStyle/>
        <a:p>
          <a:endParaRPr lang="en-US"/>
        </a:p>
      </dgm:t>
    </dgm:pt>
    <dgm:pt modelId="{92CF1E0C-9F14-407D-8370-7D10604E9062}" type="pres">
      <dgm:prSet presAssocID="{2E28225C-7737-4037-BCC1-EDBE74D3ED05}" presName="Name0" presStyleCnt="0">
        <dgm:presLayoutVars>
          <dgm:dir/>
          <dgm:resizeHandles val="exact"/>
        </dgm:presLayoutVars>
      </dgm:prSet>
      <dgm:spPr/>
    </dgm:pt>
    <dgm:pt modelId="{DC5C4F21-D913-408B-B95B-7BCB4E21ADCE}" type="pres">
      <dgm:prSet presAssocID="{5FB7C3DA-BA7B-465E-A39D-9D909A2E71C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67090-DC62-448B-A70E-877CAE945775}" type="pres">
      <dgm:prSet presAssocID="{71646D6F-4075-4FA9-ACAA-210422EE1F4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E0C50E0-3149-4AB1-BBEB-DB4A060FA773}" type="pres">
      <dgm:prSet presAssocID="{71646D6F-4075-4FA9-ACAA-210422EE1F4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63576C26-F83E-460F-B7C7-83AB3092D15B}" type="pres">
      <dgm:prSet presAssocID="{969ADFE8-4249-4338-84B4-C61C091AD18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3DF7AC-D839-4ABC-9C0C-AAB54CA985EF}" srcId="{2E28225C-7737-4037-BCC1-EDBE74D3ED05}" destId="{969ADFE8-4249-4338-84B4-C61C091AD18F}" srcOrd="1" destOrd="0" parTransId="{419C6F74-654E-4C42-A998-6FDB63EAFF50}" sibTransId="{C95DE539-AC1F-4A94-93BF-2FCB712AC68A}"/>
    <dgm:cxn modelId="{6607DA31-C8C2-4744-B45C-D06A52E73909}" srcId="{2E28225C-7737-4037-BCC1-EDBE74D3ED05}" destId="{5FB7C3DA-BA7B-465E-A39D-9D909A2E71C0}" srcOrd="0" destOrd="0" parTransId="{B850DA71-EF73-4A14-8A99-B730A06CD565}" sibTransId="{71646D6F-4075-4FA9-ACAA-210422EE1F41}"/>
    <dgm:cxn modelId="{5975FDBA-CB48-464E-9F0B-F519952748D4}" type="presOf" srcId="{2E28225C-7737-4037-BCC1-EDBE74D3ED05}" destId="{92CF1E0C-9F14-407D-8370-7D10604E9062}" srcOrd="0" destOrd="0" presId="urn:microsoft.com/office/officeart/2005/8/layout/process1"/>
    <dgm:cxn modelId="{4D2CED34-328E-4524-A1CC-43A93D3DA979}" type="presOf" srcId="{5FB7C3DA-BA7B-465E-A39D-9D909A2E71C0}" destId="{DC5C4F21-D913-408B-B95B-7BCB4E21ADCE}" srcOrd="0" destOrd="0" presId="urn:microsoft.com/office/officeart/2005/8/layout/process1"/>
    <dgm:cxn modelId="{5254922D-7AC1-4B3C-84D3-DB07A0670223}" type="presOf" srcId="{71646D6F-4075-4FA9-ACAA-210422EE1F41}" destId="{EE0C50E0-3149-4AB1-BBEB-DB4A060FA773}" srcOrd="1" destOrd="0" presId="urn:microsoft.com/office/officeart/2005/8/layout/process1"/>
    <dgm:cxn modelId="{EF0BBF16-F4F4-474F-B34E-C8FB7F144C74}" type="presOf" srcId="{71646D6F-4075-4FA9-ACAA-210422EE1F41}" destId="{20567090-DC62-448B-A70E-877CAE945775}" srcOrd="0" destOrd="0" presId="urn:microsoft.com/office/officeart/2005/8/layout/process1"/>
    <dgm:cxn modelId="{062B2073-A03B-435F-AB48-90BCD3FB0C43}" type="presOf" srcId="{969ADFE8-4249-4338-84B4-C61C091AD18F}" destId="{63576C26-F83E-460F-B7C7-83AB3092D15B}" srcOrd="0" destOrd="0" presId="urn:microsoft.com/office/officeart/2005/8/layout/process1"/>
    <dgm:cxn modelId="{A38CC9F7-7AA3-42FB-82CE-376869611C8D}" type="presParOf" srcId="{92CF1E0C-9F14-407D-8370-7D10604E9062}" destId="{DC5C4F21-D913-408B-B95B-7BCB4E21ADCE}" srcOrd="0" destOrd="0" presId="urn:microsoft.com/office/officeart/2005/8/layout/process1"/>
    <dgm:cxn modelId="{0E0F611B-1AD9-4CEA-BF0C-2EE72F964C57}" type="presParOf" srcId="{92CF1E0C-9F14-407D-8370-7D10604E9062}" destId="{20567090-DC62-448B-A70E-877CAE945775}" srcOrd="1" destOrd="0" presId="urn:microsoft.com/office/officeart/2005/8/layout/process1"/>
    <dgm:cxn modelId="{9408B4C7-8E7A-4882-8E75-461E3A2765B2}" type="presParOf" srcId="{20567090-DC62-448B-A70E-877CAE945775}" destId="{EE0C50E0-3149-4AB1-BBEB-DB4A060FA773}" srcOrd="0" destOrd="0" presId="urn:microsoft.com/office/officeart/2005/8/layout/process1"/>
    <dgm:cxn modelId="{186B5E15-B335-4957-8C7A-168F3EE30019}" type="presParOf" srcId="{92CF1E0C-9F14-407D-8370-7D10604E9062}" destId="{63576C26-F83E-460F-B7C7-83AB3092D1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E6567A-06BC-42B5-9E8C-FBD1556A2A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953379-5320-470D-982D-FACA6A71BA3C}">
      <dgm:prSet phldrT="[Text]"/>
      <dgm:spPr/>
      <dgm:t>
        <a:bodyPr/>
        <a:lstStyle/>
        <a:p>
          <a:r>
            <a:rPr lang="en-US" dirty="0" err="1" smtClean="0"/>
            <a:t>Sikap</a:t>
          </a:r>
          <a:endParaRPr lang="en-US" dirty="0"/>
        </a:p>
      </dgm:t>
    </dgm:pt>
    <dgm:pt modelId="{565B6287-C90E-4576-890D-225D1E91B1CD}" type="parTrans" cxnId="{18275091-880F-4646-AFE3-20FC1E9A52E5}">
      <dgm:prSet/>
      <dgm:spPr/>
      <dgm:t>
        <a:bodyPr/>
        <a:lstStyle/>
        <a:p>
          <a:endParaRPr lang="en-US"/>
        </a:p>
      </dgm:t>
    </dgm:pt>
    <dgm:pt modelId="{AD668335-2FDF-400F-AF28-014F869031C0}" type="sibTrans" cxnId="{18275091-880F-4646-AFE3-20FC1E9A52E5}">
      <dgm:prSet/>
      <dgm:spPr/>
      <dgm:t>
        <a:bodyPr/>
        <a:lstStyle/>
        <a:p>
          <a:endParaRPr lang="en-US"/>
        </a:p>
      </dgm:t>
    </dgm:pt>
    <dgm:pt modelId="{27EA32F1-ACD8-49C9-B1A2-915FEBAA00AA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34DD4B51-A84D-46B4-9EF9-0789FD5DD827}" type="parTrans" cxnId="{90478A2B-2400-4CBB-9AD7-38ED14C10699}">
      <dgm:prSet/>
      <dgm:spPr/>
      <dgm:t>
        <a:bodyPr/>
        <a:lstStyle/>
        <a:p>
          <a:endParaRPr lang="en-US"/>
        </a:p>
      </dgm:t>
    </dgm:pt>
    <dgm:pt modelId="{B088137C-B170-433A-8060-68F94CB3EEED}" type="sibTrans" cxnId="{90478A2B-2400-4CBB-9AD7-38ED14C10699}">
      <dgm:prSet/>
      <dgm:spPr/>
      <dgm:t>
        <a:bodyPr/>
        <a:lstStyle/>
        <a:p>
          <a:endParaRPr lang="en-US"/>
        </a:p>
      </dgm:t>
    </dgm:pt>
    <dgm:pt modelId="{187E1F66-AE53-45B3-9617-8A8979EDCE87}">
      <dgm:prSet phldrT="[Text]"/>
      <dgm:spPr/>
      <dgm:t>
        <a:bodyPr/>
        <a:lstStyle/>
        <a:p>
          <a:r>
            <a:rPr lang="en-US" dirty="0" err="1" smtClean="0"/>
            <a:t>Penget</a:t>
          </a:r>
          <a:r>
            <a:rPr lang="en-US" dirty="0" smtClean="0"/>
            <a:t>.</a:t>
          </a:r>
          <a:endParaRPr lang="en-US" dirty="0"/>
        </a:p>
      </dgm:t>
    </dgm:pt>
    <dgm:pt modelId="{EFE276BE-2250-4EEF-AA0E-2ABB4293AF58}" type="parTrans" cxnId="{B28FD1BD-9F50-4A1C-9F07-2D408257DAC0}">
      <dgm:prSet/>
      <dgm:spPr/>
      <dgm:t>
        <a:bodyPr/>
        <a:lstStyle/>
        <a:p>
          <a:endParaRPr lang="en-US"/>
        </a:p>
      </dgm:t>
    </dgm:pt>
    <dgm:pt modelId="{94D584CA-3A16-4E16-ABFB-B95879BF8F8A}" type="sibTrans" cxnId="{B28FD1BD-9F50-4A1C-9F07-2D408257DAC0}">
      <dgm:prSet/>
      <dgm:spPr/>
      <dgm:t>
        <a:bodyPr/>
        <a:lstStyle/>
        <a:p>
          <a:endParaRPr lang="en-US"/>
        </a:p>
      </dgm:t>
    </dgm:pt>
    <dgm:pt modelId="{1D23CE21-C98D-440C-AB1F-226D8A64C1D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Kepatuhan</a:t>
          </a:r>
          <a:endParaRPr lang="en-US" dirty="0"/>
        </a:p>
      </dgm:t>
    </dgm:pt>
    <dgm:pt modelId="{FC968D8E-E531-4476-B1FC-4170DFCD56CA}" type="parTrans" cxnId="{AABED53D-3E88-461A-A67C-794053A7AC38}">
      <dgm:prSet/>
      <dgm:spPr/>
      <dgm:t>
        <a:bodyPr/>
        <a:lstStyle/>
        <a:p>
          <a:endParaRPr lang="en-US"/>
        </a:p>
      </dgm:t>
    </dgm:pt>
    <dgm:pt modelId="{702A849F-61D8-4733-8359-E62D70454905}" type="sibTrans" cxnId="{AABED53D-3E88-461A-A67C-794053A7AC38}">
      <dgm:prSet/>
      <dgm:spPr/>
      <dgm:t>
        <a:bodyPr/>
        <a:lstStyle/>
        <a:p>
          <a:endParaRPr lang="en-US"/>
        </a:p>
      </dgm:t>
    </dgm:pt>
    <dgm:pt modelId="{3DE28463-43F9-417F-BA4F-60E6D2E8C6E7}" type="pres">
      <dgm:prSet presAssocID="{FCE6567A-06BC-42B5-9E8C-FBD1556A2A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B8D08-D988-42B9-ADD7-5B2C47107C9E}" type="pres">
      <dgm:prSet presAssocID="{FE953379-5320-470D-982D-FACA6A71BA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4E41C-8D47-47F9-8386-5D53EDC7732E}" type="pres">
      <dgm:prSet presAssocID="{AD668335-2FDF-400F-AF28-014F869031C0}" presName="sibTrans" presStyleCnt="0"/>
      <dgm:spPr/>
    </dgm:pt>
    <dgm:pt modelId="{04F99A90-C20D-4252-A648-88D4FA0BBB80}" type="pres">
      <dgm:prSet presAssocID="{27EA32F1-ACD8-49C9-B1A2-915FEBAA00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B8BFE-8B5A-4BE1-A9F7-164050FC11DC}" type="pres">
      <dgm:prSet presAssocID="{B088137C-B170-433A-8060-68F94CB3EEED}" presName="sibTrans" presStyleCnt="0"/>
      <dgm:spPr/>
    </dgm:pt>
    <dgm:pt modelId="{BC199546-6103-4F55-A6CE-F5989178BB95}" type="pres">
      <dgm:prSet presAssocID="{187E1F66-AE53-45B3-9617-8A8979EDCE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9A16-55A0-4C16-A3D8-F2BDA6D07F6A}" type="pres">
      <dgm:prSet presAssocID="{94D584CA-3A16-4E16-ABFB-B95879BF8F8A}" presName="sibTrans" presStyleCnt="0"/>
      <dgm:spPr/>
    </dgm:pt>
    <dgm:pt modelId="{263E174B-9D37-4A6D-8DDC-B6031BAD4393}" type="pres">
      <dgm:prSet presAssocID="{1D23CE21-C98D-440C-AB1F-226D8A64C1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75091-880F-4646-AFE3-20FC1E9A52E5}" srcId="{FCE6567A-06BC-42B5-9E8C-FBD1556A2A49}" destId="{FE953379-5320-470D-982D-FACA6A71BA3C}" srcOrd="0" destOrd="0" parTransId="{565B6287-C90E-4576-890D-225D1E91B1CD}" sibTransId="{AD668335-2FDF-400F-AF28-014F869031C0}"/>
    <dgm:cxn modelId="{AABED53D-3E88-461A-A67C-794053A7AC38}" srcId="{FCE6567A-06BC-42B5-9E8C-FBD1556A2A49}" destId="{1D23CE21-C98D-440C-AB1F-226D8A64C1D7}" srcOrd="3" destOrd="0" parTransId="{FC968D8E-E531-4476-B1FC-4170DFCD56CA}" sibTransId="{702A849F-61D8-4733-8359-E62D70454905}"/>
    <dgm:cxn modelId="{1EBC55F2-C480-41A5-A040-1CCAEB59E713}" type="presOf" srcId="{FE953379-5320-470D-982D-FACA6A71BA3C}" destId="{932B8D08-D988-42B9-ADD7-5B2C47107C9E}" srcOrd="0" destOrd="0" presId="urn:microsoft.com/office/officeart/2005/8/layout/default"/>
    <dgm:cxn modelId="{B461C497-A144-49C2-B6F2-CC1719015E7B}" type="presOf" srcId="{1D23CE21-C98D-440C-AB1F-226D8A64C1D7}" destId="{263E174B-9D37-4A6D-8DDC-B6031BAD4393}" srcOrd="0" destOrd="0" presId="urn:microsoft.com/office/officeart/2005/8/layout/default"/>
    <dgm:cxn modelId="{B28FD1BD-9F50-4A1C-9F07-2D408257DAC0}" srcId="{FCE6567A-06BC-42B5-9E8C-FBD1556A2A49}" destId="{187E1F66-AE53-45B3-9617-8A8979EDCE87}" srcOrd="2" destOrd="0" parTransId="{EFE276BE-2250-4EEF-AA0E-2ABB4293AF58}" sibTransId="{94D584CA-3A16-4E16-ABFB-B95879BF8F8A}"/>
    <dgm:cxn modelId="{CB07A968-C825-44BC-ACB6-440C762FD22F}" type="presOf" srcId="{27EA32F1-ACD8-49C9-B1A2-915FEBAA00AA}" destId="{04F99A90-C20D-4252-A648-88D4FA0BBB80}" srcOrd="0" destOrd="0" presId="urn:microsoft.com/office/officeart/2005/8/layout/default"/>
    <dgm:cxn modelId="{6689D4C7-39D6-4FE6-A6B3-F83E193DF4CC}" type="presOf" srcId="{FCE6567A-06BC-42B5-9E8C-FBD1556A2A49}" destId="{3DE28463-43F9-417F-BA4F-60E6D2E8C6E7}" srcOrd="0" destOrd="0" presId="urn:microsoft.com/office/officeart/2005/8/layout/default"/>
    <dgm:cxn modelId="{90478A2B-2400-4CBB-9AD7-38ED14C10699}" srcId="{FCE6567A-06BC-42B5-9E8C-FBD1556A2A49}" destId="{27EA32F1-ACD8-49C9-B1A2-915FEBAA00AA}" srcOrd="1" destOrd="0" parTransId="{34DD4B51-A84D-46B4-9EF9-0789FD5DD827}" sibTransId="{B088137C-B170-433A-8060-68F94CB3EEED}"/>
    <dgm:cxn modelId="{95EB8C9D-1426-4FB4-80A6-7CE1B1757645}" type="presOf" srcId="{187E1F66-AE53-45B3-9617-8A8979EDCE87}" destId="{BC199546-6103-4F55-A6CE-F5989178BB95}" srcOrd="0" destOrd="0" presId="urn:microsoft.com/office/officeart/2005/8/layout/default"/>
    <dgm:cxn modelId="{55499304-56F7-45BF-89B9-CB5859F5BF3B}" type="presParOf" srcId="{3DE28463-43F9-417F-BA4F-60E6D2E8C6E7}" destId="{932B8D08-D988-42B9-ADD7-5B2C47107C9E}" srcOrd="0" destOrd="0" presId="urn:microsoft.com/office/officeart/2005/8/layout/default"/>
    <dgm:cxn modelId="{D9819871-3E6A-46E4-BB07-9921EFE6F771}" type="presParOf" srcId="{3DE28463-43F9-417F-BA4F-60E6D2E8C6E7}" destId="{C7E4E41C-8D47-47F9-8386-5D53EDC7732E}" srcOrd="1" destOrd="0" presId="urn:microsoft.com/office/officeart/2005/8/layout/default"/>
    <dgm:cxn modelId="{15A23F69-ED1B-41A1-A747-9EEB03B7ECFA}" type="presParOf" srcId="{3DE28463-43F9-417F-BA4F-60E6D2E8C6E7}" destId="{04F99A90-C20D-4252-A648-88D4FA0BBB80}" srcOrd="2" destOrd="0" presId="urn:microsoft.com/office/officeart/2005/8/layout/default"/>
    <dgm:cxn modelId="{7AA5255D-D51E-4C2A-A95C-AC2572AF52DF}" type="presParOf" srcId="{3DE28463-43F9-417F-BA4F-60E6D2E8C6E7}" destId="{EE6B8BFE-8B5A-4BE1-A9F7-164050FC11DC}" srcOrd="3" destOrd="0" presId="urn:microsoft.com/office/officeart/2005/8/layout/default"/>
    <dgm:cxn modelId="{DE1774F3-AA85-4471-A8F2-ECE7D0E2C81E}" type="presParOf" srcId="{3DE28463-43F9-417F-BA4F-60E6D2E8C6E7}" destId="{BC199546-6103-4F55-A6CE-F5989178BB95}" srcOrd="4" destOrd="0" presId="urn:microsoft.com/office/officeart/2005/8/layout/default"/>
    <dgm:cxn modelId="{B98DC466-E838-45A6-8821-CF143ADF52AE}" type="presParOf" srcId="{3DE28463-43F9-417F-BA4F-60E6D2E8C6E7}" destId="{F14D9A16-55A0-4C16-A3D8-F2BDA6D07F6A}" srcOrd="5" destOrd="0" presId="urn:microsoft.com/office/officeart/2005/8/layout/default"/>
    <dgm:cxn modelId="{C6D2D106-97C6-48DD-9147-1A32E69BFE42}" type="presParOf" srcId="{3DE28463-43F9-417F-BA4F-60E6D2E8C6E7}" destId="{263E174B-9D37-4A6D-8DDC-B6031BAD439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B0F0C-B428-461F-BD83-1E71BBDA5660}">
      <dsp:nvSpPr>
        <dsp:cNvPr id="0" name=""/>
        <dsp:cNvSpPr/>
      </dsp:nvSpPr>
      <dsp:spPr>
        <a:xfrm>
          <a:off x="6518" y="25484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Pengumpulan data</a:t>
          </a:r>
        </a:p>
      </dsp:txBody>
      <dsp:txXfrm>
        <a:off x="40757" y="59723"/>
        <a:ext cx="1879886" cy="1100540"/>
      </dsp:txXfrm>
    </dsp:sp>
    <dsp:sp modelId="{E7BC0654-64E5-4880-B1AD-E00882C31351}">
      <dsp:nvSpPr>
        <dsp:cNvPr id="0" name=""/>
        <dsp:cNvSpPr/>
      </dsp:nvSpPr>
      <dsp:spPr>
        <a:xfrm>
          <a:off x="2126339" y="368396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126339" y="465035"/>
        <a:ext cx="289137" cy="289916"/>
      </dsp:txXfrm>
    </dsp:sp>
    <dsp:sp modelId="{5DD30DC9-1619-4BF3-80E3-5179047293FF}">
      <dsp:nvSpPr>
        <dsp:cNvPr id="0" name=""/>
        <dsp:cNvSpPr/>
      </dsp:nvSpPr>
      <dsp:spPr>
        <a:xfrm>
          <a:off x="2734229" y="25484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Pengolahan data</a:t>
          </a:r>
        </a:p>
      </dsp:txBody>
      <dsp:txXfrm>
        <a:off x="2768468" y="59723"/>
        <a:ext cx="1879886" cy="1100540"/>
      </dsp:txXfrm>
    </dsp:sp>
    <dsp:sp modelId="{FF5F1A70-787D-49C1-B812-FDCB768F08C1}">
      <dsp:nvSpPr>
        <dsp:cNvPr id="0" name=""/>
        <dsp:cNvSpPr/>
      </dsp:nvSpPr>
      <dsp:spPr>
        <a:xfrm>
          <a:off x="4854050" y="368396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854050" y="465035"/>
        <a:ext cx="289137" cy="289916"/>
      </dsp:txXfrm>
    </dsp:sp>
    <dsp:sp modelId="{CA53E8BD-2DEC-4306-8A52-7B1FA9D6ECDA}">
      <dsp:nvSpPr>
        <dsp:cNvPr id="0" name=""/>
        <dsp:cNvSpPr/>
      </dsp:nvSpPr>
      <dsp:spPr>
        <a:xfrm>
          <a:off x="5461940" y="25484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Analisis data</a:t>
          </a:r>
        </a:p>
      </dsp:txBody>
      <dsp:txXfrm>
        <a:off x="5496179" y="59723"/>
        <a:ext cx="1879886" cy="1100540"/>
      </dsp:txXfrm>
    </dsp:sp>
    <dsp:sp modelId="{073E9903-517C-412F-97FD-F4DF2652E6DF}">
      <dsp:nvSpPr>
        <dsp:cNvPr id="0" name=""/>
        <dsp:cNvSpPr/>
      </dsp:nvSpPr>
      <dsp:spPr>
        <a:xfrm rot="5400000">
          <a:off x="6229596" y="1330888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-5400000">
        <a:off x="6291165" y="1365958"/>
        <a:ext cx="289916" cy="289137"/>
      </dsp:txXfrm>
    </dsp:sp>
    <dsp:sp modelId="{30D36024-F59E-4649-830F-C6CB3620998D}">
      <dsp:nvSpPr>
        <dsp:cNvPr id="0" name=""/>
        <dsp:cNvSpPr/>
      </dsp:nvSpPr>
      <dsp:spPr>
        <a:xfrm>
          <a:off x="5461940" y="1973848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Hasil analisis</a:t>
          </a:r>
        </a:p>
      </dsp:txBody>
      <dsp:txXfrm>
        <a:off x="5496179" y="2008087"/>
        <a:ext cx="1879886" cy="1100540"/>
      </dsp:txXfrm>
    </dsp:sp>
    <dsp:sp modelId="{A2458FA9-AF60-46F4-BB23-E0DF515CEB33}">
      <dsp:nvSpPr>
        <dsp:cNvPr id="0" name=""/>
        <dsp:cNvSpPr/>
      </dsp:nvSpPr>
      <dsp:spPr>
        <a:xfrm rot="10800000">
          <a:off x="4877430" y="2316761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5001346" y="2413400"/>
        <a:ext cx="289137" cy="289916"/>
      </dsp:txXfrm>
    </dsp:sp>
    <dsp:sp modelId="{15FC36AA-7511-4EA9-A044-35352727F62B}">
      <dsp:nvSpPr>
        <dsp:cNvPr id="0" name=""/>
        <dsp:cNvSpPr/>
      </dsp:nvSpPr>
      <dsp:spPr>
        <a:xfrm>
          <a:off x="2734229" y="1973848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Pembahasan</a:t>
          </a:r>
        </a:p>
      </dsp:txBody>
      <dsp:txXfrm>
        <a:off x="2768468" y="2008087"/>
        <a:ext cx="1879886" cy="1100540"/>
      </dsp:txXfrm>
    </dsp:sp>
    <dsp:sp modelId="{21D591F4-6885-4D5E-92D6-84742E0EC47E}">
      <dsp:nvSpPr>
        <dsp:cNvPr id="0" name=""/>
        <dsp:cNvSpPr/>
      </dsp:nvSpPr>
      <dsp:spPr>
        <a:xfrm rot="10800000">
          <a:off x="2149720" y="2316761"/>
          <a:ext cx="413053" cy="48319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2273636" y="2413400"/>
        <a:ext cx="289137" cy="289916"/>
      </dsp:txXfrm>
    </dsp:sp>
    <dsp:sp modelId="{DF6D5D08-79DC-49F8-B477-9273FB19525D}">
      <dsp:nvSpPr>
        <dsp:cNvPr id="0" name=""/>
        <dsp:cNvSpPr/>
      </dsp:nvSpPr>
      <dsp:spPr>
        <a:xfrm>
          <a:off x="6518" y="1973848"/>
          <a:ext cx="1948364" cy="1169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Kesimpulan &amp; Saran</a:t>
          </a:r>
        </a:p>
      </dsp:txBody>
      <dsp:txXfrm>
        <a:off x="40757" y="2008087"/>
        <a:ext cx="1879886" cy="11005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06" y="180146"/>
          <a:ext cx="1079698" cy="647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Sikap</a:t>
          </a:r>
          <a:endParaRPr lang="en-US" sz="2700" kern="1200" dirty="0"/>
        </a:p>
      </dsp:txBody>
      <dsp:txXfrm>
        <a:off x="19480" y="199120"/>
        <a:ext cx="1041750" cy="609870"/>
      </dsp:txXfrm>
    </dsp:sp>
    <dsp:sp modelId="{20567090-DC62-448B-A70E-877CAE945775}">
      <dsp:nvSpPr>
        <dsp:cNvPr id="0" name=""/>
        <dsp:cNvSpPr/>
      </dsp:nvSpPr>
      <dsp:spPr>
        <a:xfrm>
          <a:off x="1188174" y="370173"/>
          <a:ext cx="228895" cy="26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188174" y="423726"/>
        <a:ext cx="160227" cy="160659"/>
      </dsp:txXfrm>
    </dsp:sp>
    <dsp:sp modelId="{63576C26-F83E-460F-B7C7-83AB3092D15B}">
      <dsp:nvSpPr>
        <dsp:cNvPr id="0" name=""/>
        <dsp:cNvSpPr/>
      </dsp:nvSpPr>
      <dsp:spPr>
        <a:xfrm>
          <a:off x="1512083" y="180146"/>
          <a:ext cx="1079698" cy="647818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Patuh</a:t>
          </a:r>
          <a:endParaRPr lang="en-US" sz="2700" kern="1200" dirty="0"/>
        </a:p>
      </dsp:txBody>
      <dsp:txXfrm>
        <a:off x="1531057" y="199120"/>
        <a:ext cx="1041750" cy="6098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20" y="351169"/>
          <a:ext cx="1109689" cy="665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Manajemen</a:t>
          </a:r>
          <a:endParaRPr lang="en-US" sz="1500" kern="1200" dirty="0"/>
        </a:p>
      </dsp:txBody>
      <dsp:txXfrm>
        <a:off x="20021" y="370670"/>
        <a:ext cx="1070687" cy="626811"/>
      </dsp:txXfrm>
    </dsp:sp>
    <dsp:sp modelId="{20567090-DC62-448B-A70E-877CAE945775}">
      <dsp:nvSpPr>
        <dsp:cNvPr id="0" name=""/>
        <dsp:cNvSpPr/>
      </dsp:nvSpPr>
      <dsp:spPr>
        <a:xfrm>
          <a:off x="1221179" y="546474"/>
          <a:ext cx="235254" cy="275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221179" y="601515"/>
        <a:ext cx="164678" cy="165121"/>
      </dsp:txXfrm>
    </dsp:sp>
    <dsp:sp modelId="{63576C26-F83E-460F-B7C7-83AB3092D15B}">
      <dsp:nvSpPr>
        <dsp:cNvPr id="0" name=""/>
        <dsp:cNvSpPr/>
      </dsp:nvSpPr>
      <dsp:spPr>
        <a:xfrm>
          <a:off x="1554085" y="351169"/>
          <a:ext cx="1109689" cy="66581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Patuh</a:t>
          </a:r>
          <a:endParaRPr lang="en-US" sz="1500" kern="1200" dirty="0"/>
        </a:p>
      </dsp:txBody>
      <dsp:txXfrm>
        <a:off x="1573586" y="370670"/>
        <a:ext cx="1070687" cy="62681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34" y="342171"/>
          <a:ext cx="1139681" cy="6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Pengetahuan</a:t>
          </a:r>
          <a:endParaRPr lang="en-US" sz="1400" kern="1200" dirty="0"/>
        </a:p>
      </dsp:txBody>
      <dsp:txXfrm>
        <a:off x="20562" y="362199"/>
        <a:ext cx="1099625" cy="643752"/>
      </dsp:txXfrm>
    </dsp:sp>
    <dsp:sp modelId="{20567090-DC62-448B-A70E-877CAE945775}">
      <dsp:nvSpPr>
        <dsp:cNvPr id="0" name=""/>
        <dsp:cNvSpPr/>
      </dsp:nvSpPr>
      <dsp:spPr>
        <a:xfrm>
          <a:off x="1254183" y="542755"/>
          <a:ext cx="241612" cy="282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254183" y="599283"/>
        <a:ext cx="169128" cy="169584"/>
      </dsp:txXfrm>
    </dsp:sp>
    <dsp:sp modelId="{63576C26-F83E-460F-B7C7-83AB3092D15B}">
      <dsp:nvSpPr>
        <dsp:cNvPr id="0" name=""/>
        <dsp:cNvSpPr/>
      </dsp:nvSpPr>
      <dsp:spPr>
        <a:xfrm>
          <a:off x="1596088" y="342171"/>
          <a:ext cx="1139681" cy="683808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Patuh</a:t>
          </a:r>
          <a:endParaRPr lang="en-US" sz="1400" kern="1200" dirty="0"/>
        </a:p>
      </dsp:txBody>
      <dsp:txXfrm>
        <a:off x="1616116" y="362199"/>
        <a:ext cx="1099625" cy="64375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01990-ECB9-45B5-AEDB-253D3896B720}">
      <dsp:nvSpPr>
        <dsp:cNvPr id="0" name=""/>
        <dsp:cNvSpPr/>
      </dsp:nvSpPr>
      <dsp:spPr>
        <a:xfrm>
          <a:off x="8477" y="1119571"/>
          <a:ext cx="1145232" cy="1145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V1 (</a:t>
          </a:r>
          <a:r>
            <a:rPr lang="en-US" sz="2600" kern="1200" dirty="0" err="1" smtClean="0"/>
            <a:t>Ind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>
        <a:off x="176192" y="1287286"/>
        <a:ext cx="809802" cy="809802"/>
      </dsp:txXfrm>
    </dsp:sp>
    <dsp:sp modelId="{ABF1D6F3-C67F-4BBD-87A3-B8529B6BCB34}">
      <dsp:nvSpPr>
        <dsp:cNvPr id="0" name=""/>
        <dsp:cNvSpPr/>
      </dsp:nvSpPr>
      <dsp:spPr>
        <a:xfrm>
          <a:off x="1246703" y="1360070"/>
          <a:ext cx="664234" cy="66423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334747" y="1614073"/>
        <a:ext cx="488146" cy="156228"/>
      </dsp:txXfrm>
    </dsp:sp>
    <dsp:sp modelId="{8A0C0948-47D1-4003-A34B-7673AB61230A}">
      <dsp:nvSpPr>
        <dsp:cNvPr id="0" name=""/>
        <dsp:cNvSpPr/>
      </dsp:nvSpPr>
      <dsp:spPr>
        <a:xfrm>
          <a:off x="2003930" y="1119571"/>
          <a:ext cx="1145232" cy="1145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V2 (</a:t>
          </a:r>
          <a:r>
            <a:rPr lang="en-US" sz="2600" kern="1200" dirty="0" err="1" smtClean="0"/>
            <a:t>Ind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>
        <a:off x="2171645" y="1287286"/>
        <a:ext cx="809802" cy="809802"/>
      </dsp:txXfrm>
    </dsp:sp>
    <dsp:sp modelId="{83EF7939-9762-4D27-8A8E-75EDDFE65F00}">
      <dsp:nvSpPr>
        <dsp:cNvPr id="0" name=""/>
        <dsp:cNvSpPr/>
      </dsp:nvSpPr>
      <dsp:spPr>
        <a:xfrm>
          <a:off x="3242156" y="1360070"/>
          <a:ext cx="664234" cy="66423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330200" y="1614073"/>
        <a:ext cx="488146" cy="156228"/>
      </dsp:txXfrm>
    </dsp:sp>
    <dsp:sp modelId="{1AA07ABA-A0BE-49BD-83F3-2B4AC37273B0}">
      <dsp:nvSpPr>
        <dsp:cNvPr id="0" name=""/>
        <dsp:cNvSpPr/>
      </dsp:nvSpPr>
      <dsp:spPr>
        <a:xfrm>
          <a:off x="3999383" y="1119571"/>
          <a:ext cx="1145232" cy="1145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V3 (</a:t>
          </a:r>
          <a:r>
            <a:rPr lang="en-US" sz="2600" kern="1200" dirty="0" err="1" smtClean="0"/>
            <a:t>Ind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>
        <a:off x="4167098" y="1287286"/>
        <a:ext cx="809802" cy="809802"/>
      </dsp:txXfrm>
    </dsp:sp>
    <dsp:sp modelId="{26643064-0BA1-4FCA-87B6-273C214D40B2}">
      <dsp:nvSpPr>
        <dsp:cNvPr id="0" name=""/>
        <dsp:cNvSpPr/>
      </dsp:nvSpPr>
      <dsp:spPr>
        <a:xfrm>
          <a:off x="5237609" y="1360070"/>
          <a:ext cx="664234" cy="66423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325653" y="1614073"/>
        <a:ext cx="488146" cy="156228"/>
      </dsp:txXfrm>
    </dsp:sp>
    <dsp:sp modelId="{39AFBDDA-C8F0-4805-AA5E-09F54197F00A}">
      <dsp:nvSpPr>
        <dsp:cNvPr id="0" name=""/>
        <dsp:cNvSpPr/>
      </dsp:nvSpPr>
      <dsp:spPr>
        <a:xfrm>
          <a:off x="5994836" y="1119571"/>
          <a:ext cx="1145232" cy="1145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V4 (</a:t>
          </a:r>
          <a:r>
            <a:rPr lang="en-US" sz="2600" kern="1200" dirty="0" err="1" smtClean="0"/>
            <a:t>Ind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>
        <a:off x="6162551" y="1287286"/>
        <a:ext cx="809802" cy="809802"/>
      </dsp:txXfrm>
    </dsp:sp>
    <dsp:sp modelId="{23312EBA-9B5E-411B-8503-A6F59B438A3F}">
      <dsp:nvSpPr>
        <dsp:cNvPr id="0" name=""/>
        <dsp:cNvSpPr/>
      </dsp:nvSpPr>
      <dsp:spPr>
        <a:xfrm>
          <a:off x="7233062" y="1360070"/>
          <a:ext cx="664234" cy="66423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7321106" y="1496902"/>
        <a:ext cx="488146" cy="390570"/>
      </dsp:txXfrm>
    </dsp:sp>
    <dsp:sp modelId="{B2AE395B-DF6B-42CD-BC9B-6F20D536C428}">
      <dsp:nvSpPr>
        <dsp:cNvPr id="0" name=""/>
        <dsp:cNvSpPr/>
      </dsp:nvSpPr>
      <dsp:spPr>
        <a:xfrm>
          <a:off x="7990289" y="1119571"/>
          <a:ext cx="1145232" cy="1145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V5 (</a:t>
          </a:r>
          <a:r>
            <a:rPr lang="en-US" sz="2600" kern="1200" dirty="0" err="1" smtClean="0"/>
            <a:t>Dep</a:t>
          </a:r>
          <a:r>
            <a:rPr lang="en-US" sz="2600" kern="1200" dirty="0" smtClean="0"/>
            <a:t>)</a:t>
          </a:r>
          <a:endParaRPr lang="en-US" sz="2600" kern="1200" dirty="0"/>
        </a:p>
      </dsp:txBody>
      <dsp:txXfrm>
        <a:off x="8158004" y="1287286"/>
        <a:ext cx="809802" cy="80980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01990-ECB9-45B5-AEDB-253D3896B720}">
      <dsp:nvSpPr>
        <dsp:cNvPr id="0" name=""/>
        <dsp:cNvSpPr/>
      </dsp:nvSpPr>
      <dsp:spPr>
        <a:xfrm>
          <a:off x="5279" y="958837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Sikap</a:t>
          </a:r>
          <a:endParaRPr lang="en-US" sz="1400" kern="1200" dirty="0"/>
        </a:p>
      </dsp:txBody>
      <dsp:txXfrm>
        <a:off x="220072" y="1173630"/>
        <a:ext cx="1037115" cy="1037115"/>
      </dsp:txXfrm>
    </dsp:sp>
    <dsp:sp modelId="{ABF1D6F3-C67F-4BBD-87A3-B8529B6BCB34}">
      <dsp:nvSpPr>
        <dsp:cNvPr id="0" name=""/>
        <dsp:cNvSpPr/>
      </dsp:nvSpPr>
      <dsp:spPr>
        <a:xfrm>
          <a:off x="1591076" y="1266844"/>
          <a:ext cx="850686" cy="85068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703834" y="1592146"/>
        <a:ext cx="625170" cy="200082"/>
      </dsp:txXfrm>
    </dsp:sp>
    <dsp:sp modelId="{8A0C0948-47D1-4003-A34B-7673AB61230A}">
      <dsp:nvSpPr>
        <dsp:cNvPr id="0" name=""/>
        <dsp:cNvSpPr/>
      </dsp:nvSpPr>
      <dsp:spPr>
        <a:xfrm>
          <a:off x="2560859" y="958837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Manajemen</a:t>
          </a:r>
          <a:endParaRPr lang="en-US" sz="1400" kern="1200" dirty="0"/>
        </a:p>
      </dsp:txBody>
      <dsp:txXfrm>
        <a:off x="2775652" y="1173630"/>
        <a:ext cx="1037115" cy="1037115"/>
      </dsp:txXfrm>
    </dsp:sp>
    <dsp:sp modelId="{83EF7939-9762-4D27-8A8E-75EDDFE65F00}">
      <dsp:nvSpPr>
        <dsp:cNvPr id="0" name=""/>
        <dsp:cNvSpPr/>
      </dsp:nvSpPr>
      <dsp:spPr>
        <a:xfrm>
          <a:off x="4146656" y="1266844"/>
          <a:ext cx="850686" cy="85068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259414" y="1592146"/>
        <a:ext cx="625170" cy="200082"/>
      </dsp:txXfrm>
    </dsp:sp>
    <dsp:sp modelId="{1AA07ABA-A0BE-49BD-83F3-2B4AC37273B0}">
      <dsp:nvSpPr>
        <dsp:cNvPr id="0" name=""/>
        <dsp:cNvSpPr/>
      </dsp:nvSpPr>
      <dsp:spPr>
        <a:xfrm>
          <a:off x="5116439" y="958837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Pengetahuan</a:t>
          </a:r>
          <a:endParaRPr lang="en-US" sz="1400" kern="1200" dirty="0"/>
        </a:p>
      </dsp:txBody>
      <dsp:txXfrm>
        <a:off x="5331232" y="1173630"/>
        <a:ext cx="1037115" cy="1037115"/>
      </dsp:txXfrm>
    </dsp:sp>
    <dsp:sp modelId="{26643064-0BA1-4FCA-87B6-273C214D40B2}">
      <dsp:nvSpPr>
        <dsp:cNvPr id="0" name=""/>
        <dsp:cNvSpPr/>
      </dsp:nvSpPr>
      <dsp:spPr>
        <a:xfrm>
          <a:off x="6702236" y="1266844"/>
          <a:ext cx="850686" cy="85068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14994" y="1442085"/>
        <a:ext cx="625170" cy="500204"/>
      </dsp:txXfrm>
    </dsp:sp>
    <dsp:sp modelId="{B2AE395B-DF6B-42CD-BC9B-6F20D536C428}">
      <dsp:nvSpPr>
        <dsp:cNvPr id="0" name=""/>
        <dsp:cNvSpPr/>
      </dsp:nvSpPr>
      <dsp:spPr>
        <a:xfrm>
          <a:off x="7672019" y="958837"/>
          <a:ext cx="1466701" cy="146670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Patuh</a:t>
          </a:r>
          <a:endParaRPr lang="en-US" sz="1400" kern="1200" dirty="0"/>
        </a:p>
      </dsp:txBody>
      <dsp:txXfrm>
        <a:off x="7886812" y="1173630"/>
        <a:ext cx="1037115" cy="1037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B8D08-D988-42B9-ADD7-5B2C47107C9E}">
      <dsp:nvSpPr>
        <dsp:cNvPr id="0" name=""/>
        <dsp:cNvSpPr/>
      </dsp:nvSpPr>
      <dsp:spPr>
        <a:xfrm>
          <a:off x="0" y="21431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V1</a:t>
          </a:r>
          <a:endParaRPr lang="en-US" sz="6500" kern="1200" dirty="0"/>
        </a:p>
      </dsp:txBody>
      <dsp:txXfrm>
        <a:off x="0" y="214312"/>
        <a:ext cx="2571749" cy="1543050"/>
      </dsp:txXfrm>
    </dsp:sp>
    <dsp:sp modelId="{04F99A90-C20D-4252-A648-88D4FA0BBB80}">
      <dsp:nvSpPr>
        <dsp:cNvPr id="0" name=""/>
        <dsp:cNvSpPr/>
      </dsp:nvSpPr>
      <dsp:spPr>
        <a:xfrm>
          <a:off x="2828925" y="21431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V2</a:t>
          </a:r>
          <a:endParaRPr lang="en-US" sz="6500" kern="1200" dirty="0"/>
        </a:p>
      </dsp:txBody>
      <dsp:txXfrm>
        <a:off x="2828925" y="214312"/>
        <a:ext cx="2571749" cy="1543050"/>
      </dsp:txXfrm>
    </dsp:sp>
    <dsp:sp modelId="{BC199546-6103-4F55-A6CE-F5989178BB95}">
      <dsp:nvSpPr>
        <dsp:cNvPr id="0" name=""/>
        <dsp:cNvSpPr/>
      </dsp:nvSpPr>
      <dsp:spPr>
        <a:xfrm>
          <a:off x="5657849" y="21431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V3</a:t>
          </a:r>
          <a:endParaRPr lang="en-US" sz="6500" kern="1200" dirty="0"/>
        </a:p>
      </dsp:txBody>
      <dsp:txXfrm>
        <a:off x="5657849" y="214312"/>
        <a:ext cx="2571749" cy="1543050"/>
      </dsp:txXfrm>
    </dsp:sp>
    <dsp:sp modelId="{18395B01-9FD7-49B9-A761-4382619ED8C1}">
      <dsp:nvSpPr>
        <dsp:cNvPr id="0" name=""/>
        <dsp:cNvSpPr/>
      </dsp:nvSpPr>
      <dsp:spPr>
        <a:xfrm>
          <a:off x="1414462" y="201453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V4</a:t>
          </a:r>
          <a:endParaRPr lang="en-US" sz="6500" kern="1200" dirty="0"/>
        </a:p>
      </dsp:txBody>
      <dsp:txXfrm>
        <a:off x="1414462" y="2014537"/>
        <a:ext cx="2571749" cy="1543050"/>
      </dsp:txXfrm>
    </dsp:sp>
    <dsp:sp modelId="{263E174B-9D37-4A6D-8DDC-B6031BAD4393}">
      <dsp:nvSpPr>
        <dsp:cNvPr id="0" name=""/>
        <dsp:cNvSpPr/>
      </dsp:nvSpPr>
      <dsp:spPr>
        <a:xfrm>
          <a:off x="4243387" y="201453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V5</a:t>
          </a:r>
          <a:endParaRPr lang="en-US" sz="6500" kern="1200" dirty="0"/>
        </a:p>
      </dsp:txBody>
      <dsp:txXfrm>
        <a:off x="4243387" y="2014537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B8D08-D988-42B9-ADD7-5B2C47107C9E}">
      <dsp:nvSpPr>
        <dsp:cNvPr id="0" name=""/>
        <dsp:cNvSpPr/>
      </dsp:nvSpPr>
      <dsp:spPr>
        <a:xfrm>
          <a:off x="1068481" y="133"/>
          <a:ext cx="2901255" cy="174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Sikap</a:t>
          </a:r>
          <a:endParaRPr lang="en-US" sz="3800" kern="1200" dirty="0"/>
        </a:p>
      </dsp:txBody>
      <dsp:txXfrm>
        <a:off x="1068481" y="133"/>
        <a:ext cx="2901255" cy="1740753"/>
      </dsp:txXfrm>
    </dsp:sp>
    <dsp:sp modelId="{1A78A9C2-C113-489C-A4A0-388324D23F8C}">
      <dsp:nvSpPr>
        <dsp:cNvPr id="0" name=""/>
        <dsp:cNvSpPr/>
      </dsp:nvSpPr>
      <dsp:spPr>
        <a:xfrm>
          <a:off x="4259862" y="133"/>
          <a:ext cx="2901255" cy="174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Manajemen</a:t>
          </a:r>
          <a:endParaRPr lang="en-US" sz="3800" kern="1200" dirty="0"/>
        </a:p>
      </dsp:txBody>
      <dsp:txXfrm>
        <a:off x="4259862" y="133"/>
        <a:ext cx="2901255" cy="1740753"/>
      </dsp:txXfrm>
    </dsp:sp>
    <dsp:sp modelId="{BC199546-6103-4F55-A6CE-F5989178BB95}">
      <dsp:nvSpPr>
        <dsp:cNvPr id="0" name=""/>
        <dsp:cNvSpPr/>
      </dsp:nvSpPr>
      <dsp:spPr>
        <a:xfrm>
          <a:off x="1068481" y="2031012"/>
          <a:ext cx="2901255" cy="174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Pengetahuan</a:t>
          </a:r>
          <a:endParaRPr lang="en-US" sz="3800" kern="1200" dirty="0"/>
        </a:p>
      </dsp:txBody>
      <dsp:txXfrm>
        <a:off x="1068481" y="2031012"/>
        <a:ext cx="2901255" cy="1740753"/>
      </dsp:txXfrm>
    </dsp:sp>
    <dsp:sp modelId="{18395B01-9FD7-49B9-A761-4382619ED8C1}">
      <dsp:nvSpPr>
        <dsp:cNvPr id="0" name=""/>
        <dsp:cNvSpPr/>
      </dsp:nvSpPr>
      <dsp:spPr>
        <a:xfrm>
          <a:off x="4259862" y="2031012"/>
          <a:ext cx="2901255" cy="1740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Kepatuhan</a:t>
          </a:r>
          <a:endParaRPr lang="en-US" sz="3800" kern="1200" dirty="0"/>
        </a:p>
      </dsp:txBody>
      <dsp:txXfrm>
        <a:off x="4259862" y="2031012"/>
        <a:ext cx="2901255" cy="17407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B8D08-D988-42B9-ADD7-5B2C47107C9E}">
      <dsp:nvSpPr>
        <dsp:cNvPr id="0" name=""/>
        <dsp:cNvSpPr/>
      </dsp:nvSpPr>
      <dsp:spPr>
        <a:xfrm>
          <a:off x="160153" y="20"/>
          <a:ext cx="1116884" cy="670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V1(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160153" y="20"/>
        <a:ext cx="1116884" cy="670130"/>
      </dsp:txXfrm>
    </dsp:sp>
    <dsp:sp modelId="{04F99A90-C20D-4252-A648-88D4FA0BBB80}">
      <dsp:nvSpPr>
        <dsp:cNvPr id="0" name=""/>
        <dsp:cNvSpPr/>
      </dsp:nvSpPr>
      <dsp:spPr>
        <a:xfrm>
          <a:off x="1388726" y="20"/>
          <a:ext cx="1116884" cy="670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V2 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1388726" y="20"/>
        <a:ext cx="1116884" cy="670130"/>
      </dsp:txXfrm>
    </dsp:sp>
    <dsp:sp modelId="{BC199546-6103-4F55-A6CE-F5989178BB95}">
      <dsp:nvSpPr>
        <dsp:cNvPr id="0" name=""/>
        <dsp:cNvSpPr/>
      </dsp:nvSpPr>
      <dsp:spPr>
        <a:xfrm>
          <a:off x="2617300" y="20"/>
          <a:ext cx="1116884" cy="670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V3 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2617300" y="20"/>
        <a:ext cx="1116884" cy="670130"/>
      </dsp:txXfrm>
    </dsp:sp>
    <dsp:sp modelId="{18395B01-9FD7-49B9-A761-4382619ED8C1}">
      <dsp:nvSpPr>
        <dsp:cNvPr id="0" name=""/>
        <dsp:cNvSpPr/>
      </dsp:nvSpPr>
      <dsp:spPr>
        <a:xfrm>
          <a:off x="3845873" y="20"/>
          <a:ext cx="1116884" cy="670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V4 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3845873" y="20"/>
        <a:ext cx="1116884" cy="670130"/>
      </dsp:txXfrm>
    </dsp:sp>
    <dsp:sp modelId="{263E174B-9D37-4A6D-8DDC-B6031BAD4393}">
      <dsp:nvSpPr>
        <dsp:cNvPr id="0" name=""/>
        <dsp:cNvSpPr/>
      </dsp:nvSpPr>
      <dsp:spPr>
        <a:xfrm>
          <a:off x="2003013" y="781840"/>
          <a:ext cx="1116884" cy="670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V5 (</a:t>
          </a:r>
          <a:r>
            <a:rPr lang="en-US" sz="2100" kern="1200" dirty="0" err="1" smtClean="0"/>
            <a:t>Dep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2003013" y="781840"/>
        <a:ext cx="1116884" cy="6701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06" y="180146"/>
          <a:ext cx="1079698" cy="647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V1(</a:t>
          </a:r>
          <a:r>
            <a:rPr lang="en-US" sz="2000" kern="1200" dirty="0" err="1" smtClean="0"/>
            <a:t>Ind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19480" y="199120"/>
        <a:ext cx="1041750" cy="609870"/>
      </dsp:txXfrm>
    </dsp:sp>
    <dsp:sp modelId="{20567090-DC62-448B-A70E-877CAE945775}">
      <dsp:nvSpPr>
        <dsp:cNvPr id="0" name=""/>
        <dsp:cNvSpPr/>
      </dsp:nvSpPr>
      <dsp:spPr>
        <a:xfrm>
          <a:off x="1188174" y="370173"/>
          <a:ext cx="228895" cy="26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188174" y="423726"/>
        <a:ext cx="160227" cy="160659"/>
      </dsp:txXfrm>
    </dsp:sp>
    <dsp:sp modelId="{63576C26-F83E-460F-B7C7-83AB3092D15B}">
      <dsp:nvSpPr>
        <dsp:cNvPr id="0" name=""/>
        <dsp:cNvSpPr/>
      </dsp:nvSpPr>
      <dsp:spPr>
        <a:xfrm>
          <a:off x="1512083" y="180146"/>
          <a:ext cx="1079698" cy="647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V5(</a:t>
          </a:r>
          <a:r>
            <a:rPr lang="en-US" sz="2000" kern="1200" dirty="0" err="1" smtClean="0"/>
            <a:t>Dep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1531057" y="199120"/>
        <a:ext cx="1041750" cy="6098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20" y="351169"/>
          <a:ext cx="1109689" cy="665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V2(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20021" y="370670"/>
        <a:ext cx="1070687" cy="626811"/>
      </dsp:txXfrm>
    </dsp:sp>
    <dsp:sp modelId="{20567090-DC62-448B-A70E-877CAE945775}">
      <dsp:nvSpPr>
        <dsp:cNvPr id="0" name=""/>
        <dsp:cNvSpPr/>
      </dsp:nvSpPr>
      <dsp:spPr>
        <a:xfrm>
          <a:off x="1221179" y="546474"/>
          <a:ext cx="235254" cy="275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221179" y="601515"/>
        <a:ext cx="164678" cy="165121"/>
      </dsp:txXfrm>
    </dsp:sp>
    <dsp:sp modelId="{63576C26-F83E-460F-B7C7-83AB3092D15B}">
      <dsp:nvSpPr>
        <dsp:cNvPr id="0" name=""/>
        <dsp:cNvSpPr/>
      </dsp:nvSpPr>
      <dsp:spPr>
        <a:xfrm>
          <a:off x="1554085" y="351169"/>
          <a:ext cx="1109689" cy="665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V5(</a:t>
          </a:r>
          <a:r>
            <a:rPr lang="en-US" sz="2100" kern="1200" dirty="0" err="1" smtClean="0"/>
            <a:t>Dep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1573586" y="370670"/>
        <a:ext cx="1070687" cy="6268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34" y="342171"/>
          <a:ext cx="1139681" cy="6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V3(</a:t>
          </a:r>
          <a:r>
            <a:rPr lang="en-US" sz="2200" kern="1200" dirty="0" err="1" smtClean="0"/>
            <a:t>Ind</a:t>
          </a:r>
          <a:r>
            <a:rPr lang="en-US" sz="2200" kern="1200" dirty="0" smtClean="0"/>
            <a:t>)</a:t>
          </a:r>
          <a:endParaRPr lang="en-US" sz="2200" kern="1200" dirty="0"/>
        </a:p>
      </dsp:txBody>
      <dsp:txXfrm>
        <a:off x="20562" y="362199"/>
        <a:ext cx="1099625" cy="643752"/>
      </dsp:txXfrm>
    </dsp:sp>
    <dsp:sp modelId="{20567090-DC62-448B-A70E-877CAE945775}">
      <dsp:nvSpPr>
        <dsp:cNvPr id="0" name=""/>
        <dsp:cNvSpPr/>
      </dsp:nvSpPr>
      <dsp:spPr>
        <a:xfrm>
          <a:off x="1254183" y="542755"/>
          <a:ext cx="241612" cy="282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254183" y="599283"/>
        <a:ext cx="169128" cy="169584"/>
      </dsp:txXfrm>
    </dsp:sp>
    <dsp:sp modelId="{63576C26-F83E-460F-B7C7-83AB3092D15B}">
      <dsp:nvSpPr>
        <dsp:cNvPr id="0" name=""/>
        <dsp:cNvSpPr/>
      </dsp:nvSpPr>
      <dsp:spPr>
        <a:xfrm>
          <a:off x="1596088" y="342171"/>
          <a:ext cx="1139681" cy="683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V5(</a:t>
          </a:r>
          <a:r>
            <a:rPr lang="en-US" sz="2200" kern="1200" dirty="0" err="1" smtClean="0"/>
            <a:t>Dep</a:t>
          </a:r>
          <a:r>
            <a:rPr lang="en-US" sz="2200" kern="1200" dirty="0" smtClean="0"/>
            <a:t>)</a:t>
          </a:r>
          <a:endParaRPr lang="en-US" sz="2200" kern="1200" dirty="0"/>
        </a:p>
      </dsp:txBody>
      <dsp:txXfrm>
        <a:off x="1616116" y="362199"/>
        <a:ext cx="1099625" cy="6437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C4F21-D913-408B-B95B-7BCB4E21ADCE}">
      <dsp:nvSpPr>
        <dsp:cNvPr id="0" name=""/>
        <dsp:cNvSpPr/>
      </dsp:nvSpPr>
      <dsp:spPr>
        <a:xfrm>
          <a:off x="520" y="279161"/>
          <a:ext cx="1109689" cy="665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V4(</a:t>
          </a:r>
          <a:r>
            <a:rPr lang="en-US" sz="2100" kern="1200" dirty="0" err="1" smtClean="0"/>
            <a:t>Ind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20021" y="298662"/>
        <a:ext cx="1070687" cy="626811"/>
      </dsp:txXfrm>
    </dsp:sp>
    <dsp:sp modelId="{20567090-DC62-448B-A70E-877CAE945775}">
      <dsp:nvSpPr>
        <dsp:cNvPr id="0" name=""/>
        <dsp:cNvSpPr/>
      </dsp:nvSpPr>
      <dsp:spPr>
        <a:xfrm>
          <a:off x="1221179" y="474466"/>
          <a:ext cx="235254" cy="275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221179" y="529507"/>
        <a:ext cx="164678" cy="165121"/>
      </dsp:txXfrm>
    </dsp:sp>
    <dsp:sp modelId="{63576C26-F83E-460F-B7C7-83AB3092D15B}">
      <dsp:nvSpPr>
        <dsp:cNvPr id="0" name=""/>
        <dsp:cNvSpPr/>
      </dsp:nvSpPr>
      <dsp:spPr>
        <a:xfrm>
          <a:off x="1554085" y="279161"/>
          <a:ext cx="1109689" cy="665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V5(</a:t>
          </a:r>
          <a:r>
            <a:rPr lang="en-US" sz="2100" kern="1200" dirty="0" err="1" smtClean="0"/>
            <a:t>Dep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1573586" y="298662"/>
        <a:ext cx="1070687" cy="62681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B8D08-D988-42B9-ADD7-5B2C47107C9E}">
      <dsp:nvSpPr>
        <dsp:cNvPr id="0" name=""/>
        <dsp:cNvSpPr/>
      </dsp:nvSpPr>
      <dsp:spPr>
        <a:xfrm>
          <a:off x="1500" y="368792"/>
          <a:ext cx="1190676" cy="714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Sikap</a:t>
          </a:r>
          <a:endParaRPr lang="en-US" sz="1700" kern="1200" dirty="0"/>
        </a:p>
      </dsp:txBody>
      <dsp:txXfrm>
        <a:off x="1500" y="368792"/>
        <a:ext cx="1190676" cy="714406"/>
      </dsp:txXfrm>
    </dsp:sp>
    <dsp:sp modelId="{04F99A90-C20D-4252-A648-88D4FA0BBB80}">
      <dsp:nvSpPr>
        <dsp:cNvPr id="0" name=""/>
        <dsp:cNvSpPr/>
      </dsp:nvSpPr>
      <dsp:spPr>
        <a:xfrm>
          <a:off x="1311245" y="368792"/>
          <a:ext cx="1190676" cy="714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Manajemen</a:t>
          </a:r>
          <a:endParaRPr lang="en-US" sz="1700" kern="1200" dirty="0"/>
        </a:p>
      </dsp:txBody>
      <dsp:txXfrm>
        <a:off x="1311245" y="368792"/>
        <a:ext cx="1190676" cy="714406"/>
      </dsp:txXfrm>
    </dsp:sp>
    <dsp:sp modelId="{BC199546-6103-4F55-A6CE-F5989178BB95}">
      <dsp:nvSpPr>
        <dsp:cNvPr id="0" name=""/>
        <dsp:cNvSpPr/>
      </dsp:nvSpPr>
      <dsp:spPr>
        <a:xfrm>
          <a:off x="2620989" y="368792"/>
          <a:ext cx="1190676" cy="714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Penget</a:t>
          </a:r>
          <a:r>
            <a:rPr lang="en-US" sz="1700" kern="1200" dirty="0" smtClean="0"/>
            <a:t>.</a:t>
          </a:r>
          <a:endParaRPr lang="en-US" sz="1700" kern="1200" dirty="0"/>
        </a:p>
      </dsp:txBody>
      <dsp:txXfrm>
        <a:off x="2620989" y="368792"/>
        <a:ext cx="1190676" cy="714406"/>
      </dsp:txXfrm>
    </dsp:sp>
    <dsp:sp modelId="{263E174B-9D37-4A6D-8DDC-B6031BAD4393}">
      <dsp:nvSpPr>
        <dsp:cNvPr id="0" name=""/>
        <dsp:cNvSpPr/>
      </dsp:nvSpPr>
      <dsp:spPr>
        <a:xfrm>
          <a:off x="3930734" y="368792"/>
          <a:ext cx="1190676" cy="71440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Kepatuhan</a:t>
          </a:r>
          <a:endParaRPr lang="en-US" sz="1700" kern="1200" dirty="0"/>
        </a:p>
      </dsp:txBody>
      <dsp:txXfrm>
        <a:off x="3930734" y="368792"/>
        <a:ext cx="1190676" cy="714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6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3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3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0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4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2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5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3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0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2B3A-CF9C-4FB9-A5BB-087200422D20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AE70F-0540-4464-B6A6-DED02392A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26" Type="http://schemas.microsoft.com/office/2007/relationships/diagramDrawing" Target="../diagrams/drawing8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5" Type="http://schemas.openxmlformats.org/officeDocument/2006/relationships/diagramColors" Target="../diagrams/colors8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24" Type="http://schemas.openxmlformats.org/officeDocument/2006/relationships/diagramQuickStyle" Target="../diagrams/quickStyle8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23" Type="http://schemas.openxmlformats.org/officeDocument/2006/relationships/diagramLayout" Target="../diagrams/layout8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Relationship Id="rId22" Type="http://schemas.openxmlformats.org/officeDocument/2006/relationships/diagramData" Target="../diagrams/data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18" Type="http://schemas.openxmlformats.org/officeDocument/2006/relationships/diagramLayout" Target="../diagrams/layout12.xml"/><Relationship Id="rId3" Type="http://schemas.openxmlformats.org/officeDocument/2006/relationships/diagramLayout" Target="../diagrams/layout9.xml"/><Relationship Id="rId21" Type="http://schemas.microsoft.com/office/2007/relationships/diagramDrawing" Target="../diagrams/drawing12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17" Type="http://schemas.openxmlformats.org/officeDocument/2006/relationships/diagramData" Target="../diagrams/data12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20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19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Pengolahan</a:t>
            </a:r>
            <a:r>
              <a:rPr lang="en-US" dirty="0" smtClean="0"/>
              <a:t> &amp; </a:t>
            </a:r>
            <a:r>
              <a:rPr lang="en-US" dirty="0" err="1" smtClean="0"/>
              <a:t>Analisis</a:t>
            </a:r>
            <a:r>
              <a:rPr lang="en-US" dirty="0" smtClean="0"/>
              <a:t> Data </a:t>
            </a:r>
            <a:br>
              <a:rPr lang="en-US" dirty="0" smtClean="0"/>
            </a:b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Sesi-14 (</a:t>
            </a:r>
            <a:r>
              <a:rPr lang="en-US" dirty="0" err="1" smtClean="0"/>
              <a:t>Tambahan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: (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deskriptif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3.8. </a:t>
            </a:r>
            <a:r>
              <a:rPr lang="en-US" dirty="0" err="1" smtClean="0"/>
              <a:t>Pengolahan</a:t>
            </a:r>
            <a:r>
              <a:rPr lang="en-US" dirty="0" smtClean="0"/>
              <a:t> data</a:t>
            </a:r>
          </a:p>
          <a:p>
            <a:pPr marL="0" indent="0">
              <a:buNone/>
            </a:pPr>
            <a:r>
              <a:rPr lang="en-US" dirty="0" smtClean="0"/>
              <a:t>3.9. </a:t>
            </a:r>
            <a:r>
              <a:rPr lang="en-US" dirty="0" err="1" smtClean="0"/>
              <a:t>Analisis</a:t>
            </a:r>
            <a:r>
              <a:rPr lang="en-US" dirty="0" smtClean="0"/>
              <a:t> data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4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88325928"/>
              </p:ext>
            </p:extLst>
          </p:nvPr>
        </p:nvGraphicFramePr>
        <p:xfrm>
          <a:off x="971600" y="553244"/>
          <a:ext cx="741682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89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Missing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data </a:t>
            </a:r>
            <a:r>
              <a:rPr lang="en-US" dirty="0" err="1" smtClean="0"/>
              <a:t>komplet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input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aplikasi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yg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kosong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Apakah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responden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dihub</a:t>
            </a:r>
            <a:r>
              <a:rPr lang="en-US" dirty="0" smtClean="0">
                <a:sym typeface="Wingdings" pitchFamily="2" charset="2"/>
              </a:rPr>
              <a:t>? </a:t>
            </a:r>
            <a:r>
              <a:rPr lang="en-US" dirty="0" err="1" smtClean="0">
                <a:sym typeface="Wingdings" pitchFamily="2" charset="2"/>
              </a:rPr>
              <a:t>Ya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dirty="0" err="1" smtClean="0">
                <a:sym typeface="Wingdings" pitchFamily="2" charset="2"/>
              </a:rPr>
              <a:t>wawancara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tambahan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utk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kekosongan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dihub</a:t>
            </a:r>
            <a:r>
              <a:rPr lang="en-US" dirty="0" smtClean="0">
                <a:sym typeface="Wingdings" pitchFamily="2" charset="2"/>
              </a:rPr>
              <a:t>? </a:t>
            </a:r>
            <a:r>
              <a:rPr lang="en-US" dirty="0" err="1" smtClean="0">
                <a:sym typeface="Wingdings" pitchFamily="2" charset="2"/>
              </a:rPr>
              <a:t>Cek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apakah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kosong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ditolerir</a:t>
            </a:r>
            <a:r>
              <a:rPr lang="en-US" dirty="0" smtClean="0">
                <a:sym typeface="Wingdings" pitchFamily="2" charset="2"/>
              </a:rPr>
              <a:t>?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 input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terisi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tdk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miss data)  </a:t>
            </a:r>
            <a:r>
              <a:rPr lang="en-US" dirty="0" err="1" smtClean="0">
                <a:sym typeface="Wingdings" pitchFamily="2" charset="2"/>
              </a:rPr>
              <a:t>Jumlah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sampel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memenuhi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syarat</a:t>
            </a:r>
            <a:r>
              <a:rPr lang="en-US" dirty="0" smtClean="0">
                <a:sym typeface="Wingdings" pitchFamily="2" charset="2"/>
              </a:rPr>
              <a:t>? </a:t>
            </a:r>
            <a:r>
              <a:rPr lang="en-US" dirty="0" err="1" smtClean="0">
                <a:sym typeface="Wingdings" pitchFamily="2" charset="2"/>
              </a:rPr>
              <a:t>Ya</a:t>
            </a:r>
            <a:r>
              <a:rPr lang="en-US" dirty="0" smtClean="0">
                <a:sym typeface="Wingdings" pitchFamily="2" charset="2"/>
              </a:rPr>
              <a:t>  input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jumlah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sampel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tdk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memenuhi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dirty="0" err="1" smtClean="0">
                <a:sym typeface="Wingdings" pitchFamily="2" charset="2"/>
              </a:rPr>
              <a:t>puldat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tambahan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responden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2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Univariat</a:t>
            </a:r>
            <a:r>
              <a:rPr lang="en-US" dirty="0" smtClean="0"/>
              <a:t> =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95237"/>
              </p:ext>
            </p:extLst>
          </p:nvPr>
        </p:nvGraphicFramePr>
        <p:xfrm>
          <a:off x="457200" y="1333500"/>
          <a:ext cx="8229600" cy="37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110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Univariat</a:t>
            </a:r>
            <a:r>
              <a:rPr lang="en-US" dirty="0" smtClean="0"/>
              <a:t> =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164325"/>
              </p:ext>
            </p:extLst>
          </p:nvPr>
        </p:nvGraphicFramePr>
        <p:xfrm>
          <a:off x="457200" y="1333500"/>
          <a:ext cx="8229600" cy="37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648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271765"/>
              </p:ext>
            </p:extLst>
          </p:nvPr>
        </p:nvGraphicFramePr>
        <p:xfrm>
          <a:off x="2051720" y="337220"/>
          <a:ext cx="5122912" cy="145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54722523"/>
              </p:ext>
            </p:extLst>
          </p:nvPr>
        </p:nvGraphicFramePr>
        <p:xfrm>
          <a:off x="683568" y="2353444"/>
          <a:ext cx="259228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85555140"/>
              </p:ext>
            </p:extLst>
          </p:nvPr>
        </p:nvGraphicFramePr>
        <p:xfrm>
          <a:off x="755576" y="3937620"/>
          <a:ext cx="26642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86989636"/>
              </p:ext>
            </p:extLst>
          </p:nvPr>
        </p:nvGraphicFramePr>
        <p:xfrm>
          <a:off x="5436096" y="2281436"/>
          <a:ext cx="2736304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20537860"/>
              </p:ext>
            </p:extLst>
          </p:nvPr>
        </p:nvGraphicFramePr>
        <p:xfrm>
          <a:off x="5508104" y="4009628"/>
          <a:ext cx="266429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1720" y="350557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BIVARIAT = 2 VARIABEL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371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037176"/>
              </p:ext>
            </p:extLst>
          </p:nvPr>
        </p:nvGraphicFramePr>
        <p:xfrm>
          <a:off x="2051720" y="337220"/>
          <a:ext cx="5122912" cy="145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97537696"/>
              </p:ext>
            </p:extLst>
          </p:nvPr>
        </p:nvGraphicFramePr>
        <p:xfrm>
          <a:off x="683568" y="2353444"/>
          <a:ext cx="259228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62565265"/>
              </p:ext>
            </p:extLst>
          </p:nvPr>
        </p:nvGraphicFramePr>
        <p:xfrm>
          <a:off x="755576" y="3937620"/>
          <a:ext cx="26642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06682353"/>
              </p:ext>
            </p:extLst>
          </p:nvPr>
        </p:nvGraphicFramePr>
        <p:xfrm>
          <a:off x="5436096" y="2281436"/>
          <a:ext cx="2736304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1720" y="350557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BIVARIAT = 2 VARIABEL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7310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0067947"/>
              </p:ext>
            </p:extLst>
          </p:nvPr>
        </p:nvGraphicFramePr>
        <p:xfrm>
          <a:off x="0" y="1705372"/>
          <a:ext cx="914400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8123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MULTIVARIAT &gt; 2 VARIABEL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65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7548116"/>
              </p:ext>
            </p:extLst>
          </p:nvPr>
        </p:nvGraphicFramePr>
        <p:xfrm>
          <a:off x="0" y="1705372"/>
          <a:ext cx="914400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8123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MULTIVARIAT &gt; 2 VARIABEL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618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209</Words>
  <Application>Microsoft Office PowerPoint</Application>
  <PresentationFormat>On-screen Show (16:10)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Pengolahan &amp; Analisis Data  Penelitian Kuantitatif</vt:lpstr>
      <vt:lpstr>PowerPoint Presentation</vt:lpstr>
      <vt:lpstr>Pemeriksaan Missing Data</vt:lpstr>
      <vt:lpstr>Univariat = 1</vt:lpstr>
      <vt:lpstr>Univariat = 1</vt:lpstr>
      <vt:lpstr>PowerPoint Presentation</vt:lpstr>
      <vt:lpstr>PowerPoint Presentation</vt:lpstr>
      <vt:lpstr>PowerPoint Presentation</vt:lpstr>
      <vt:lpstr>PowerPoint Presentation</vt:lpstr>
      <vt:lpstr>Tugas Sesi-14 (Tambahan)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Pengolahan &amp; Analisis Data  Penelitian Kuantitatif</dc:title>
  <dc:creator>ASUS</dc:creator>
  <cp:lastModifiedBy>ASUS</cp:lastModifiedBy>
  <cp:revision>8</cp:revision>
  <dcterms:created xsi:type="dcterms:W3CDTF">2020-06-29T06:08:16Z</dcterms:created>
  <dcterms:modified xsi:type="dcterms:W3CDTF">2020-06-29T13:54:59Z</dcterms:modified>
</cp:coreProperties>
</file>