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6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C84522-59ED-4485-B216-5B644417449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69B06A-4B00-4B5B-8D85-30AEFBF20BE9}">
      <dgm:prSet phldrT="[Text]"/>
      <dgm:spPr/>
      <dgm:t>
        <a:bodyPr/>
        <a:lstStyle/>
        <a:p>
          <a:r>
            <a:rPr lang="en-US" b="1" dirty="0" err="1" smtClean="0"/>
            <a:t>Gaji</a:t>
          </a:r>
          <a:r>
            <a:rPr lang="en-US" b="1" dirty="0" smtClean="0"/>
            <a:t> </a:t>
          </a:r>
          <a:r>
            <a:rPr lang="en-US" b="1" dirty="0" err="1" smtClean="0"/>
            <a:t>Penghasilan</a:t>
          </a:r>
          <a:r>
            <a:rPr lang="en-US" b="1" dirty="0" smtClean="0"/>
            <a:t>, </a:t>
          </a:r>
          <a:r>
            <a:rPr lang="en-US" b="1" dirty="0" err="1" smtClean="0"/>
            <a:t>Imbalan</a:t>
          </a:r>
          <a:r>
            <a:rPr lang="en-US" b="1" dirty="0" smtClean="0"/>
            <a:t> yang </a:t>
          </a:r>
          <a:r>
            <a:rPr lang="en-US" b="1" dirty="0" err="1" smtClean="0"/>
            <a:t>Dirasakan</a:t>
          </a:r>
          <a:r>
            <a:rPr lang="en-US" b="1" dirty="0" smtClean="0"/>
            <a:t> </a:t>
          </a:r>
          <a:r>
            <a:rPr lang="en-US" b="1" dirty="0" err="1" smtClean="0"/>
            <a:t>Adil</a:t>
          </a:r>
          <a:r>
            <a:rPr lang="en-US" b="1" dirty="0" smtClean="0"/>
            <a:t> (</a:t>
          </a:r>
          <a:r>
            <a:rPr lang="en-US" b="1" i="1" dirty="0" err="1" smtClean="0"/>
            <a:t>Equittable</a:t>
          </a:r>
          <a:r>
            <a:rPr lang="en-US" b="1" i="1" dirty="0" smtClean="0"/>
            <a:t> Reward</a:t>
          </a:r>
          <a:r>
            <a:rPr lang="en-US" b="1" dirty="0" smtClean="0"/>
            <a:t>)</a:t>
          </a:r>
          <a:endParaRPr lang="en-US" dirty="0"/>
        </a:p>
      </dgm:t>
    </dgm:pt>
    <dgm:pt modelId="{5522FCBD-8627-42C2-B308-E6EC7CAF31CB}" type="parTrans" cxnId="{8B603C53-1E19-4042-8609-016FF1E932FC}">
      <dgm:prSet/>
      <dgm:spPr/>
      <dgm:t>
        <a:bodyPr/>
        <a:lstStyle/>
        <a:p>
          <a:endParaRPr lang="en-US"/>
        </a:p>
      </dgm:t>
    </dgm:pt>
    <dgm:pt modelId="{D43A3863-8BDA-4A16-8EDD-874BD561D057}" type="sibTrans" cxnId="{8B603C53-1E19-4042-8609-016FF1E932FC}">
      <dgm:prSet/>
      <dgm:spPr/>
      <dgm:t>
        <a:bodyPr/>
        <a:lstStyle/>
        <a:p>
          <a:endParaRPr lang="en-US"/>
        </a:p>
      </dgm:t>
    </dgm:pt>
    <dgm:pt modelId="{7ED7485E-6AA5-43DC-AF79-A97126E7F57F}">
      <dgm:prSet phldrT="[Text]" custT="1"/>
      <dgm:spPr/>
      <dgm:t>
        <a:bodyPr/>
        <a:lstStyle/>
        <a:p>
          <a:r>
            <a:rPr lang="en-US" sz="1800" b="1" dirty="0" err="1" smtClean="0"/>
            <a:t>Penyeliaan</a:t>
          </a:r>
          <a:endParaRPr lang="en-US" sz="1800" dirty="0"/>
        </a:p>
      </dgm:t>
    </dgm:pt>
    <dgm:pt modelId="{26069266-F467-46B0-AB9A-580FF7191035}" type="parTrans" cxnId="{8CF65E60-1EDD-4976-AD82-AE5F6DB182F6}">
      <dgm:prSet/>
      <dgm:spPr/>
      <dgm:t>
        <a:bodyPr/>
        <a:lstStyle/>
        <a:p>
          <a:endParaRPr lang="en-US"/>
        </a:p>
      </dgm:t>
    </dgm:pt>
    <dgm:pt modelId="{7049CC0A-5DBA-4FDC-98EB-3D8018AD5883}" type="sibTrans" cxnId="{8CF65E60-1EDD-4976-AD82-AE5F6DB182F6}">
      <dgm:prSet/>
      <dgm:spPr/>
      <dgm:t>
        <a:bodyPr/>
        <a:lstStyle/>
        <a:p>
          <a:endParaRPr lang="en-US"/>
        </a:p>
      </dgm:t>
    </dgm:pt>
    <dgm:pt modelId="{AF29E3A0-94CD-4C4E-AE28-CAC032D97952}">
      <dgm:prSet phldrT="[Text]"/>
      <dgm:spPr/>
      <dgm:t>
        <a:bodyPr/>
        <a:lstStyle/>
        <a:p>
          <a:r>
            <a:rPr lang="en-US" b="1" dirty="0" err="1" smtClean="0"/>
            <a:t>Ciri</a:t>
          </a:r>
          <a:r>
            <a:rPr lang="en-US" b="1" dirty="0" smtClean="0"/>
            <a:t> – </a:t>
          </a:r>
          <a:r>
            <a:rPr lang="en-US" b="1" dirty="0" err="1" smtClean="0"/>
            <a:t>Ciri</a:t>
          </a:r>
          <a:r>
            <a:rPr lang="en-US" b="1" dirty="0" smtClean="0"/>
            <a:t> </a:t>
          </a:r>
          <a:r>
            <a:rPr lang="en-US" b="1" dirty="0" err="1" smtClean="0"/>
            <a:t>Intrinsik</a:t>
          </a:r>
          <a:r>
            <a:rPr lang="en-US" b="1" dirty="0" smtClean="0"/>
            <a:t> </a:t>
          </a:r>
          <a:r>
            <a:rPr lang="en-US" b="1" dirty="0" err="1" smtClean="0"/>
            <a:t>Pekerjaan</a:t>
          </a:r>
          <a:endParaRPr lang="en-US" dirty="0"/>
        </a:p>
      </dgm:t>
    </dgm:pt>
    <dgm:pt modelId="{18524257-B088-4977-A82C-DEA0D834A83B}" type="sibTrans" cxnId="{0B372E20-D5A3-411D-9CE3-C281457410D7}">
      <dgm:prSet/>
      <dgm:spPr/>
      <dgm:t>
        <a:bodyPr/>
        <a:lstStyle/>
        <a:p>
          <a:endParaRPr lang="en-US"/>
        </a:p>
      </dgm:t>
    </dgm:pt>
    <dgm:pt modelId="{FE17E9E4-F484-4AFF-BCA1-9BC127FFC01B}" type="parTrans" cxnId="{0B372E20-D5A3-411D-9CE3-C281457410D7}">
      <dgm:prSet/>
      <dgm:spPr/>
      <dgm:t>
        <a:bodyPr/>
        <a:lstStyle/>
        <a:p>
          <a:endParaRPr lang="en-US"/>
        </a:p>
      </dgm:t>
    </dgm:pt>
    <dgm:pt modelId="{666C000C-5EE6-4122-8136-0522E31AC51C}">
      <dgm:prSet/>
      <dgm:spPr/>
      <dgm:t>
        <a:bodyPr/>
        <a:lstStyle/>
        <a:p>
          <a:r>
            <a:rPr lang="en-US" b="1" dirty="0" err="1" smtClean="0"/>
            <a:t>Rekan</a:t>
          </a:r>
          <a:r>
            <a:rPr lang="en-US" b="1" dirty="0" smtClean="0"/>
            <a:t> – </a:t>
          </a:r>
          <a:r>
            <a:rPr lang="en-US" b="1" dirty="0" err="1" smtClean="0"/>
            <a:t>rekan</a:t>
          </a:r>
          <a:r>
            <a:rPr lang="en-US" b="1" dirty="0" smtClean="0"/>
            <a:t> </a:t>
          </a:r>
          <a:r>
            <a:rPr lang="en-US" b="1" dirty="0" err="1" smtClean="0"/>
            <a:t>Sejawat</a:t>
          </a:r>
          <a:r>
            <a:rPr lang="en-US" b="1" dirty="0" smtClean="0"/>
            <a:t> yang </a:t>
          </a:r>
        </a:p>
        <a:p>
          <a:r>
            <a:rPr lang="en-US" b="1" dirty="0" err="1" smtClean="0"/>
            <a:t>Menunjang</a:t>
          </a:r>
          <a:endParaRPr lang="en-US" dirty="0"/>
        </a:p>
      </dgm:t>
    </dgm:pt>
    <dgm:pt modelId="{8D0B15E9-66F6-4DA5-A8DC-5F56DE937177}" type="parTrans" cxnId="{9D6D7A7E-B29B-4735-9846-370577A711D7}">
      <dgm:prSet/>
      <dgm:spPr/>
      <dgm:t>
        <a:bodyPr/>
        <a:lstStyle/>
        <a:p>
          <a:endParaRPr lang="en-US"/>
        </a:p>
      </dgm:t>
    </dgm:pt>
    <dgm:pt modelId="{B015F40E-5405-464D-B72B-AB7C4F6CD5C1}" type="sibTrans" cxnId="{9D6D7A7E-B29B-4735-9846-370577A711D7}">
      <dgm:prSet/>
      <dgm:spPr/>
      <dgm:t>
        <a:bodyPr/>
        <a:lstStyle/>
        <a:p>
          <a:endParaRPr lang="en-US"/>
        </a:p>
      </dgm:t>
    </dgm:pt>
    <dgm:pt modelId="{22D15FE0-9F2B-4839-B05D-5A44F46CE838}">
      <dgm:prSet/>
      <dgm:spPr/>
      <dgm:t>
        <a:bodyPr/>
        <a:lstStyle/>
        <a:p>
          <a:r>
            <a:rPr lang="en-US" b="1" smtClean="0"/>
            <a:t>Kondisi Kerja yang Menunjang</a:t>
          </a:r>
          <a:endParaRPr lang="en-US"/>
        </a:p>
      </dgm:t>
    </dgm:pt>
    <dgm:pt modelId="{06E1BF3B-FCAA-44FA-8912-05B9696A0665}" type="parTrans" cxnId="{4A803E28-E9D8-46BB-8396-8160278C1A0F}">
      <dgm:prSet/>
      <dgm:spPr/>
      <dgm:t>
        <a:bodyPr/>
        <a:lstStyle/>
        <a:p>
          <a:endParaRPr lang="en-US"/>
        </a:p>
      </dgm:t>
    </dgm:pt>
    <dgm:pt modelId="{CB4DED35-61C0-45D5-B36F-996D658FA0EA}" type="sibTrans" cxnId="{4A803E28-E9D8-46BB-8396-8160278C1A0F}">
      <dgm:prSet/>
      <dgm:spPr/>
      <dgm:t>
        <a:bodyPr/>
        <a:lstStyle/>
        <a:p>
          <a:endParaRPr lang="en-US"/>
        </a:p>
      </dgm:t>
    </dgm:pt>
    <dgm:pt modelId="{4DA248D4-FD42-42AA-B538-541DDC3E5A38}" type="pres">
      <dgm:prSet presAssocID="{98C84522-59ED-4485-B216-5B64441744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FA241CD-3744-4D79-9978-2016B3577A9C}" type="pres">
      <dgm:prSet presAssocID="{AF29E3A0-94CD-4C4E-AE28-CAC032D979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F0D53B-7C11-4ADC-BA19-284DC3D6DACB}" type="pres">
      <dgm:prSet presAssocID="{18524257-B088-4977-A82C-DEA0D834A83B}" presName="sibTrans" presStyleCnt="0"/>
      <dgm:spPr/>
    </dgm:pt>
    <dgm:pt modelId="{2AF5AB56-672F-40C9-99A8-1D5DBB21F421}" type="pres">
      <dgm:prSet presAssocID="{0969B06A-4B00-4B5B-8D85-30AEFBF20BE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82D2FB-E513-41B8-818D-71D86916C023}" type="pres">
      <dgm:prSet presAssocID="{D43A3863-8BDA-4A16-8EDD-874BD561D057}" presName="sibTrans" presStyleCnt="0"/>
      <dgm:spPr/>
    </dgm:pt>
    <dgm:pt modelId="{2F5406DA-C953-4F48-AD6A-CF6EDA05DB2C}" type="pres">
      <dgm:prSet presAssocID="{7ED7485E-6AA5-43DC-AF79-A97126E7F57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C476C9-1824-4D17-AB09-E370226ECCFA}" type="pres">
      <dgm:prSet presAssocID="{7049CC0A-5DBA-4FDC-98EB-3D8018AD5883}" presName="sibTrans" presStyleCnt="0"/>
      <dgm:spPr/>
    </dgm:pt>
    <dgm:pt modelId="{EBFCA787-45B9-4433-AC5C-270C746C669A}" type="pres">
      <dgm:prSet presAssocID="{666C000C-5EE6-4122-8136-0522E31AC51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21660-60E2-47C2-B3C1-4D4CFA2D9411}" type="pres">
      <dgm:prSet presAssocID="{B015F40E-5405-464D-B72B-AB7C4F6CD5C1}" presName="sibTrans" presStyleCnt="0"/>
      <dgm:spPr/>
    </dgm:pt>
    <dgm:pt modelId="{A05238D9-10EF-4415-9CA0-9EE0C07A0191}" type="pres">
      <dgm:prSet presAssocID="{22D15FE0-9F2B-4839-B05D-5A44F46CE8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A803E28-E9D8-46BB-8396-8160278C1A0F}" srcId="{98C84522-59ED-4485-B216-5B644417449A}" destId="{22D15FE0-9F2B-4839-B05D-5A44F46CE838}" srcOrd="4" destOrd="0" parTransId="{06E1BF3B-FCAA-44FA-8912-05B9696A0665}" sibTransId="{CB4DED35-61C0-45D5-B36F-996D658FA0EA}"/>
    <dgm:cxn modelId="{CCA5AFF1-35F2-4F49-9EA5-21304EC7BC88}" type="presOf" srcId="{98C84522-59ED-4485-B216-5B644417449A}" destId="{4DA248D4-FD42-42AA-B538-541DDC3E5A38}" srcOrd="0" destOrd="0" presId="urn:microsoft.com/office/officeart/2005/8/layout/hList6"/>
    <dgm:cxn modelId="{8B603C53-1E19-4042-8609-016FF1E932FC}" srcId="{98C84522-59ED-4485-B216-5B644417449A}" destId="{0969B06A-4B00-4B5B-8D85-30AEFBF20BE9}" srcOrd="1" destOrd="0" parTransId="{5522FCBD-8627-42C2-B308-E6EC7CAF31CB}" sibTransId="{D43A3863-8BDA-4A16-8EDD-874BD561D057}"/>
    <dgm:cxn modelId="{0B372E20-D5A3-411D-9CE3-C281457410D7}" srcId="{98C84522-59ED-4485-B216-5B644417449A}" destId="{AF29E3A0-94CD-4C4E-AE28-CAC032D97952}" srcOrd="0" destOrd="0" parTransId="{FE17E9E4-F484-4AFF-BCA1-9BC127FFC01B}" sibTransId="{18524257-B088-4977-A82C-DEA0D834A83B}"/>
    <dgm:cxn modelId="{452602D0-B4CA-4B25-9696-B2ABD83C4374}" type="presOf" srcId="{7ED7485E-6AA5-43DC-AF79-A97126E7F57F}" destId="{2F5406DA-C953-4F48-AD6A-CF6EDA05DB2C}" srcOrd="0" destOrd="0" presId="urn:microsoft.com/office/officeart/2005/8/layout/hList6"/>
    <dgm:cxn modelId="{CF141246-B3F9-4571-B7CC-1709DE969EE2}" type="presOf" srcId="{AF29E3A0-94CD-4C4E-AE28-CAC032D97952}" destId="{3FA241CD-3744-4D79-9978-2016B3577A9C}" srcOrd="0" destOrd="0" presId="urn:microsoft.com/office/officeart/2005/8/layout/hList6"/>
    <dgm:cxn modelId="{A2FD7360-99CD-40FF-97A4-9584E19BBC45}" type="presOf" srcId="{22D15FE0-9F2B-4839-B05D-5A44F46CE838}" destId="{A05238D9-10EF-4415-9CA0-9EE0C07A0191}" srcOrd="0" destOrd="0" presId="urn:microsoft.com/office/officeart/2005/8/layout/hList6"/>
    <dgm:cxn modelId="{CBBF2DA1-3FAF-4C16-BE77-0F1BC51117E5}" type="presOf" srcId="{0969B06A-4B00-4B5B-8D85-30AEFBF20BE9}" destId="{2AF5AB56-672F-40C9-99A8-1D5DBB21F421}" srcOrd="0" destOrd="0" presId="urn:microsoft.com/office/officeart/2005/8/layout/hList6"/>
    <dgm:cxn modelId="{9D6D7A7E-B29B-4735-9846-370577A711D7}" srcId="{98C84522-59ED-4485-B216-5B644417449A}" destId="{666C000C-5EE6-4122-8136-0522E31AC51C}" srcOrd="3" destOrd="0" parTransId="{8D0B15E9-66F6-4DA5-A8DC-5F56DE937177}" sibTransId="{B015F40E-5405-464D-B72B-AB7C4F6CD5C1}"/>
    <dgm:cxn modelId="{2BCFFB33-9622-4A6D-ACCE-0165C00553AB}" type="presOf" srcId="{666C000C-5EE6-4122-8136-0522E31AC51C}" destId="{EBFCA787-45B9-4433-AC5C-270C746C669A}" srcOrd="0" destOrd="0" presId="urn:microsoft.com/office/officeart/2005/8/layout/hList6"/>
    <dgm:cxn modelId="{8CF65E60-1EDD-4976-AD82-AE5F6DB182F6}" srcId="{98C84522-59ED-4485-B216-5B644417449A}" destId="{7ED7485E-6AA5-43DC-AF79-A97126E7F57F}" srcOrd="2" destOrd="0" parTransId="{26069266-F467-46B0-AB9A-580FF7191035}" sibTransId="{7049CC0A-5DBA-4FDC-98EB-3D8018AD5883}"/>
    <dgm:cxn modelId="{A5E48B77-CF81-44ED-A60F-AF474F9E62AC}" type="presParOf" srcId="{4DA248D4-FD42-42AA-B538-541DDC3E5A38}" destId="{3FA241CD-3744-4D79-9978-2016B3577A9C}" srcOrd="0" destOrd="0" presId="urn:microsoft.com/office/officeart/2005/8/layout/hList6"/>
    <dgm:cxn modelId="{6E04C88F-AC3C-4375-A83A-FEB31EF66CE8}" type="presParOf" srcId="{4DA248D4-FD42-42AA-B538-541DDC3E5A38}" destId="{75F0D53B-7C11-4ADC-BA19-284DC3D6DACB}" srcOrd="1" destOrd="0" presId="urn:microsoft.com/office/officeart/2005/8/layout/hList6"/>
    <dgm:cxn modelId="{5E33C7FB-79AB-424E-8934-0D86AAF35319}" type="presParOf" srcId="{4DA248D4-FD42-42AA-B538-541DDC3E5A38}" destId="{2AF5AB56-672F-40C9-99A8-1D5DBB21F421}" srcOrd="2" destOrd="0" presId="urn:microsoft.com/office/officeart/2005/8/layout/hList6"/>
    <dgm:cxn modelId="{0396D878-56B8-4171-9D70-F77101DAF3EF}" type="presParOf" srcId="{4DA248D4-FD42-42AA-B538-541DDC3E5A38}" destId="{C782D2FB-E513-41B8-818D-71D86916C023}" srcOrd="3" destOrd="0" presId="urn:microsoft.com/office/officeart/2005/8/layout/hList6"/>
    <dgm:cxn modelId="{AD4F98A5-498F-4699-B285-C59AC2EFA630}" type="presParOf" srcId="{4DA248D4-FD42-42AA-B538-541DDC3E5A38}" destId="{2F5406DA-C953-4F48-AD6A-CF6EDA05DB2C}" srcOrd="4" destOrd="0" presId="urn:microsoft.com/office/officeart/2005/8/layout/hList6"/>
    <dgm:cxn modelId="{C3376343-E577-4DDA-81FD-A2565015DC9F}" type="presParOf" srcId="{4DA248D4-FD42-42AA-B538-541DDC3E5A38}" destId="{1EC476C9-1824-4D17-AB09-E370226ECCFA}" srcOrd="5" destOrd="0" presId="urn:microsoft.com/office/officeart/2005/8/layout/hList6"/>
    <dgm:cxn modelId="{652D999E-1409-40BC-B7C5-20A637D4C591}" type="presParOf" srcId="{4DA248D4-FD42-42AA-B538-541DDC3E5A38}" destId="{EBFCA787-45B9-4433-AC5C-270C746C669A}" srcOrd="6" destOrd="0" presId="urn:microsoft.com/office/officeart/2005/8/layout/hList6"/>
    <dgm:cxn modelId="{273FBFCF-C713-4F09-AF3F-4F560081E053}" type="presParOf" srcId="{4DA248D4-FD42-42AA-B538-541DDC3E5A38}" destId="{C6921660-60E2-47C2-B3C1-4D4CFA2D9411}" srcOrd="7" destOrd="0" presId="urn:microsoft.com/office/officeart/2005/8/layout/hList6"/>
    <dgm:cxn modelId="{12EDA0DB-C7FD-4BC0-8B38-BA186A4910B1}" type="presParOf" srcId="{4DA248D4-FD42-42AA-B538-541DDC3E5A38}" destId="{A05238D9-10EF-4415-9CA0-9EE0C07A0191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3F6CA4-694D-4895-8255-C28AD6969CF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E9985F-3E4D-4337-AD3C-E3F6050E4F6E}">
      <dgm:prSet phldrT="[Text]"/>
      <dgm:spPr/>
      <dgm:t>
        <a:bodyPr/>
        <a:lstStyle/>
        <a:p>
          <a:r>
            <a:rPr lang="en-US" dirty="0" err="1" smtClean="0"/>
            <a:t>Kepuasan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produktivitas</a:t>
          </a:r>
          <a:endParaRPr lang="en-US" dirty="0"/>
        </a:p>
      </dgm:t>
    </dgm:pt>
    <dgm:pt modelId="{DB77A275-34E5-4730-BAC1-311346F4F9C7}" type="parTrans" cxnId="{6D52819E-4C96-4D51-8612-7D5A80C0685B}">
      <dgm:prSet/>
      <dgm:spPr/>
      <dgm:t>
        <a:bodyPr/>
        <a:lstStyle/>
        <a:p>
          <a:endParaRPr lang="en-US"/>
        </a:p>
      </dgm:t>
    </dgm:pt>
    <dgm:pt modelId="{D056239B-6D3D-40C6-A790-E3BB8CF95B0B}" type="sibTrans" cxnId="{6D52819E-4C96-4D51-8612-7D5A80C0685B}">
      <dgm:prSet/>
      <dgm:spPr/>
      <dgm:t>
        <a:bodyPr/>
        <a:lstStyle/>
        <a:p>
          <a:endParaRPr lang="en-US"/>
        </a:p>
      </dgm:t>
    </dgm:pt>
    <dgm:pt modelId="{15FE079A-79F2-4979-A473-4C80403F6E2F}">
      <dgm:prSet phldrT="[Text]"/>
      <dgm:spPr/>
      <dgm:t>
        <a:bodyPr/>
        <a:lstStyle/>
        <a:p>
          <a:r>
            <a:rPr lang="en-US" dirty="0" err="1" smtClean="0"/>
            <a:t>Kepuasan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kemangkiran</a:t>
          </a:r>
          <a:r>
            <a:rPr lang="en-US" dirty="0" smtClean="0"/>
            <a:t> </a:t>
          </a:r>
          <a:endParaRPr lang="en-US" dirty="0"/>
        </a:p>
      </dgm:t>
    </dgm:pt>
    <dgm:pt modelId="{49F26EF0-3616-4841-8AE3-21389AFAC36B}" type="parTrans" cxnId="{90E95648-6F7F-4918-8F0A-60D5187A52F2}">
      <dgm:prSet/>
      <dgm:spPr/>
      <dgm:t>
        <a:bodyPr/>
        <a:lstStyle/>
        <a:p>
          <a:endParaRPr lang="en-US"/>
        </a:p>
      </dgm:t>
    </dgm:pt>
    <dgm:pt modelId="{AC634928-F7E7-4BD5-91C6-F42E9847D835}" type="sibTrans" cxnId="{90E95648-6F7F-4918-8F0A-60D5187A52F2}">
      <dgm:prSet/>
      <dgm:spPr/>
      <dgm:t>
        <a:bodyPr/>
        <a:lstStyle/>
        <a:p>
          <a:endParaRPr lang="en-US"/>
        </a:p>
      </dgm:t>
    </dgm:pt>
    <dgm:pt modelId="{152E4133-F620-417C-AC9C-8F4FBB509EC4}">
      <dgm:prSet phldrT="[Text]"/>
      <dgm:spPr/>
      <dgm:t>
        <a:bodyPr/>
        <a:lstStyle/>
        <a:p>
          <a:r>
            <a:rPr lang="en-US" dirty="0" err="1" smtClean="0"/>
            <a:t>Kepuasan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tingkat</a:t>
          </a:r>
          <a:r>
            <a:rPr lang="en-US" dirty="0" smtClean="0"/>
            <a:t> </a:t>
          </a:r>
          <a:r>
            <a:rPr lang="en-US" dirty="0" err="1" smtClean="0"/>
            <a:t>keluarnya</a:t>
          </a:r>
          <a:r>
            <a:rPr lang="en-US" dirty="0" smtClean="0"/>
            <a:t> </a:t>
          </a:r>
          <a:r>
            <a:rPr lang="en-US" dirty="0" err="1" smtClean="0"/>
            <a:t>karyawan</a:t>
          </a:r>
          <a:r>
            <a:rPr lang="en-US" dirty="0" smtClean="0"/>
            <a:t> </a:t>
          </a:r>
          <a:endParaRPr lang="en-US" dirty="0"/>
        </a:p>
      </dgm:t>
    </dgm:pt>
    <dgm:pt modelId="{F5ADADE0-37AC-4519-8FD8-41D3000B5781}" type="parTrans" cxnId="{C44C39C7-72A9-447B-BB30-49D200E316F9}">
      <dgm:prSet/>
      <dgm:spPr/>
      <dgm:t>
        <a:bodyPr/>
        <a:lstStyle/>
        <a:p>
          <a:endParaRPr lang="en-US"/>
        </a:p>
      </dgm:t>
    </dgm:pt>
    <dgm:pt modelId="{BABD0DB0-B385-4608-B4F2-368189C54794}" type="sibTrans" cxnId="{C44C39C7-72A9-447B-BB30-49D200E316F9}">
      <dgm:prSet/>
      <dgm:spPr/>
      <dgm:t>
        <a:bodyPr/>
        <a:lstStyle/>
        <a:p>
          <a:endParaRPr lang="en-US"/>
        </a:p>
      </dgm:t>
    </dgm:pt>
    <dgm:pt modelId="{DAA620E0-60BA-45A3-B249-5DC0BAB92E47}" type="pres">
      <dgm:prSet presAssocID="{D83F6CA4-694D-4895-8255-C28AD6969C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815CA0B-E82A-464A-991C-5DBC86B12329}" type="pres">
      <dgm:prSet presAssocID="{BCE9985F-3E4D-4337-AD3C-E3F6050E4F6E}" presName="comp" presStyleCnt="0"/>
      <dgm:spPr/>
    </dgm:pt>
    <dgm:pt modelId="{53935777-AE3D-4D53-8879-04138D6273B2}" type="pres">
      <dgm:prSet presAssocID="{BCE9985F-3E4D-4337-AD3C-E3F6050E4F6E}" presName="box" presStyleLbl="node1" presStyleIdx="0" presStyleCnt="3"/>
      <dgm:spPr/>
      <dgm:t>
        <a:bodyPr/>
        <a:lstStyle/>
        <a:p>
          <a:endParaRPr lang="en-US"/>
        </a:p>
      </dgm:t>
    </dgm:pt>
    <dgm:pt modelId="{980148E3-99E0-44A4-9723-A9D5B75E6CE5}" type="pres">
      <dgm:prSet presAssocID="{BCE9985F-3E4D-4337-AD3C-E3F6050E4F6E}" presName="img" presStyleLbl="fgImgPlace1" presStyleIdx="0" presStyleCnt="3"/>
      <dgm:spPr/>
    </dgm:pt>
    <dgm:pt modelId="{65D51F35-FF63-4DAC-9FD9-786AC929B216}" type="pres">
      <dgm:prSet presAssocID="{BCE9985F-3E4D-4337-AD3C-E3F6050E4F6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38497B-78CF-4E02-A3BD-2F73F3A292FB}" type="pres">
      <dgm:prSet presAssocID="{D056239B-6D3D-40C6-A790-E3BB8CF95B0B}" presName="spacer" presStyleCnt="0"/>
      <dgm:spPr/>
    </dgm:pt>
    <dgm:pt modelId="{7B34E0F8-BF0E-4B26-974C-A989FD4B9DC3}" type="pres">
      <dgm:prSet presAssocID="{15FE079A-79F2-4979-A473-4C80403F6E2F}" presName="comp" presStyleCnt="0"/>
      <dgm:spPr/>
    </dgm:pt>
    <dgm:pt modelId="{DF81E042-9BC7-449E-A394-C5846742B068}" type="pres">
      <dgm:prSet presAssocID="{15FE079A-79F2-4979-A473-4C80403F6E2F}" presName="box" presStyleLbl="node1" presStyleIdx="1" presStyleCnt="3"/>
      <dgm:spPr/>
      <dgm:t>
        <a:bodyPr/>
        <a:lstStyle/>
        <a:p>
          <a:endParaRPr lang="en-US"/>
        </a:p>
      </dgm:t>
    </dgm:pt>
    <dgm:pt modelId="{05124012-3F96-4EED-86EE-CE71C326B46D}" type="pres">
      <dgm:prSet presAssocID="{15FE079A-79F2-4979-A473-4C80403F6E2F}" presName="img" presStyleLbl="fgImgPlace1" presStyleIdx="1" presStyleCnt="3"/>
      <dgm:spPr/>
    </dgm:pt>
    <dgm:pt modelId="{E1CC5716-2866-4749-9ACD-C0EDDB003142}" type="pres">
      <dgm:prSet presAssocID="{15FE079A-79F2-4979-A473-4C80403F6E2F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CE359-959E-4F06-B987-5E087E2B9A4D}" type="pres">
      <dgm:prSet presAssocID="{AC634928-F7E7-4BD5-91C6-F42E9847D835}" presName="spacer" presStyleCnt="0"/>
      <dgm:spPr/>
    </dgm:pt>
    <dgm:pt modelId="{93ABF83A-1378-4D4A-BE40-5A26F95DD0DD}" type="pres">
      <dgm:prSet presAssocID="{152E4133-F620-417C-AC9C-8F4FBB509EC4}" presName="comp" presStyleCnt="0"/>
      <dgm:spPr/>
    </dgm:pt>
    <dgm:pt modelId="{D332F7F7-C033-4025-A5E3-7058C0711719}" type="pres">
      <dgm:prSet presAssocID="{152E4133-F620-417C-AC9C-8F4FBB509EC4}" presName="box" presStyleLbl="node1" presStyleIdx="2" presStyleCnt="3"/>
      <dgm:spPr/>
      <dgm:t>
        <a:bodyPr/>
        <a:lstStyle/>
        <a:p>
          <a:endParaRPr lang="en-US"/>
        </a:p>
      </dgm:t>
    </dgm:pt>
    <dgm:pt modelId="{06184678-CD94-4433-9B95-4BB60C9DDF4B}" type="pres">
      <dgm:prSet presAssocID="{152E4133-F620-417C-AC9C-8F4FBB509EC4}" presName="img" presStyleLbl="fgImgPlace1" presStyleIdx="2" presStyleCnt="3"/>
      <dgm:spPr/>
    </dgm:pt>
    <dgm:pt modelId="{6F17E4BF-9850-432F-9800-CB30C09F26C7}" type="pres">
      <dgm:prSet presAssocID="{152E4133-F620-417C-AC9C-8F4FBB509EC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52819E-4C96-4D51-8612-7D5A80C0685B}" srcId="{D83F6CA4-694D-4895-8255-C28AD6969CF3}" destId="{BCE9985F-3E4D-4337-AD3C-E3F6050E4F6E}" srcOrd="0" destOrd="0" parTransId="{DB77A275-34E5-4730-BAC1-311346F4F9C7}" sibTransId="{D056239B-6D3D-40C6-A790-E3BB8CF95B0B}"/>
    <dgm:cxn modelId="{9D16DCF1-7C0B-497A-9510-AFEEC94FFEDE}" type="presOf" srcId="{D83F6CA4-694D-4895-8255-C28AD6969CF3}" destId="{DAA620E0-60BA-45A3-B249-5DC0BAB92E47}" srcOrd="0" destOrd="0" presId="urn:microsoft.com/office/officeart/2005/8/layout/vList4"/>
    <dgm:cxn modelId="{90E95648-6F7F-4918-8F0A-60D5187A52F2}" srcId="{D83F6CA4-694D-4895-8255-C28AD6969CF3}" destId="{15FE079A-79F2-4979-A473-4C80403F6E2F}" srcOrd="1" destOrd="0" parTransId="{49F26EF0-3616-4841-8AE3-21389AFAC36B}" sibTransId="{AC634928-F7E7-4BD5-91C6-F42E9847D835}"/>
    <dgm:cxn modelId="{C44C39C7-72A9-447B-BB30-49D200E316F9}" srcId="{D83F6CA4-694D-4895-8255-C28AD6969CF3}" destId="{152E4133-F620-417C-AC9C-8F4FBB509EC4}" srcOrd="2" destOrd="0" parTransId="{F5ADADE0-37AC-4519-8FD8-41D3000B5781}" sibTransId="{BABD0DB0-B385-4608-B4F2-368189C54794}"/>
    <dgm:cxn modelId="{0A99E9DD-E71D-42E0-B74F-D0F44B079621}" type="presOf" srcId="{15FE079A-79F2-4979-A473-4C80403F6E2F}" destId="{E1CC5716-2866-4749-9ACD-C0EDDB003142}" srcOrd="1" destOrd="0" presId="urn:microsoft.com/office/officeart/2005/8/layout/vList4"/>
    <dgm:cxn modelId="{0C815C35-505B-4FDB-BCD2-AD7362171522}" type="presOf" srcId="{152E4133-F620-417C-AC9C-8F4FBB509EC4}" destId="{6F17E4BF-9850-432F-9800-CB30C09F26C7}" srcOrd="1" destOrd="0" presId="urn:microsoft.com/office/officeart/2005/8/layout/vList4"/>
    <dgm:cxn modelId="{09E78D6A-9442-4FBF-9204-5B964F2BE6DD}" type="presOf" srcId="{15FE079A-79F2-4979-A473-4C80403F6E2F}" destId="{DF81E042-9BC7-449E-A394-C5846742B068}" srcOrd="0" destOrd="0" presId="urn:microsoft.com/office/officeart/2005/8/layout/vList4"/>
    <dgm:cxn modelId="{3E69F2D0-4264-4CED-9C4A-CA340C953E52}" type="presOf" srcId="{152E4133-F620-417C-AC9C-8F4FBB509EC4}" destId="{D332F7F7-C033-4025-A5E3-7058C0711719}" srcOrd="0" destOrd="0" presId="urn:microsoft.com/office/officeart/2005/8/layout/vList4"/>
    <dgm:cxn modelId="{59787EB2-7BC3-4A36-A9F8-09D4D56C3F35}" type="presOf" srcId="{BCE9985F-3E4D-4337-AD3C-E3F6050E4F6E}" destId="{53935777-AE3D-4D53-8879-04138D6273B2}" srcOrd="0" destOrd="0" presId="urn:microsoft.com/office/officeart/2005/8/layout/vList4"/>
    <dgm:cxn modelId="{2422130D-8FC4-445E-BB06-EDFB848EBEBC}" type="presOf" srcId="{BCE9985F-3E4D-4337-AD3C-E3F6050E4F6E}" destId="{65D51F35-FF63-4DAC-9FD9-786AC929B216}" srcOrd="1" destOrd="0" presId="urn:microsoft.com/office/officeart/2005/8/layout/vList4"/>
    <dgm:cxn modelId="{C3D97907-A3E5-4AA5-B792-7771B7CAEF87}" type="presParOf" srcId="{DAA620E0-60BA-45A3-B249-5DC0BAB92E47}" destId="{1815CA0B-E82A-464A-991C-5DBC86B12329}" srcOrd="0" destOrd="0" presId="urn:microsoft.com/office/officeart/2005/8/layout/vList4"/>
    <dgm:cxn modelId="{B8152E58-A163-49FC-A861-AA35050A751B}" type="presParOf" srcId="{1815CA0B-E82A-464A-991C-5DBC86B12329}" destId="{53935777-AE3D-4D53-8879-04138D6273B2}" srcOrd="0" destOrd="0" presId="urn:microsoft.com/office/officeart/2005/8/layout/vList4"/>
    <dgm:cxn modelId="{C32390E3-4DCF-4AFF-8630-1D43B9BAC13B}" type="presParOf" srcId="{1815CA0B-E82A-464A-991C-5DBC86B12329}" destId="{980148E3-99E0-44A4-9723-A9D5B75E6CE5}" srcOrd="1" destOrd="0" presId="urn:microsoft.com/office/officeart/2005/8/layout/vList4"/>
    <dgm:cxn modelId="{FFD73F4C-47C1-48EB-8E89-9FB8F8815E59}" type="presParOf" srcId="{1815CA0B-E82A-464A-991C-5DBC86B12329}" destId="{65D51F35-FF63-4DAC-9FD9-786AC929B216}" srcOrd="2" destOrd="0" presId="urn:microsoft.com/office/officeart/2005/8/layout/vList4"/>
    <dgm:cxn modelId="{0A4C02FA-0811-4EA0-B7B1-668CCE57AEAA}" type="presParOf" srcId="{DAA620E0-60BA-45A3-B249-5DC0BAB92E47}" destId="{F938497B-78CF-4E02-A3BD-2F73F3A292FB}" srcOrd="1" destOrd="0" presId="urn:microsoft.com/office/officeart/2005/8/layout/vList4"/>
    <dgm:cxn modelId="{7FE8B52C-4C9B-4835-8B6E-0ACFAEC4DC91}" type="presParOf" srcId="{DAA620E0-60BA-45A3-B249-5DC0BAB92E47}" destId="{7B34E0F8-BF0E-4B26-974C-A989FD4B9DC3}" srcOrd="2" destOrd="0" presId="urn:microsoft.com/office/officeart/2005/8/layout/vList4"/>
    <dgm:cxn modelId="{9A3BF6E0-8479-4742-89C9-1B30C19BE35C}" type="presParOf" srcId="{7B34E0F8-BF0E-4B26-974C-A989FD4B9DC3}" destId="{DF81E042-9BC7-449E-A394-C5846742B068}" srcOrd="0" destOrd="0" presId="urn:microsoft.com/office/officeart/2005/8/layout/vList4"/>
    <dgm:cxn modelId="{A2B8F354-7DFE-4804-8C93-33ED839EE774}" type="presParOf" srcId="{7B34E0F8-BF0E-4B26-974C-A989FD4B9DC3}" destId="{05124012-3F96-4EED-86EE-CE71C326B46D}" srcOrd="1" destOrd="0" presId="urn:microsoft.com/office/officeart/2005/8/layout/vList4"/>
    <dgm:cxn modelId="{8857D097-3C7C-4605-B03A-DB1A2A672769}" type="presParOf" srcId="{7B34E0F8-BF0E-4B26-974C-A989FD4B9DC3}" destId="{E1CC5716-2866-4749-9ACD-C0EDDB003142}" srcOrd="2" destOrd="0" presId="urn:microsoft.com/office/officeart/2005/8/layout/vList4"/>
    <dgm:cxn modelId="{927D0985-49E5-4F20-BF87-9AB51698F9B5}" type="presParOf" srcId="{DAA620E0-60BA-45A3-B249-5DC0BAB92E47}" destId="{5E4CE359-959E-4F06-B987-5E087E2B9A4D}" srcOrd="3" destOrd="0" presId="urn:microsoft.com/office/officeart/2005/8/layout/vList4"/>
    <dgm:cxn modelId="{7F2E720E-5D6C-4FEF-804F-41768C6F70A0}" type="presParOf" srcId="{DAA620E0-60BA-45A3-B249-5DC0BAB92E47}" destId="{93ABF83A-1378-4D4A-BE40-5A26F95DD0DD}" srcOrd="4" destOrd="0" presId="urn:microsoft.com/office/officeart/2005/8/layout/vList4"/>
    <dgm:cxn modelId="{8012F146-2781-4681-A8EB-5C63E8D779F3}" type="presParOf" srcId="{93ABF83A-1378-4D4A-BE40-5A26F95DD0DD}" destId="{D332F7F7-C033-4025-A5E3-7058C0711719}" srcOrd="0" destOrd="0" presId="urn:microsoft.com/office/officeart/2005/8/layout/vList4"/>
    <dgm:cxn modelId="{6621E416-9D4E-4C0E-B4B4-485C8D6CA726}" type="presParOf" srcId="{93ABF83A-1378-4D4A-BE40-5A26F95DD0DD}" destId="{06184678-CD94-4433-9B95-4BB60C9DDF4B}" srcOrd="1" destOrd="0" presId="urn:microsoft.com/office/officeart/2005/8/layout/vList4"/>
    <dgm:cxn modelId="{EE51251A-64EE-4225-9F88-9F78FEB6976B}" type="presParOf" srcId="{93ABF83A-1378-4D4A-BE40-5A26F95DD0DD}" destId="{6F17E4BF-9850-432F-9800-CB30C09F26C7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83AC0D-A09D-4ACA-8FBF-2DFF431104F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74E4BA-9462-4792-AE51-373C4872D427}">
      <dgm:prSet phldrT="[Text]"/>
      <dgm:spPr/>
      <dgm:t>
        <a:bodyPr/>
        <a:lstStyle/>
        <a:p>
          <a:r>
            <a:rPr lang="en-US" dirty="0" smtClean="0">
              <a:effectLst/>
            </a:rPr>
            <a:t>MENGUKUR KEPUASAN KERJA</a:t>
          </a:r>
          <a:endParaRPr lang="en-US" dirty="0"/>
        </a:p>
      </dgm:t>
    </dgm:pt>
    <dgm:pt modelId="{652F2EB5-0F7C-480B-B9A4-ABDB7D4705D9}" type="parTrans" cxnId="{89D96E27-392E-4FDB-8B5A-27FB6129E15E}">
      <dgm:prSet/>
      <dgm:spPr/>
      <dgm:t>
        <a:bodyPr/>
        <a:lstStyle/>
        <a:p>
          <a:endParaRPr lang="en-US"/>
        </a:p>
      </dgm:t>
    </dgm:pt>
    <dgm:pt modelId="{6DE9AD59-1D5D-48BF-806F-AFE748F36E7B}" type="sibTrans" cxnId="{89D96E27-392E-4FDB-8B5A-27FB6129E15E}">
      <dgm:prSet/>
      <dgm:spPr/>
      <dgm:t>
        <a:bodyPr/>
        <a:lstStyle/>
        <a:p>
          <a:endParaRPr lang="en-US"/>
        </a:p>
      </dgm:t>
    </dgm:pt>
    <dgm:pt modelId="{479E02C4-CBD4-4DF1-B418-29181755A776}">
      <dgm:prSet phldrT="[Text]" custT="1"/>
      <dgm:spPr/>
      <dgm:t>
        <a:bodyPr/>
        <a:lstStyle/>
        <a:p>
          <a:r>
            <a:rPr lang="en-US" sz="1800" dirty="0" smtClean="0"/>
            <a:t>1. </a:t>
          </a:r>
          <a:r>
            <a:rPr lang="en-US" sz="1800" dirty="0" err="1" smtClean="0"/>
            <a:t>Kedisiplinan</a:t>
          </a:r>
          <a:endParaRPr lang="en-US" sz="1800" dirty="0"/>
        </a:p>
      </dgm:t>
    </dgm:pt>
    <dgm:pt modelId="{765E6232-846E-4219-B2F7-0E273EB159B7}" type="parTrans" cxnId="{540ED009-2392-444A-9A96-A98AB33A25A6}">
      <dgm:prSet/>
      <dgm:spPr/>
      <dgm:t>
        <a:bodyPr/>
        <a:lstStyle/>
        <a:p>
          <a:endParaRPr lang="en-US"/>
        </a:p>
      </dgm:t>
    </dgm:pt>
    <dgm:pt modelId="{5C432148-955A-4FAF-BA05-5C67A6072033}" type="sibTrans" cxnId="{540ED009-2392-444A-9A96-A98AB33A25A6}">
      <dgm:prSet/>
      <dgm:spPr/>
      <dgm:t>
        <a:bodyPr/>
        <a:lstStyle/>
        <a:p>
          <a:endParaRPr lang="en-US"/>
        </a:p>
      </dgm:t>
    </dgm:pt>
    <dgm:pt modelId="{AA96436F-1CD4-40C9-ADDE-5632E58389A3}">
      <dgm:prSet phldrT="[Text]"/>
      <dgm:spPr/>
      <dgm:t>
        <a:bodyPr/>
        <a:lstStyle/>
        <a:p>
          <a:r>
            <a:rPr lang="en-US" dirty="0" smtClean="0"/>
            <a:t>2.Moral </a:t>
          </a:r>
          <a:r>
            <a:rPr lang="en-US" dirty="0" err="1" smtClean="0"/>
            <a:t>kerja</a:t>
          </a:r>
          <a:endParaRPr lang="en-US" dirty="0"/>
        </a:p>
      </dgm:t>
    </dgm:pt>
    <dgm:pt modelId="{30883931-C377-4072-B7E1-6846CAC3E1B0}" type="parTrans" cxnId="{B22AA765-FCAF-46BA-B014-FDCBAE0E2BD8}">
      <dgm:prSet/>
      <dgm:spPr/>
      <dgm:t>
        <a:bodyPr/>
        <a:lstStyle/>
        <a:p>
          <a:endParaRPr lang="en-US"/>
        </a:p>
      </dgm:t>
    </dgm:pt>
    <dgm:pt modelId="{211BC660-A754-4ED7-9FA5-719B1B408381}" type="sibTrans" cxnId="{B22AA765-FCAF-46BA-B014-FDCBAE0E2BD8}">
      <dgm:prSet/>
      <dgm:spPr/>
      <dgm:t>
        <a:bodyPr/>
        <a:lstStyle/>
        <a:p>
          <a:endParaRPr lang="en-US"/>
        </a:p>
      </dgm:t>
    </dgm:pt>
    <dgm:pt modelId="{E0B1319B-EB4A-4D70-BA76-4CCBFE6A7437}">
      <dgm:prSet/>
      <dgm:spPr/>
      <dgm:t>
        <a:bodyPr/>
        <a:lstStyle/>
        <a:p>
          <a:r>
            <a:rPr lang="en-US" dirty="0" smtClean="0"/>
            <a:t>3.Prestasi </a:t>
          </a:r>
          <a:r>
            <a:rPr lang="en-US" dirty="0" err="1" smtClean="0"/>
            <a:t>Kerja</a:t>
          </a:r>
          <a:endParaRPr lang="en-US" dirty="0"/>
        </a:p>
      </dgm:t>
    </dgm:pt>
    <dgm:pt modelId="{DBAC49B2-9645-47FD-8B67-3391EA4E9070}" type="parTrans" cxnId="{3CB0A01C-5A75-4404-8EAB-A7F2CB1B9E92}">
      <dgm:prSet/>
      <dgm:spPr/>
      <dgm:t>
        <a:bodyPr/>
        <a:lstStyle/>
        <a:p>
          <a:endParaRPr lang="en-US"/>
        </a:p>
      </dgm:t>
    </dgm:pt>
    <dgm:pt modelId="{FC7AC8A4-F884-45DB-AEFF-BB21C417FCD6}" type="sibTrans" cxnId="{3CB0A01C-5A75-4404-8EAB-A7F2CB1B9E92}">
      <dgm:prSet/>
      <dgm:spPr/>
      <dgm:t>
        <a:bodyPr/>
        <a:lstStyle/>
        <a:p>
          <a:endParaRPr lang="en-US"/>
        </a:p>
      </dgm:t>
    </dgm:pt>
    <dgm:pt modelId="{53A202C8-91B3-43B5-87B1-95D29E5CFE3E}" type="pres">
      <dgm:prSet presAssocID="{2883AC0D-A09D-4ACA-8FBF-2DFF431104F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536763C-B224-4A69-BCE1-B23D90997A8A}" type="pres">
      <dgm:prSet presAssocID="{7F74E4BA-9462-4792-AE51-373C4872D427}" presName="centerShape" presStyleLbl="node0" presStyleIdx="0" presStyleCnt="1"/>
      <dgm:spPr/>
      <dgm:t>
        <a:bodyPr/>
        <a:lstStyle/>
        <a:p>
          <a:endParaRPr lang="en-US"/>
        </a:p>
      </dgm:t>
    </dgm:pt>
    <dgm:pt modelId="{51D1E13F-790D-482B-9E77-3E38B00EC489}" type="pres">
      <dgm:prSet presAssocID="{479E02C4-CBD4-4DF1-B418-29181755A776}" presName="node" presStyleLbl="node1" presStyleIdx="0" presStyleCnt="3" custScaleX="1722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4E3AC-6F5C-499C-8CD7-7330074854AA}" type="pres">
      <dgm:prSet presAssocID="{479E02C4-CBD4-4DF1-B418-29181755A776}" presName="dummy" presStyleCnt="0"/>
      <dgm:spPr/>
    </dgm:pt>
    <dgm:pt modelId="{0973B64F-2052-4377-8AE2-1E3C83168C7B}" type="pres">
      <dgm:prSet presAssocID="{5C432148-955A-4FAF-BA05-5C67A6072033}" presName="sibTrans" presStyleLbl="sibTrans2D1" presStyleIdx="0" presStyleCnt="3"/>
      <dgm:spPr/>
      <dgm:t>
        <a:bodyPr/>
        <a:lstStyle/>
        <a:p>
          <a:endParaRPr lang="id-ID"/>
        </a:p>
      </dgm:t>
    </dgm:pt>
    <dgm:pt modelId="{2B3579FF-FE39-4CA3-B4D0-A6F60C150619}" type="pres">
      <dgm:prSet presAssocID="{AA96436F-1CD4-40C9-ADDE-5632E58389A3}" presName="node" presStyleLbl="node1" presStyleIdx="1" presStyleCnt="3" custScaleX="167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FF2BB-4E77-4AAD-B0E5-E15418C26F95}" type="pres">
      <dgm:prSet presAssocID="{AA96436F-1CD4-40C9-ADDE-5632E58389A3}" presName="dummy" presStyleCnt="0"/>
      <dgm:spPr/>
    </dgm:pt>
    <dgm:pt modelId="{3BA457C6-995E-4BD9-A1A3-0EB9E299CA7E}" type="pres">
      <dgm:prSet presAssocID="{211BC660-A754-4ED7-9FA5-719B1B408381}" presName="sibTrans" presStyleLbl="sibTrans2D1" presStyleIdx="1" presStyleCnt="3"/>
      <dgm:spPr/>
      <dgm:t>
        <a:bodyPr/>
        <a:lstStyle/>
        <a:p>
          <a:endParaRPr lang="id-ID"/>
        </a:p>
      </dgm:t>
    </dgm:pt>
    <dgm:pt modelId="{C47CA1AE-1B80-4928-B1EF-BAFF462389CC}" type="pres">
      <dgm:prSet presAssocID="{E0B1319B-EB4A-4D70-BA76-4CCBFE6A7437}" presName="node" presStyleLbl="node1" presStyleIdx="2" presStyleCnt="3" custScaleX="143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0EED9-72EE-4251-B365-97D77055F5B8}" type="pres">
      <dgm:prSet presAssocID="{E0B1319B-EB4A-4D70-BA76-4CCBFE6A7437}" presName="dummy" presStyleCnt="0"/>
      <dgm:spPr/>
    </dgm:pt>
    <dgm:pt modelId="{10CCCFC0-630C-4683-A42E-0409766AFABD}" type="pres">
      <dgm:prSet presAssocID="{FC7AC8A4-F884-45DB-AEFF-BB21C417FCD6}" presName="sibTrans" presStyleLbl="sibTrans2D1" presStyleIdx="2" presStyleCnt="3"/>
      <dgm:spPr/>
      <dgm:t>
        <a:bodyPr/>
        <a:lstStyle/>
        <a:p>
          <a:endParaRPr lang="id-ID"/>
        </a:p>
      </dgm:t>
    </dgm:pt>
  </dgm:ptLst>
  <dgm:cxnLst>
    <dgm:cxn modelId="{73D23795-F6B8-4F0D-A7FF-54EC412BCE24}" type="presOf" srcId="{2883AC0D-A09D-4ACA-8FBF-2DFF431104FA}" destId="{53A202C8-91B3-43B5-87B1-95D29E5CFE3E}" srcOrd="0" destOrd="0" presId="urn:microsoft.com/office/officeart/2005/8/layout/radial6"/>
    <dgm:cxn modelId="{C6CCFB72-45DC-4F07-963E-61CFA59DA1E2}" type="presOf" srcId="{AA96436F-1CD4-40C9-ADDE-5632E58389A3}" destId="{2B3579FF-FE39-4CA3-B4D0-A6F60C150619}" srcOrd="0" destOrd="0" presId="urn:microsoft.com/office/officeart/2005/8/layout/radial6"/>
    <dgm:cxn modelId="{0D5BFDF0-A00F-44BA-BA9B-78949E902D92}" type="presOf" srcId="{7F74E4BA-9462-4792-AE51-373C4872D427}" destId="{5536763C-B224-4A69-BCE1-B23D90997A8A}" srcOrd="0" destOrd="0" presId="urn:microsoft.com/office/officeart/2005/8/layout/radial6"/>
    <dgm:cxn modelId="{BF178654-8A41-4A96-8D41-C01D63CAAD3B}" type="presOf" srcId="{5C432148-955A-4FAF-BA05-5C67A6072033}" destId="{0973B64F-2052-4377-8AE2-1E3C83168C7B}" srcOrd="0" destOrd="0" presId="urn:microsoft.com/office/officeart/2005/8/layout/radial6"/>
    <dgm:cxn modelId="{E9B9AF9C-61D0-4D95-8812-B85A773A2ECB}" type="presOf" srcId="{FC7AC8A4-F884-45DB-AEFF-BB21C417FCD6}" destId="{10CCCFC0-630C-4683-A42E-0409766AFABD}" srcOrd="0" destOrd="0" presId="urn:microsoft.com/office/officeart/2005/8/layout/radial6"/>
    <dgm:cxn modelId="{540ED009-2392-444A-9A96-A98AB33A25A6}" srcId="{7F74E4BA-9462-4792-AE51-373C4872D427}" destId="{479E02C4-CBD4-4DF1-B418-29181755A776}" srcOrd="0" destOrd="0" parTransId="{765E6232-846E-4219-B2F7-0E273EB159B7}" sibTransId="{5C432148-955A-4FAF-BA05-5C67A6072033}"/>
    <dgm:cxn modelId="{3CB0A01C-5A75-4404-8EAB-A7F2CB1B9E92}" srcId="{7F74E4BA-9462-4792-AE51-373C4872D427}" destId="{E0B1319B-EB4A-4D70-BA76-4CCBFE6A7437}" srcOrd="2" destOrd="0" parTransId="{DBAC49B2-9645-47FD-8B67-3391EA4E9070}" sibTransId="{FC7AC8A4-F884-45DB-AEFF-BB21C417FCD6}"/>
    <dgm:cxn modelId="{B22AA765-FCAF-46BA-B014-FDCBAE0E2BD8}" srcId="{7F74E4BA-9462-4792-AE51-373C4872D427}" destId="{AA96436F-1CD4-40C9-ADDE-5632E58389A3}" srcOrd="1" destOrd="0" parTransId="{30883931-C377-4072-B7E1-6846CAC3E1B0}" sibTransId="{211BC660-A754-4ED7-9FA5-719B1B408381}"/>
    <dgm:cxn modelId="{CD2E7EBE-44FC-4685-8A06-53A8DC9F5720}" type="presOf" srcId="{479E02C4-CBD4-4DF1-B418-29181755A776}" destId="{51D1E13F-790D-482B-9E77-3E38B00EC489}" srcOrd="0" destOrd="0" presId="urn:microsoft.com/office/officeart/2005/8/layout/radial6"/>
    <dgm:cxn modelId="{A97C8F3C-58D3-408F-AEBA-C05E3A159E82}" type="presOf" srcId="{211BC660-A754-4ED7-9FA5-719B1B408381}" destId="{3BA457C6-995E-4BD9-A1A3-0EB9E299CA7E}" srcOrd="0" destOrd="0" presId="urn:microsoft.com/office/officeart/2005/8/layout/radial6"/>
    <dgm:cxn modelId="{89D96E27-392E-4FDB-8B5A-27FB6129E15E}" srcId="{2883AC0D-A09D-4ACA-8FBF-2DFF431104FA}" destId="{7F74E4BA-9462-4792-AE51-373C4872D427}" srcOrd="0" destOrd="0" parTransId="{652F2EB5-0F7C-480B-B9A4-ABDB7D4705D9}" sibTransId="{6DE9AD59-1D5D-48BF-806F-AFE748F36E7B}"/>
    <dgm:cxn modelId="{FFC84445-3F19-4157-B5F0-C52F30CF093F}" type="presOf" srcId="{E0B1319B-EB4A-4D70-BA76-4CCBFE6A7437}" destId="{C47CA1AE-1B80-4928-B1EF-BAFF462389CC}" srcOrd="0" destOrd="0" presId="urn:microsoft.com/office/officeart/2005/8/layout/radial6"/>
    <dgm:cxn modelId="{4228C61B-F2D2-4916-A30C-8B9D256303C3}" type="presParOf" srcId="{53A202C8-91B3-43B5-87B1-95D29E5CFE3E}" destId="{5536763C-B224-4A69-BCE1-B23D90997A8A}" srcOrd="0" destOrd="0" presId="urn:microsoft.com/office/officeart/2005/8/layout/radial6"/>
    <dgm:cxn modelId="{17892ACE-99A9-49B8-ACB2-6E77371B6DF1}" type="presParOf" srcId="{53A202C8-91B3-43B5-87B1-95D29E5CFE3E}" destId="{51D1E13F-790D-482B-9E77-3E38B00EC489}" srcOrd="1" destOrd="0" presId="urn:microsoft.com/office/officeart/2005/8/layout/radial6"/>
    <dgm:cxn modelId="{03F5C187-FAA8-4993-B036-054704DD5511}" type="presParOf" srcId="{53A202C8-91B3-43B5-87B1-95D29E5CFE3E}" destId="{6884E3AC-6F5C-499C-8CD7-7330074854AA}" srcOrd="2" destOrd="0" presId="urn:microsoft.com/office/officeart/2005/8/layout/radial6"/>
    <dgm:cxn modelId="{7D9AD16B-BDA2-4CCB-BDFB-112D5CA88499}" type="presParOf" srcId="{53A202C8-91B3-43B5-87B1-95D29E5CFE3E}" destId="{0973B64F-2052-4377-8AE2-1E3C83168C7B}" srcOrd="3" destOrd="0" presId="urn:microsoft.com/office/officeart/2005/8/layout/radial6"/>
    <dgm:cxn modelId="{9629CD73-91F2-40B2-81D6-391A3A215B91}" type="presParOf" srcId="{53A202C8-91B3-43B5-87B1-95D29E5CFE3E}" destId="{2B3579FF-FE39-4CA3-B4D0-A6F60C150619}" srcOrd="4" destOrd="0" presId="urn:microsoft.com/office/officeart/2005/8/layout/radial6"/>
    <dgm:cxn modelId="{B2DEDBA7-08B9-465E-9F2A-0EBED0DAF176}" type="presParOf" srcId="{53A202C8-91B3-43B5-87B1-95D29E5CFE3E}" destId="{B7CFF2BB-4E77-4AAD-B0E5-E15418C26F95}" srcOrd="5" destOrd="0" presId="urn:microsoft.com/office/officeart/2005/8/layout/radial6"/>
    <dgm:cxn modelId="{F3DD07CC-321A-4CD8-A3C2-CD22C82F3B72}" type="presParOf" srcId="{53A202C8-91B3-43B5-87B1-95D29E5CFE3E}" destId="{3BA457C6-995E-4BD9-A1A3-0EB9E299CA7E}" srcOrd="6" destOrd="0" presId="urn:microsoft.com/office/officeart/2005/8/layout/radial6"/>
    <dgm:cxn modelId="{F140F750-FA5C-42C5-B3AC-EAD471AB77DC}" type="presParOf" srcId="{53A202C8-91B3-43B5-87B1-95D29E5CFE3E}" destId="{C47CA1AE-1B80-4928-B1EF-BAFF462389CC}" srcOrd="7" destOrd="0" presId="urn:microsoft.com/office/officeart/2005/8/layout/radial6"/>
    <dgm:cxn modelId="{7978664E-C350-4661-93FE-AE0AFCFB6A31}" type="presParOf" srcId="{53A202C8-91B3-43B5-87B1-95D29E5CFE3E}" destId="{6A30EED9-72EE-4251-B365-97D77055F5B8}" srcOrd="8" destOrd="0" presId="urn:microsoft.com/office/officeart/2005/8/layout/radial6"/>
    <dgm:cxn modelId="{938D5180-B7FA-42E0-BB48-F7FD4381BD8B}" type="presParOf" srcId="{53A202C8-91B3-43B5-87B1-95D29E5CFE3E}" destId="{10CCCFC0-630C-4683-A42E-0409766AFAB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8A9672-F5F3-47E1-964B-F18B1394876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4D2A9F-90F8-40E7-B0F1-A63B797ABC8B}">
      <dgm:prSet phldrT="[Text]" custT="1"/>
      <dgm:spPr/>
      <dgm:t>
        <a:bodyPr/>
        <a:lstStyle/>
        <a:p>
          <a:r>
            <a:rPr lang="en-US" sz="1400" b="1" dirty="0" err="1" smtClean="0"/>
            <a:t>Meningkatkan</a:t>
          </a:r>
          <a:r>
            <a:rPr lang="en-US" sz="1400" b="1" dirty="0" smtClean="0"/>
            <a:t> </a:t>
          </a:r>
          <a:r>
            <a:rPr lang="en-US" sz="1400" b="1" dirty="0" err="1" smtClean="0"/>
            <a:t>Kepuasan</a:t>
          </a:r>
          <a:r>
            <a:rPr lang="en-US" sz="1400" b="1" dirty="0" smtClean="0"/>
            <a:t> </a:t>
          </a:r>
          <a:r>
            <a:rPr lang="en-US" sz="1400" b="1" dirty="0" err="1" smtClean="0"/>
            <a:t>Kerja</a:t>
          </a:r>
          <a:endParaRPr lang="en-US" sz="1400" dirty="0"/>
        </a:p>
      </dgm:t>
    </dgm:pt>
    <dgm:pt modelId="{907BDB0C-6A0B-4F4A-8728-C88960D6102F}" type="parTrans" cxnId="{6D819F34-547F-4D5F-A41E-84C313799251}">
      <dgm:prSet/>
      <dgm:spPr/>
      <dgm:t>
        <a:bodyPr/>
        <a:lstStyle/>
        <a:p>
          <a:endParaRPr lang="en-US"/>
        </a:p>
      </dgm:t>
    </dgm:pt>
    <dgm:pt modelId="{63380DD0-DEE5-458E-A411-253CD783AC8A}" type="sibTrans" cxnId="{6D819F34-547F-4D5F-A41E-84C313799251}">
      <dgm:prSet/>
      <dgm:spPr/>
      <dgm:t>
        <a:bodyPr/>
        <a:lstStyle/>
        <a:p>
          <a:endParaRPr lang="en-US"/>
        </a:p>
      </dgm:t>
    </dgm:pt>
    <dgm:pt modelId="{12B6EC61-9D81-4CE9-BB77-6A0D3C640BC2}">
      <dgm:prSet phldrT="[Text]" custT="1"/>
      <dgm:spPr/>
      <dgm:t>
        <a:bodyPr/>
        <a:lstStyle/>
        <a:p>
          <a:r>
            <a:rPr lang="en-US" sz="1300" dirty="0" smtClean="0"/>
            <a:t>1.  </a:t>
          </a:r>
          <a:r>
            <a:rPr lang="en-US" sz="1600" dirty="0" smtClean="0"/>
            <a:t>Make jobs fun</a:t>
          </a:r>
          <a:endParaRPr lang="en-US" sz="1600" dirty="0"/>
        </a:p>
      </dgm:t>
    </dgm:pt>
    <dgm:pt modelId="{88097CB0-EF32-4CE2-ACDD-9F1A11A638DA}" type="parTrans" cxnId="{948DB4DA-73D0-48C9-9A0B-0BB4085B624A}">
      <dgm:prSet/>
      <dgm:spPr/>
      <dgm:t>
        <a:bodyPr/>
        <a:lstStyle/>
        <a:p>
          <a:endParaRPr lang="en-US"/>
        </a:p>
      </dgm:t>
    </dgm:pt>
    <dgm:pt modelId="{2CAD8FBD-8560-4D15-9283-74FA17127E5E}" type="sibTrans" cxnId="{948DB4DA-73D0-48C9-9A0B-0BB4085B624A}">
      <dgm:prSet/>
      <dgm:spPr/>
      <dgm:t>
        <a:bodyPr/>
        <a:lstStyle/>
        <a:p>
          <a:endParaRPr lang="en-US"/>
        </a:p>
      </dgm:t>
    </dgm:pt>
    <dgm:pt modelId="{FB1F5157-655E-4EBD-93A7-C90B5C32D610}">
      <dgm:prSet phldrT="[Text]" custT="1"/>
      <dgm:spPr/>
      <dgm:t>
        <a:bodyPr/>
        <a:lstStyle/>
        <a:p>
          <a:r>
            <a:rPr lang="en-US" sz="1600" dirty="0" smtClean="0"/>
            <a:t>2. Pay People Fairly </a:t>
          </a:r>
          <a:endParaRPr lang="en-US" sz="1600" dirty="0"/>
        </a:p>
      </dgm:t>
    </dgm:pt>
    <dgm:pt modelId="{F7A18A3D-8D0E-4667-827A-8ECFCAA53F45}" type="parTrans" cxnId="{E46644B2-59A1-45B4-BE0C-E325FBC90F5F}">
      <dgm:prSet/>
      <dgm:spPr/>
      <dgm:t>
        <a:bodyPr/>
        <a:lstStyle/>
        <a:p>
          <a:endParaRPr lang="en-US"/>
        </a:p>
      </dgm:t>
    </dgm:pt>
    <dgm:pt modelId="{D927C4A1-F2FF-473B-A960-8823277AE713}" type="sibTrans" cxnId="{E46644B2-59A1-45B4-BE0C-E325FBC90F5F}">
      <dgm:prSet/>
      <dgm:spPr/>
      <dgm:t>
        <a:bodyPr/>
        <a:lstStyle/>
        <a:p>
          <a:endParaRPr lang="en-US"/>
        </a:p>
      </dgm:t>
    </dgm:pt>
    <dgm:pt modelId="{CF2A9E74-2E00-4B62-9BF3-006DD6439690}">
      <dgm:prSet phldrT="[Text]" custT="1"/>
      <dgm:spPr/>
      <dgm:t>
        <a:bodyPr/>
        <a:lstStyle/>
        <a:p>
          <a:r>
            <a:rPr lang="en-US" sz="1300" dirty="0" smtClean="0"/>
            <a:t>3. </a:t>
          </a:r>
          <a:r>
            <a:rPr lang="en-US" sz="1400" dirty="0" smtClean="0"/>
            <a:t>Match people to jobs that fit their interests</a:t>
          </a:r>
          <a:endParaRPr lang="en-US" sz="1400" dirty="0"/>
        </a:p>
      </dgm:t>
    </dgm:pt>
    <dgm:pt modelId="{857B231E-AA1E-4544-BB73-F0F26566A2E8}" type="parTrans" cxnId="{FBEAF1F6-EC49-4D89-90A8-691E1159AD0E}">
      <dgm:prSet/>
      <dgm:spPr/>
      <dgm:t>
        <a:bodyPr/>
        <a:lstStyle/>
        <a:p>
          <a:endParaRPr lang="en-US"/>
        </a:p>
      </dgm:t>
    </dgm:pt>
    <dgm:pt modelId="{93DB7F31-93AA-42AB-B360-D39D68046806}" type="sibTrans" cxnId="{FBEAF1F6-EC49-4D89-90A8-691E1159AD0E}">
      <dgm:prSet/>
      <dgm:spPr/>
      <dgm:t>
        <a:bodyPr/>
        <a:lstStyle/>
        <a:p>
          <a:endParaRPr lang="en-US"/>
        </a:p>
      </dgm:t>
    </dgm:pt>
    <dgm:pt modelId="{EE983C4D-CE08-4AF3-82C2-91ED3E9E6CB1}">
      <dgm:prSet phldrT="[Text]" custT="1"/>
      <dgm:spPr/>
      <dgm:t>
        <a:bodyPr/>
        <a:lstStyle/>
        <a:p>
          <a:r>
            <a:rPr lang="en-US" sz="1600" dirty="0" smtClean="0"/>
            <a:t>4. Avoid boring, repetitive jobs</a:t>
          </a:r>
        </a:p>
        <a:p>
          <a:endParaRPr lang="en-US" sz="1600" dirty="0"/>
        </a:p>
      </dgm:t>
    </dgm:pt>
    <dgm:pt modelId="{960C460A-219B-43B0-AEF9-E7FE531D498C}" type="parTrans" cxnId="{5F7DF985-573C-4A42-A214-F02BD9F4833E}">
      <dgm:prSet/>
      <dgm:spPr/>
      <dgm:t>
        <a:bodyPr/>
        <a:lstStyle/>
        <a:p>
          <a:endParaRPr lang="en-US"/>
        </a:p>
      </dgm:t>
    </dgm:pt>
    <dgm:pt modelId="{A3662F8E-EB5B-484B-A246-214F4D3538DE}" type="sibTrans" cxnId="{5F7DF985-573C-4A42-A214-F02BD9F4833E}">
      <dgm:prSet/>
      <dgm:spPr/>
      <dgm:t>
        <a:bodyPr/>
        <a:lstStyle/>
        <a:p>
          <a:endParaRPr lang="en-US"/>
        </a:p>
      </dgm:t>
    </dgm:pt>
    <dgm:pt modelId="{9DFCC50E-8462-4D97-A0F2-3E66D41551E3}" type="pres">
      <dgm:prSet presAssocID="{E68A9672-F5F3-47E1-964B-F18B1394876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3ACF9D7-D427-4C21-8E17-2C78C3CC7079}" type="pres">
      <dgm:prSet presAssocID="{F14D2A9F-90F8-40E7-B0F1-A63B797ABC8B}" presName="centerShape" presStyleLbl="node0" presStyleIdx="0" presStyleCnt="1" custScaleX="109118" custScaleY="131556"/>
      <dgm:spPr/>
      <dgm:t>
        <a:bodyPr/>
        <a:lstStyle/>
        <a:p>
          <a:endParaRPr lang="en-US"/>
        </a:p>
      </dgm:t>
    </dgm:pt>
    <dgm:pt modelId="{D78700E6-BDAB-49E4-9D5E-A1B3E70FDFBC}" type="pres">
      <dgm:prSet presAssocID="{88097CB0-EF32-4CE2-ACDD-9F1A11A638DA}" presName="Name9" presStyleLbl="parChTrans1D2" presStyleIdx="0" presStyleCnt="4"/>
      <dgm:spPr/>
      <dgm:t>
        <a:bodyPr/>
        <a:lstStyle/>
        <a:p>
          <a:endParaRPr lang="id-ID"/>
        </a:p>
      </dgm:t>
    </dgm:pt>
    <dgm:pt modelId="{6F195109-5F9E-40AD-A6B4-A1E9FF3A037A}" type="pres">
      <dgm:prSet presAssocID="{88097CB0-EF32-4CE2-ACDD-9F1A11A638DA}" presName="connTx" presStyleLbl="parChTrans1D2" presStyleIdx="0" presStyleCnt="4"/>
      <dgm:spPr/>
      <dgm:t>
        <a:bodyPr/>
        <a:lstStyle/>
        <a:p>
          <a:endParaRPr lang="id-ID"/>
        </a:p>
      </dgm:t>
    </dgm:pt>
    <dgm:pt modelId="{A3DD6851-5080-4E76-8CF8-49BDA49A27B8}" type="pres">
      <dgm:prSet presAssocID="{12B6EC61-9D81-4CE9-BB77-6A0D3C640BC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0CB26-BA60-48A9-B056-360F7ACB2DCE}" type="pres">
      <dgm:prSet presAssocID="{F7A18A3D-8D0E-4667-827A-8ECFCAA53F45}" presName="Name9" presStyleLbl="parChTrans1D2" presStyleIdx="1" presStyleCnt="4"/>
      <dgm:spPr/>
      <dgm:t>
        <a:bodyPr/>
        <a:lstStyle/>
        <a:p>
          <a:endParaRPr lang="id-ID"/>
        </a:p>
      </dgm:t>
    </dgm:pt>
    <dgm:pt modelId="{EBB87B23-F27D-454B-837E-22D0C3D01DBE}" type="pres">
      <dgm:prSet presAssocID="{F7A18A3D-8D0E-4667-827A-8ECFCAA53F45}" presName="connTx" presStyleLbl="parChTrans1D2" presStyleIdx="1" presStyleCnt="4"/>
      <dgm:spPr/>
      <dgm:t>
        <a:bodyPr/>
        <a:lstStyle/>
        <a:p>
          <a:endParaRPr lang="id-ID"/>
        </a:p>
      </dgm:t>
    </dgm:pt>
    <dgm:pt modelId="{05383792-1E80-4DAC-ADCE-E8608B2A702D}" type="pres">
      <dgm:prSet presAssocID="{FB1F5157-655E-4EBD-93A7-C90B5C32D61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C643FF-4278-4712-9F5B-3A16C1815123}" type="pres">
      <dgm:prSet presAssocID="{857B231E-AA1E-4544-BB73-F0F26566A2E8}" presName="Name9" presStyleLbl="parChTrans1D2" presStyleIdx="2" presStyleCnt="4"/>
      <dgm:spPr/>
      <dgm:t>
        <a:bodyPr/>
        <a:lstStyle/>
        <a:p>
          <a:endParaRPr lang="id-ID"/>
        </a:p>
      </dgm:t>
    </dgm:pt>
    <dgm:pt modelId="{AFF90415-5DEE-4EE8-8DB9-7906F9B1C541}" type="pres">
      <dgm:prSet presAssocID="{857B231E-AA1E-4544-BB73-F0F26566A2E8}" presName="connTx" presStyleLbl="parChTrans1D2" presStyleIdx="2" presStyleCnt="4"/>
      <dgm:spPr/>
      <dgm:t>
        <a:bodyPr/>
        <a:lstStyle/>
        <a:p>
          <a:endParaRPr lang="id-ID"/>
        </a:p>
      </dgm:t>
    </dgm:pt>
    <dgm:pt modelId="{1BCD7CC2-EF9A-4589-B87A-097BE9303CB6}" type="pres">
      <dgm:prSet presAssocID="{CF2A9E74-2E00-4B62-9BF3-006DD643969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423A3E-F74B-478A-A30B-1314CCD593CC}" type="pres">
      <dgm:prSet presAssocID="{960C460A-219B-43B0-AEF9-E7FE531D498C}" presName="Name9" presStyleLbl="parChTrans1D2" presStyleIdx="3" presStyleCnt="4"/>
      <dgm:spPr/>
      <dgm:t>
        <a:bodyPr/>
        <a:lstStyle/>
        <a:p>
          <a:endParaRPr lang="id-ID"/>
        </a:p>
      </dgm:t>
    </dgm:pt>
    <dgm:pt modelId="{CFFADA7F-6344-4223-9F85-D7A2A4F59A45}" type="pres">
      <dgm:prSet presAssocID="{960C460A-219B-43B0-AEF9-E7FE531D498C}" presName="connTx" presStyleLbl="parChTrans1D2" presStyleIdx="3" presStyleCnt="4"/>
      <dgm:spPr/>
      <dgm:t>
        <a:bodyPr/>
        <a:lstStyle/>
        <a:p>
          <a:endParaRPr lang="id-ID"/>
        </a:p>
      </dgm:t>
    </dgm:pt>
    <dgm:pt modelId="{4F3CF26B-B933-43B9-A2BB-F5B7F072AD41}" type="pres">
      <dgm:prSet presAssocID="{EE983C4D-CE08-4AF3-82C2-91ED3E9E6CB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6644B2-59A1-45B4-BE0C-E325FBC90F5F}" srcId="{F14D2A9F-90F8-40E7-B0F1-A63B797ABC8B}" destId="{FB1F5157-655E-4EBD-93A7-C90B5C32D610}" srcOrd="1" destOrd="0" parTransId="{F7A18A3D-8D0E-4667-827A-8ECFCAA53F45}" sibTransId="{D927C4A1-F2FF-473B-A960-8823277AE713}"/>
    <dgm:cxn modelId="{DB7E175C-602A-43CB-A612-0CEAF28E6C4C}" type="presOf" srcId="{EE983C4D-CE08-4AF3-82C2-91ED3E9E6CB1}" destId="{4F3CF26B-B933-43B9-A2BB-F5B7F072AD41}" srcOrd="0" destOrd="0" presId="urn:microsoft.com/office/officeart/2005/8/layout/radial1"/>
    <dgm:cxn modelId="{A24F4B3A-8F0B-46CB-B60B-6A5DE3DA3A34}" type="presOf" srcId="{857B231E-AA1E-4544-BB73-F0F26566A2E8}" destId="{AFF90415-5DEE-4EE8-8DB9-7906F9B1C541}" srcOrd="1" destOrd="0" presId="urn:microsoft.com/office/officeart/2005/8/layout/radial1"/>
    <dgm:cxn modelId="{2DE2A0A8-537C-410D-9358-250275FE8473}" type="presOf" srcId="{12B6EC61-9D81-4CE9-BB77-6A0D3C640BC2}" destId="{A3DD6851-5080-4E76-8CF8-49BDA49A27B8}" srcOrd="0" destOrd="0" presId="urn:microsoft.com/office/officeart/2005/8/layout/radial1"/>
    <dgm:cxn modelId="{948DB4DA-73D0-48C9-9A0B-0BB4085B624A}" srcId="{F14D2A9F-90F8-40E7-B0F1-A63B797ABC8B}" destId="{12B6EC61-9D81-4CE9-BB77-6A0D3C640BC2}" srcOrd="0" destOrd="0" parTransId="{88097CB0-EF32-4CE2-ACDD-9F1A11A638DA}" sibTransId="{2CAD8FBD-8560-4D15-9283-74FA17127E5E}"/>
    <dgm:cxn modelId="{A1F2B42F-D460-46C7-8D5A-F0A40A519152}" type="presOf" srcId="{E68A9672-F5F3-47E1-964B-F18B1394876E}" destId="{9DFCC50E-8462-4D97-A0F2-3E66D41551E3}" srcOrd="0" destOrd="0" presId="urn:microsoft.com/office/officeart/2005/8/layout/radial1"/>
    <dgm:cxn modelId="{D64F0933-0DD6-4BD3-8DA4-0E85D4120E48}" type="presOf" srcId="{F7A18A3D-8D0E-4667-827A-8ECFCAA53F45}" destId="{9680CB26-BA60-48A9-B056-360F7ACB2DCE}" srcOrd="0" destOrd="0" presId="urn:microsoft.com/office/officeart/2005/8/layout/radial1"/>
    <dgm:cxn modelId="{D5CD9A88-268F-48C8-9FDD-68C6242DE776}" type="presOf" srcId="{88097CB0-EF32-4CE2-ACDD-9F1A11A638DA}" destId="{6F195109-5F9E-40AD-A6B4-A1E9FF3A037A}" srcOrd="1" destOrd="0" presId="urn:microsoft.com/office/officeart/2005/8/layout/radial1"/>
    <dgm:cxn modelId="{5F7DF985-573C-4A42-A214-F02BD9F4833E}" srcId="{F14D2A9F-90F8-40E7-B0F1-A63B797ABC8B}" destId="{EE983C4D-CE08-4AF3-82C2-91ED3E9E6CB1}" srcOrd="3" destOrd="0" parTransId="{960C460A-219B-43B0-AEF9-E7FE531D498C}" sibTransId="{A3662F8E-EB5B-484B-A246-214F4D3538DE}"/>
    <dgm:cxn modelId="{BEE69466-43F6-47E4-AC5D-F162AAF4D49B}" type="presOf" srcId="{960C460A-219B-43B0-AEF9-E7FE531D498C}" destId="{CFFADA7F-6344-4223-9F85-D7A2A4F59A45}" srcOrd="1" destOrd="0" presId="urn:microsoft.com/office/officeart/2005/8/layout/radial1"/>
    <dgm:cxn modelId="{6D819F34-547F-4D5F-A41E-84C313799251}" srcId="{E68A9672-F5F3-47E1-964B-F18B1394876E}" destId="{F14D2A9F-90F8-40E7-B0F1-A63B797ABC8B}" srcOrd="0" destOrd="0" parTransId="{907BDB0C-6A0B-4F4A-8728-C88960D6102F}" sibTransId="{63380DD0-DEE5-458E-A411-253CD783AC8A}"/>
    <dgm:cxn modelId="{6A51C34F-C5A2-4ACF-84E1-473CC47A78BC}" type="presOf" srcId="{F14D2A9F-90F8-40E7-B0F1-A63B797ABC8B}" destId="{B3ACF9D7-D427-4C21-8E17-2C78C3CC7079}" srcOrd="0" destOrd="0" presId="urn:microsoft.com/office/officeart/2005/8/layout/radial1"/>
    <dgm:cxn modelId="{FBEAF1F6-EC49-4D89-90A8-691E1159AD0E}" srcId="{F14D2A9F-90F8-40E7-B0F1-A63B797ABC8B}" destId="{CF2A9E74-2E00-4B62-9BF3-006DD6439690}" srcOrd="2" destOrd="0" parTransId="{857B231E-AA1E-4544-BB73-F0F26566A2E8}" sibTransId="{93DB7F31-93AA-42AB-B360-D39D68046806}"/>
    <dgm:cxn modelId="{C15101AC-732D-4DF2-AF12-9B6AB264A3F4}" type="presOf" srcId="{857B231E-AA1E-4544-BB73-F0F26566A2E8}" destId="{D0C643FF-4278-4712-9F5B-3A16C1815123}" srcOrd="0" destOrd="0" presId="urn:microsoft.com/office/officeart/2005/8/layout/radial1"/>
    <dgm:cxn modelId="{052D69E3-05A8-4FC2-9DDC-6FA3B21E3AE5}" type="presOf" srcId="{88097CB0-EF32-4CE2-ACDD-9F1A11A638DA}" destId="{D78700E6-BDAB-49E4-9D5E-A1B3E70FDFBC}" srcOrd="0" destOrd="0" presId="urn:microsoft.com/office/officeart/2005/8/layout/radial1"/>
    <dgm:cxn modelId="{F35476F2-0E96-4266-93F0-1D4E1E7AA613}" type="presOf" srcId="{CF2A9E74-2E00-4B62-9BF3-006DD6439690}" destId="{1BCD7CC2-EF9A-4589-B87A-097BE9303CB6}" srcOrd="0" destOrd="0" presId="urn:microsoft.com/office/officeart/2005/8/layout/radial1"/>
    <dgm:cxn modelId="{D63938D4-7E7B-4B27-B17E-18A16EFCB2F0}" type="presOf" srcId="{FB1F5157-655E-4EBD-93A7-C90B5C32D610}" destId="{05383792-1E80-4DAC-ADCE-E8608B2A702D}" srcOrd="0" destOrd="0" presId="urn:microsoft.com/office/officeart/2005/8/layout/radial1"/>
    <dgm:cxn modelId="{7DFD6968-734C-4077-B784-8B9FDDC34DEA}" type="presOf" srcId="{960C460A-219B-43B0-AEF9-E7FE531D498C}" destId="{50423A3E-F74B-478A-A30B-1314CCD593CC}" srcOrd="0" destOrd="0" presId="urn:microsoft.com/office/officeart/2005/8/layout/radial1"/>
    <dgm:cxn modelId="{40B730FF-E9EA-4A4E-B783-1640E485FF1B}" type="presOf" srcId="{F7A18A3D-8D0E-4667-827A-8ECFCAA53F45}" destId="{EBB87B23-F27D-454B-837E-22D0C3D01DBE}" srcOrd="1" destOrd="0" presId="urn:microsoft.com/office/officeart/2005/8/layout/radial1"/>
    <dgm:cxn modelId="{0A7E30D5-F89D-4AE6-BC23-DDA5182F4DC3}" type="presParOf" srcId="{9DFCC50E-8462-4D97-A0F2-3E66D41551E3}" destId="{B3ACF9D7-D427-4C21-8E17-2C78C3CC7079}" srcOrd="0" destOrd="0" presId="urn:microsoft.com/office/officeart/2005/8/layout/radial1"/>
    <dgm:cxn modelId="{F558EF04-3811-4F50-848C-1FD8BE127366}" type="presParOf" srcId="{9DFCC50E-8462-4D97-A0F2-3E66D41551E3}" destId="{D78700E6-BDAB-49E4-9D5E-A1B3E70FDFBC}" srcOrd="1" destOrd="0" presId="urn:microsoft.com/office/officeart/2005/8/layout/radial1"/>
    <dgm:cxn modelId="{663CF0B4-F1E6-47F8-9F1C-4152463ED92E}" type="presParOf" srcId="{D78700E6-BDAB-49E4-9D5E-A1B3E70FDFBC}" destId="{6F195109-5F9E-40AD-A6B4-A1E9FF3A037A}" srcOrd="0" destOrd="0" presId="urn:microsoft.com/office/officeart/2005/8/layout/radial1"/>
    <dgm:cxn modelId="{C20199F9-991F-4A60-941F-5D8BD508E9AB}" type="presParOf" srcId="{9DFCC50E-8462-4D97-A0F2-3E66D41551E3}" destId="{A3DD6851-5080-4E76-8CF8-49BDA49A27B8}" srcOrd="2" destOrd="0" presId="urn:microsoft.com/office/officeart/2005/8/layout/radial1"/>
    <dgm:cxn modelId="{02E11EC4-66C8-41AC-A984-CF61AB2525F7}" type="presParOf" srcId="{9DFCC50E-8462-4D97-A0F2-3E66D41551E3}" destId="{9680CB26-BA60-48A9-B056-360F7ACB2DCE}" srcOrd="3" destOrd="0" presId="urn:microsoft.com/office/officeart/2005/8/layout/radial1"/>
    <dgm:cxn modelId="{00849CB0-677E-4664-834B-D4A6286441DE}" type="presParOf" srcId="{9680CB26-BA60-48A9-B056-360F7ACB2DCE}" destId="{EBB87B23-F27D-454B-837E-22D0C3D01DBE}" srcOrd="0" destOrd="0" presId="urn:microsoft.com/office/officeart/2005/8/layout/radial1"/>
    <dgm:cxn modelId="{3BD28CBC-7002-4EAF-8181-28B1AAA21461}" type="presParOf" srcId="{9DFCC50E-8462-4D97-A0F2-3E66D41551E3}" destId="{05383792-1E80-4DAC-ADCE-E8608B2A702D}" srcOrd="4" destOrd="0" presId="urn:microsoft.com/office/officeart/2005/8/layout/radial1"/>
    <dgm:cxn modelId="{41034ECC-B1FA-455B-97A0-846BDB70216B}" type="presParOf" srcId="{9DFCC50E-8462-4D97-A0F2-3E66D41551E3}" destId="{D0C643FF-4278-4712-9F5B-3A16C1815123}" srcOrd="5" destOrd="0" presId="urn:microsoft.com/office/officeart/2005/8/layout/radial1"/>
    <dgm:cxn modelId="{71CF782F-F67C-4537-81D2-4AEF7C968537}" type="presParOf" srcId="{D0C643FF-4278-4712-9F5B-3A16C1815123}" destId="{AFF90415-5DEE-4EE8-8DB9-7906F9B1C541}" srcOrd="0" destOrd="0" presId="urn:microsoft.com/office/officeart/2005/8/layout/radial1"/>
    <dgm:cxn modelId="{569F2A7F-482B-4C88-B23B-8F6453B7BFAF}" type="presParOf" srcId="{9DFCC50E-8462-4D97-A0F2-3E66D41551E3}" destId="{1BCD7CC2-EF9A-4589-B87A-097BE9303CB6}" srcOrd="6" destOrd="0" presId="urn:microsoft.com/office/officeart/2005/8/layout/radial1"/>
    <dgm:cxn modelId="{06119F16-D7B7-4184-BFF7-0343EE723916}" type="presParOf" srcId="{9DFCC50E-8462-4D97-A0F2-3E66D41551E3}" destId="{50423A3E-F74B-478A-A30B-1314CCD593CC}" srcOrd="7" destOrd="0" presId="urn:microsoft.com/office/officeart/2005/8/layout/radial1"/>
    <dgm:cxn modelId="{59394A49-46FA-4DFC-93B1-A2D8EE71BABA}" type="presParOf" srcId="{50423A3E-F74B-478A-A30B-1314CCD593CC}" destId="{CFFADA7F-6344-4223-9F85-D7A2A4F59A45}" srcOrd="0" destOrd="0" presId="urn:microsoft.com/office/officeart/2005/8/layout/radial1"/>
    <dgm:cxn modelId="{98CD3DDE-DC84-411B-9001-E1CF92077920}" type="presParOf" srcId="{9DFCC50E-8462-4D97-A0F2-3E66D41551E3}" destId="{4F3CF26B-B933-43B9-A2BB-F5B7F072AD4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241CD-3744-4D79-9978-2016B3577A9C}">
      <dsp:nvSpPr>
        <dsp:cNvPr id="0" name=""/>
        <dsp:cNvSpPr/>
      </dsp:nvSpPr>
      <dsp:spPr>
        <a:xfrm rot="16200000">
          <a:off x="-1483017" y="1487437"/>
          <a:ext cx="4525962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51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 smtClean="0"/>
            <a:t>Ciri</a:t>
          </a:r>
          <a:r>
            <a:rPr lang="en-US" sz="1700" b="1" kern="1200" dirty="0" smtClean="0"/>
            <a:t> – </a:t>
          </a:r>
          <a:r>
            <a:rPr lang="en-US" sz="1700" b="1" kern="1200" dirty="0" err="1" smtClean="0"/>
            <a:t>Ciri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Intrinsik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Pekerjaan</a:t>
          </a:r>
          <a:endParaRPr lang="en-US" sz="1700" kern="1200" dirty="0"/>
        </a:p>
      </dsp:txBody>
      <dsp:txXfrm rot="5400000">
        <a:off x="4421" y="905191"/>
        <a:ext cx="1551086" cy="2715578"/>
      </dsp:txXfrm>
    </dsp:sp>
    <dsp:sp modelId="{2AF5AB56-672F-40C9-99A8-1D5DBB21F421}">
      <dsp:nvSpPr>
        <dsp:cNvPr id="0" name=""/>
        <dsp:cNvSpPr/>
      </dsp:nvSpPr>
      <dsp:spPr>
        <a:xfrm rot="16200000">
          <a:off x="184400" y="1487437"/>
          <a:ext cx="4525962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51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 smtClean="0"/>
            <a:t>Gaji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Penghasilan</a:t>
          </a:r>
          <a:r>
            <a:rPr lang="en-US" sz="1700" b="1" kern="1200" dirty="0" smtClean="0"/>
            <a:t>, </a:t>
          </a:r>
          <a:r>
            <a:rPr lang="en-US" sz="1700" b="1" kern="1200" dirty="0" err="1" smtClean="0"/>
            <a:t>Imbalan</a:t>
          </a:r>
          <a:r>
            <a:rPr lang="en-US" sz="1700" b="1" kern="1200" dirty="0" smtClean="0"/>
            <a:t> yang </a:t>
          </a:r>
          <a:r>
            <a:rPr lang="en-US" sz="1700" b="1" kern="1200" dirty="0" err="1" smtClean="0"/>
            <a:t>Dirasakan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Adil</a:t>
          </a:r>
          <a:r>
            <a:rPr lang="en-US" sz="1700" b="1" kern="1200" dirty="0" smtClean="0"/>
            <a:t> (</a:t>
          </a:r>
          <a:r>
            <a:rPr lang="en-US" sz="1700" b="1" i="1" kern="1200" dirty="0" err="1" smtClean="0"/>
            <a:t>Equittable</a:t>
          </a:r>
          <a:r>
            <a:rPr lang="en-US" sz="1700" b="1" i="1" kern="1200" dirty="0" smtClean="0"/>
            <a:t> Reward</a:t>
          </a:r>
          <a:r>
            <a:rPr lang="en-US" sz="1700" b="1" kern="1200" dirty="0" smtClean="0"/>
            <a:t>)</a:t>
          </a:r>
          <a:endParaRPr lang="en-US" sz="1700" kern="1200" dirty="0"/>
        </a:p>
      </dsp:txBody>
      <dsp:txXfrm rot="5400000">
        <a:off x="1671838" y="905191"/>
        <a:ext cx="1551086" cy="2715578"/>
      </dsp:txXfrm>
    </dsp:sp>
    <dsp:sp modelId="{2F5406DA-C953-4F48-AD6A-CF6EDA05DB2C}">
      <dsp:nvSpPr>
        <dsp:cNvPr id="0" name=""/>
        <dsp:cNvSpPr/>
      </dsp:nvSpPr>
      <dsp:spPr>
        <a:xfrm rot="16200000">
          <a:off x="1851819" y="1487437"/>
          <a:ext cx="4525962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Penyeliaan</a:t>
          </a:r>
          <a:endParaRPr lang="en-US" sz="1800" kern="1200" dirty="0"/>
        </a:p>
      </dsp:txBody>
      <dsp:txXfrm rot="5400000">
        <a:off x="3339257" y="905191"/>
        <a:ext cx="1551086" cy="2715578"/>
      </dsp:txXfrm>
    </dsp:sp>
    <dsp:sp modelId="{EBFCA787-45B9-4433-AC5C-270C746C669A}">
      <dsp:nvSpPr>
        <dsp:cNvPr id="0" name=""/>
        <dsp:cNvSpPr/>
      </dsp:nvSpPr>
      <dsp:spPr>
        <a:xfrm rot="16200000">
          <a:off x="3519237" y="1487437"/>
          <a:ext cx="4525962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51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 smtClean="0"/>
            <a:t>Rekan</a:t>
          </a:r>
          <a:r>
            <a:rPr lang="en-US" sz="1700" b="1" kern="1200" dirty="0" smtClean="0"/>
            <a:t> – </a:t>
          </a:r>
          <a:r>
            <a:rPr lang="en-US" sz="1700" b="1" kern="1200" dirty="0" err="1" smtClean="0"/>
            <a:t>rekan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Sejawat</a:t>
          </a:r>
          <a:r>
            <a:rPr lang="en-US" sz="1700" b="1" kern="1200" dirty="0" smtClean="0"/>
            <a:t> yang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 smtClean="0"/>
            <a:t>Menunjang</a:t>
          </a:r>
          <a:endParaRPr lang="en-US" sz="1700" kern="1200" dirty="0"/>
        </a:p>
      </dsp:txBody>
      <dsp:txXfrm rot="5400000">
        <a:off x="5006675" y="905191"/>
        <a:ext cx="1551086" cy="2715578"/>
      </dsp:txXfrm>
    </dsp:sp>
    <dsp:sp modelId="{A05238D9-10EF-4415-9CA0-9EE0C07A0191}">
      <dsp:nvSpPr>
        <dsp:cNvPr id="0" name=""/>
        <dsp:cNvSpPr/>
      </dsp:nvSpPr>
      <dsp:spPr>
        <a:xfrm rot="16200000">
          <a:off x="5186655" y="1487437"/>
          <a:ext cx="4525962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519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Kondisi Kerja yang Menunjang</a:t>
          </a:r>
          <a:endParaRPr lang="en-US" sz="1700" kern="1200"/>
        </a:p>
      </dsp:txBody>
      <dsp:txXfrm rot="5400000">
        <a:off x="6674093" y="905191"/>
        <a:ext cx="1551086" cy="2715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404663"/>
            <a:ext cx="9144000" cy="667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573016"/>
            <a:ext cx="5638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 dirty="0" smtClean="0"/>
          </a:p>
          <a:p>
            <a:pPr algn="ctr"/>
            <a:r>
              <a:rPr lang="en-US" sz="2000" b="1" dirty="0" smtClean="0"/>
              <a:t>KEPUASAN KERJA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 </a:t>
            </a:r>
            <a:r>
              <a:rPr lang="en-US" sz="2000" b="1" dirty="0" smtClean="0">
                <a:solidFill>
                  <a:schemeClr val="bg1"/>
                </a:solidFill>
              </a:rPr>
              <a:t>10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Kepuasan Ker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1"/>
            <a:ext cx="3131840" cy="218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578671"/>
              </p:ext>
            </p:extLst>
          </p:nvPr>
        </p:nvGraphicFramePr>
        <p:xfrm>
          <a:off x="467544" y="620688"/>
          <a:ext cx="8352928" cy="5678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171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980035"/>
              </p:ext>
            </p:extLst>
          </p:nvPr>
        </p:nvGraphicFramePr>
        <p:xfrm>
          <a:off x="395536" y="548680"/>
          <a:ext cx="837361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65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pengertian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faktor-faktor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manfaat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dan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meningkatkan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kepuasan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kerja</a:t>
            </a:r>
            <a:endParaRPr lang="id-ID" sz="2800" dirty="0" smtClean="0"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400" dirty="0" err="1"/>
              <a:t>K</a:t>
            </a:r>
            <a:r>
              <a:rPr lang="en-US" sz="2400" dirty="0" err="1" smtClean="0"/>
              <a:t>epuasan</a:t>
            </a:r>
            <a:r>
              <a:rPr lang="en-US" sz="2400" dirty="0" smtClean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Robbins ( 1996) 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pekerjaannya</a:t>
            </a:r>
            <a:r>
              <a:rPr lang="en-US" sz="2400" dirty="0"/>
              <a:t>.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menuntut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rekan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, </a:t>
            </a:r>
            <a:r>
              <a:rPr lang="en-US" sz="2400" dirty="0" err="1"/>
              <a:t>atasan</a:t>
            </a:r>
            <a:r>
              <a:rPr lang="en-US" sz="2400" dirty="0"/>
              <a:t>,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,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,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sebagainya</a:t>
            </a:r>
            <a:endParaRPr lang="en-US" sz="2400" dirty="0" smtClean="0"/>
          </a:p>
          <a:p>
            <a:pPr marL="109728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2400" dirty="0" err="1"/>
              <a:t>Menurut</a:t>
            </a:r>
            <a:r>
              <a:rPr lang="en-US" sz="2400" dirty="0"/>
              <a:t> Locke ( Siegel </a:t>
            </a:r>
            <a:r>
              <a:rPr lang="en-US" sz="2400" dirty="0" err="1"/>
              <a:t>dan</a:t>
            </a:r>
            <a:r>
              <a:rPr lang="en-US" sz="2400" dirty="0"/>
              <a:t> Lane </a:t>
            </a:r>
            <a:r>
              <a:rPr lang="en-US" sz="2400" dirty="0" err="1"/>
              <a:t>dalam</a:t>
            </a:r>
            <a:r>
              <a:rPr lang="en-US" sz="2400" dirty="0"/>
              <a:t>  </a:t>
            </a:r>
            <a:r>
              <a:rPr lang="en-US" sz="2400" dirty="0" err="1"/>
              <a:t>Sunyoto</a:t>
            </a:r>
            <a:r>
              <a:rPr lang="en-US" sz="2400" dirty="0"/>
              <a:t> 2006), </a:t>
            </a:r>
            <a:r>
              <a:rPr lang="en-US" sz="2400" dirty="0" err="1"/>
              <a:t>kepuasan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id-ID" sz="2400" dirty="0"/>
              <a:t>pencapaian nilai pekerjaan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id-ID" sz="2400" dirty="0"/>
              <a:t>yang penting,</a:t>
            </a:r>
            <a:r>
              <a:rPr lang="en-US" sz="2400" dirty="0"/>
              <a:t>yang</a:t>
            </a:r>
            <a:r>
              <a:rPr lang="id-ID" sz="2400" dirty="0"/>
              <a:t> memberikan nilai-nilai sesuai dengan </a:t>
            </a:r>
            <a:r>
              <a:rPr lang="en-US" sz="2400" dirty="0"/>
              <a:t>p</a:t>
            </a:r>
            <a:r>
              <a:rPr lang="id-ID" sz="2400" dirty="0"/>
              <a:t>emenuh</a:t>
            </a:r>
            <a:r>
              <a:rPr lang="en-US" sz="2400" dirty="0"/>
              <a:t>an</a:t>
            </a:r>
            <a:r>
              <a:rPr lang="id-ID" sz="2400" dirty="0"/>
              <a:t> kebutuhan dasar seseorang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yang </a:t>
            </a:r>
            <a:r>
              <a:rPr lang="en-US" sz="2400" dirty="0" err="1"/>
              <a:t>puas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pekerjaannya</a:t>
            </a:r>
            <a:r>
              <a:rPr lang="en-US" sz="2400" dirty="0"/>
              <a:t>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senang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pekerjaannya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Pengertian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7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Model </a:t>
            </a:r>
            <a:r>
              <a:rPr lang="en-US" sz="3200" dirty="0" err="1" smtClean="0"/>
              <a:t>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motivasi</a:t>
            </a:r>
            <a:r>
              <a:rPr lang="en-US" sz="3200" dirty="0" smtClean="0"/>
              <a:t>, </a:t>
            </a:r>
            <a:r>
              <a:rPr lang="en-US" sz="3200" dirty="0" err="1" smtClean="0"/>
              <a:t>unjk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sikap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endParaRPr lang="en-US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35532"/>
            <a:ext cx="6588432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6" y="6488668"/>
            <a:ext cx="612068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8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50392" lvl="1" indent="-457200">
              <a:buAutoNum type="arabicPeriod"/>
            </a:pPr>
            <a:r>
              <a:rPr lang="en-US" sz="3600" b="1" dirty="0" err="1" smtClean="0"/>
              <a:t>Teori</a:t>
            </a:r>
            <a:r>
              <a:rPr lang="en-US" sz="3600" b="1" dirty="0" smtClean="0"/>
              <a:t> </a:t>
            </a:r>
            <a:r>
              <a:rPr lang="en-US" sz="3600" b="1" dirty="0" err="1"/>
              <a:t>Pertentangan</a:t>
            </a:r>
            <a:r>
              <a:rPr lang="en-US" sz="3600" b="1" dirty="0"/>
              <a:t> (</a:t>
            </a:r>
            <a:r>
              <a:rPr lang="en-US" sz="3600" b="1" i="1" dirty="0"/>
              <a:t>Discrepancy Theory</a:t>
            </a:r>
            <a:r>
              <a:rPr lang="en-US" sz="3600" b="1" dirty="0" smtClean="0"/>
              <a:t>)</a:t>
            </a:r>
          </a:p>
          <a:p>
            <a:pPr marL="393192" lvl="1" indent="0">
              <a:buNone/>
            </a:pPr>
            <a:endParaRPr lang="en-US" sz="2400" dirty="0"/>
          </a:p>
          <a:p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kali </a:t>
            </a:r>
            <a:r>
              <a:rPr lang="en-US" sz="2800" dirty="0" err="1"/>
              <a:t>dipelopori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 smtClean="0"/>
              <a:t>Proter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dikembangkan</a:t>
            </a:r>
            <a:r>
              <a:rPr lang="en-US" sz="2800" dirty="0" smtClean="0"/>
              <a:t> </a:t>
            </a:r>
            <a:r>
              <a:rPr lang="en-US" sz="2800" dirty="0" err="1"/>
              <a:t>oleh</a:t>
            </a:r>
            <a:r>
              <a:rPr lang="en-US" sz="2800" dirty="0"/>
              <a:t>  </a:t>
            </a:r>
            <a:r>
              <a:rPr lang="en-US" sz="2800" dirty="0" smtClean="0"/>
              <a:t>Locke</a:t>
            </a:r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r>
              <a:rPr lang="en-US" sz="2800" dirty="0" smtClean="0"/>
              <a:t>Locke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kepuasan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ketidak</a:t>
            </a:r>
            <a:r>
              <a:rPr lang="en-US" sz="2800" dirty="0"/>
              <a:t> </a:t>
            </a:r>
            <a:r>
              <a:rPr lang="en-US" sz="2800" dirty="0" err="1"/>
              <a:t>puasan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pekerjan</a:t>
            </a:r>
            <a:r>
              <a:rPr lang="en-US" sz="2800" dirty="0"/>
              <a:t> </a:t>
            </a:r>
            <a:r>
              <a:rPr lang="en-US" sz="2800" dirty="0" err="1"/>
              <a:t>mencerminkan</a:t>
            </a:r>
            <a:r>
              <a:rPr lang="en-US" sz="2800" dirty="0"/>
              <a:t> </a:t>
            </a:r>
            <a:r>
              <a:rPr lang="en-US" sz="2800" dirty="0" err="1"/>
              <a:t>penimbangan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: </a:t>
            </a:r>
          </a:p>
          <a:p>
            <a:pPr marL="109728" lvl="0" indent="0">
              <a:buNone/>
            </a:pPr>
            <a:r>
              <a:rPr lang="en-US" sz="2800" dirty="0" smtClean="0"/>
              <a:t>a. </a:t>
            </a:r>
            <a:r>
              <a:rPr lang="en-US" sz="2800" dirty="0" err="1" smtClean="0"/>
              <a:t>Pertentangan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dipersepsikan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smtClean="0"/>
              <a:t>yang</a:t>
            </a:r>
          </a:p>
          <a:p>
            <a:pPr marL="109728" lvl="0" indent="0">
              <a:buNone/>
            </a:pPr>
            <a:r>
              <a:rPr lang="en-US" sz="2800" dirty="0" smtClean="0"/>
              <a:t>     </a:t>
            </a:r>
            <a:r>
              <a:rPr lang="en-US" sz="2800" dirty="0" err="1"/>
              <a:t>diinginkan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endParaRPr lang="en-US" sz="2800" dirty="0" smtClean="0"/>
          </a:p>
          <a:p>
            <a:pPr marL="109728" indent="0">
              <a:buNone/>
            </a:pPr>
            <a:r>
              <a:rPr lang="en-US" sz="2800" dirty="0" smtClean="0"/>
              <a:t>     </a:t>
            </a:r>
            <a:r>
              <a:rPr lang="en-US" sz="2800" dirty="0" err="1"/>
              <a:t>terima</a:t>
            </a:r>
            <a:r>
              <a:rPr lang="en-US" sz="2800" dirty="0"/>
              <a:t> </a:t>
            </a:r>
          </a:p>
          <a:p>
            <a:pPr marL="109728" lvl="0" indent="0">
              <a:buNone/>
            </a:pPr>
            <a:endParaRPr lang="en-US" sz="2800" dirty="0"/>
          </a:p>
          <a:p>
            <a:pPr marL="109728" lvl="0" indent="0">
              <a:buNone/>
            </a:pPr>
            <a:r>
              <a:rPr lang="en-US" sz="2800" dirty="0" smtClean="0"/>
              <a:t>b. </a:t>
            </a:r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diinginkan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.</a:t>
            </a:r>
          </a:p>
          <a:p>
            <a:pPr marL="109728" indent="0">
              <a:buNone/>
            </a:pPr>
            <a:r>
              <a:rPr lang="en-US" sz="2800" dirty="0"/>
              <a:t> 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Kepuasan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9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dirty="0" smtClean="0"/>
              <a:t>2. </a:t>
            </a:r>
            <a:r>
              <a:rPr lang="en-US" sz="2400" b="1" dirty="0"/>
              <a:t>Model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Kepuasan</a:t>
            </a:r>
            <a:r>
              <a:rPr lang="en-US" sz="2400" b="1" dirty="0"/>
              <a:t> </a:t>
            </a:r>
            <a:r>
              <a:rPr lang="en-US" sz="2400" b="1" dirty="0" err="1"/>
              <a:t>Bidang</a:t>
            </a:r>
            <a:r>
              <a:rPr lang="en-US" sz="2400" b="1" dirty="0"/>
              <a:t>/  </a:t>
            </a:r>
            <a:r>
              <a:rPr lang="en-US" sz="2400" b="1" dirty="0" err="1"/>
              <a:t>Bagian</a:t>
            </a:r>
            <a:r>
              <a:rPr lang="en-US" sz="2400" b="1" dirty="0"/>
              <a:t> (</a:t>
            </a:r>
            <a:r>
              <a:rPr lang="en-US" sz="2400" b="1" i="1" dirty="0"/>
              <a:t>Facet Satisfaction</a:t>
            </a:r>
            <a:r>
              <a:rPr lang="en-US" sz="2400" b="1" dirty="0"/>
              <a:t>)</a:t>
            </a:r>
            <a:endParaRPr lang="en-US" sz="2400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Model Lawler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Adams. 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/>
              <a:t>Lawler orang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puas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(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rekan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atasan</a:t>
            </a:r>
            <a:r>
              <a:rPr lang="en-US" dirty="0"/>
              <a:t>, </a:t>
            </a:r>
            <a:r>
              <a:rPr lang="en-US" dirty="0" err="1"/>
              <a:t>gaji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persepsikan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persepsikan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actual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Kepuasan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0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dirty="0" smtClean="0"/>
              <a:t>3. </a:t>
            </a:r>
            <a:r>
              <a:rPr lang="en-US" sz="2400" b="1" dirty="0" err="1"/>
              <a:t>Teori</a:t>
            </a:r>
            <a:r>
              <a:rPr lang="en-US" sz="2400" b="1" dirty="0"/>
              <a:t> Proses - </a:t>
            </a:r>
            <a:r>
              <a:rPr lang="en-US" sz="2400" b="1" dirty="0" err="1"/>
              <a:t>Bertentangan</a:t>
            </a:r>
            <a:r>
              <a:rPr lang="en-US" sz="2400" b="1" dirty="0"/>
              <a:t> (</a:t>
            </a:r>
            <a:r>
              <a:rPr lang="en-US" sz="2400" b="1" i="1" dirty="0" err="1"/>
              <a:t>Oppo</a:t>
            </a:r>
            <a:r>
              <a:rPr lang="en-US" sz="2400" b="1" i="1" dirty="0"/>
              <a:t> </a:t>
            </a:r>
            <a:r>
              <a:rPr lang="en-US" sz="2400" b="1" i="1" dirty="0" err="1"/>
              <a:t>nent</a:t>
            </a:r>
            <a:r>
              <a:rPr lang="en-US" sz="2400" b="1" i="1" dirty="0"/>
              <a:t>-Process Theory</a:t>
            </a:r>
            <a:r>
              <a:rPr lang="en-US" sz="2400" b="1" dirty="0" smtClean="0"/>
              <a:t>)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/>
              <a:t>proses-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 smtClean="0"/>
              <a:t>mengasumsikan</a:t>
            </a:r>
            <a:r>
              <a:rPr lang="en-US" sz="2400" dirty="0" smtClean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emosional</a:t>
            </a:r>
            <a:r>
              <a:rPr lang="en-US" sz="2400" dirty="0"/>
              <a:t> yang </a:t>
            </a:r>
            <a:r>
              <a:rPr lang="en-US" sz="2400" dirty="0" err="1"/>
              <a:t>ekstrim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kemaslahatan</a:t>
            </a:r>
            <a:r>
              <a:rPr lang="en-US" sz="2400" dirty="0"/>
              <a:t>. </a:t>
            </a:r>
            <a:r>
              <a:rPr lang="en-US" sz="2400" dirty="0" err="1"/>
              <a:t>Kepuasan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ketidakpuasan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emosi</a:t>
            </a:r>
            <a:r>
              <a:rPr lang="en-US" sz="2400" dirty="0"/>
              <a:t> yang </a:t>
            </a:r>
            <a:r>
              <a:rPr lang="en-US" sz="2400" dirty="0" err="1"/>
              <a:t>berhubungan</a:t>
            </a:r>
            <a:r>
              <a:rPr lang="en-US" sz="2400" dirty="0"/>
              <a:t>) </a:t>
            </a:r>
            <a:r>
              <a:rPr lang="en-US" sz="2400" dirty="0" err="1" smtClean="0"/>
              <a:t>memacu</a:t>
            </a:r>
            <a:r>
              <a:rPr lang="en-US" sz="2400" dirty="0" smtClean="0"/>
              <a:t> </a:t>
            </a:r>
            <a:r>
              <a:rPr lang="en-US" sz="2400" dirty="0" err="1"/>
              <a:t>mekanisme</a:t>
            </a:r>
            <a:r>
              <a:rPr lang="en-US" sz="2400" dirty="0"/>
              <a:t> </a:t>
            </a:r>
            <a:r>
              <a:rPr lang="en-US" sz="2400" dirty="0" err="1"/>
              <a:t>fisiologikal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yang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aktif</a:t>
            </a:r>
            <a:r>
              <a:rPr lang="en-US" sz="2400" dirty="0"/>
              <a:t> </a:t>
            </a:r>
            <a:r>
              <a:rPr lang="en-US" sz="2400" dirty="0" err="1"/>
              <a:t>emosi</a:t>
            </a:r>
            <a:r>
              <a:rPr lang="en-US" sz="2400" dirty="0"/>
              <a:t> yang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berlawanan</a:t>
            </a:r>
            <a:r>
              <a:rPr lang="en-US" sz="2400" dirty="0"/>
              <a:t>.</a:t>
            </a:r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Kepuasan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3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err="1">
                <a:effectLst/>
              </a:rPr>
              <a:t>Faktor</a:t>
            </a:r>
            <a:r>
              <a:rPr lang="en-US" sz="3200" dirty="0">
                <a:effectLst/>
              </a:rPr>
              <a:t> – </a:t>
            </a:r>
            <a:r>
              <a:rPr lang="en-US" sz="3200" dirty="0" err="1">
                <a:effectLst/>
              </a:rPr>
              <a:t>Faktor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Penentu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Kepuasan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 smtClean="0">
                <a:effectLst/>
              </a:rPr>
              <a:t>Kerja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00252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882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29760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Dampak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Kepuasan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Kerja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71600" y="171077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988459" y="331926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017476" y="484400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2293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933</TotalTime>
  <Words>390</Words>
  <Application>Microsoft Office PowerPoint</Application>
  <PresentationFormat>On-screen Show (4:3)</PresentationFormat>
  <Paragraphs>57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PowerPoint Presentation</vt:lpstr>
      <vt:lpstr>KEMAMPUAN AKHIR YANG DIHARAPKAN</vt:lpstr>
      <vt:lpstr>Pengertian</vt:lpstr>
      <vt:lpstr>Model hubungan antara motivasi, unjk kerja dan sikap kerja</vt:lpstr>
      <vt:lpstr>Teori – Teori Kepuasan Kerja</vt:lpstr>
      <vt:lpstr>Teori – Teori Kepuasan Kerja</vt:lpstr>
      <vt:lpstr>Teori – Teori Kepuasan Kerja</vt:lpstr>
      <vt:lpstr>Faktor – Faktor Penentu Kepuasan Kerja</vt:lpstr>
      <vt:lpstr>Dampak Kepuasan Kerja</vt:lpstr>
      <vt:lpstr>PowerPoint Presentation</vt:lpstr>
      <vt:lpstr>PowerPoint Presentation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LENOVO</cp:lastModifiedBy>
  <cp:revision>72</cp:revision>
  <dcterms:created xsi:type="dcterms:W3CDTF">2012-10-30T04:06:36Z</dcterms:created>
  <dcterms:modified xsi:type="dcterms:W3CDTF">2018-10-15T02:36:12Z</dcterms:modified>
</cp:coreProperties>
</file>