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70" r:id="rId3"/>
    <p:sldId id="271" r:id="rId4"/>
    <p:sldId id="272" r:id="rId5"/>
    <p:sldId id="273" r:id="rId6"/>
    <p:sldId id="274" r:id="rId7"/>
    <p:sldId id="275" r:id="rId8"/>
    <p:sldId id="276" r:id="rId9"/>
    <p:sldId id="283" r:id="rId10"/>
    <p:sldId id="284" r:id="rId11"/>
    <p:sldId id="277" r:id="rId12"/>
    <p:sldId id="286" r:id="rId13"/>
    <p:sldId id="28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snapToGrid="0" snapToObjects="1">
      <p:cViewPr>
        <p:scale>
          <a:sx n="59" d="100"/>
          <a:sy n="59" d="100"/>
        </p:scale>
        <p:origin x="-1674" y="-2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361455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50886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59497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303799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E6EEC-3AD5-CF43-9865-4F00B286699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69480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9E6EEC-3AD5-CF43-9865-4F00B286699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46257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9E6EEC-3AD5-CF43-9865-4F00B286699E}"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95820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9E6EEC-3AD5-CF43-9865-4F00B286699E}"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01206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E6EEC-3AD5-CF43-9865-4F00B286699E}"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94709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E6EEC-3AD5-CF43-9865-4F00B286699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74988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E6EEC-3AD5-CF43-9865-4F00B286699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85999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E6EEC-3AD5-CF43-9865-4F00B286699E}" type="datetimeFigureOut">
              <a:rPr lang="en-US" smtClean="0"/>
              <a:t>12/5/2017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FAD2A-A3F9-9C43-8905-4F5F6DD30C94}" type="slidenum">
              <a:rPr lang="en-US" smtClean="0"/>
              <a:t>‹#›</a:t>
            </a:fld>
            <a:endParaRPr lang="en-US"/>
          </a:p>
        </p:txBody>
      </p:sp>
    </p:spTree>
    <p:extLst>
      <p:ext uri="{BB962C8B-B14F-4D97-AF65-F5344CB8AC3E}">
        <p14:creationId xmlns:p14="http://schemas.microsoft.com/office/powerpoint/2010/main" val="2115514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endParaRPr lang="en-US"/>
          </a:p>
        </p:txBody>
      </p:sp>
      <p:sp>
        <p:nvSpPr>
          <p:cNvPr id="3" name="Content Placeholder 2"/>
          <p:cNvSpPr>
            <a:spLocks noGrp="1"/>
          </p:cNvSpPr>
          <p:nvPr>
            <p:ph idx="1"/>
          </p:nvPr>
        </p:nvSpPr>
        <p:spPr>
          <a:xfrm>
            <a:off x="457200" y="1600201"/>
            <a:ext cx="8229600" cy="4525963"/>
          </a:xfrm>
        </p:spPr>
        <p:txBody>
          <a:bodyPr/>
          <a:lstStyle/>
          <a:p>
            <a:endParaRPr lang="en-US"/>
          </a:p>
        </p:txBody>
      </p:sp>
      <p:pic>
        <p:nvPicPr>
          <p:cNvPr id="6"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3222625" y="3370262"/>
            <a:ext cx="5638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smtClean="0">
                <a:solidFill>
                  <a:schemeClr val="bg1"/>
                </a:solidFill>
              </a:rPr>
              <a:t>KONDISI FISIK DAN PROGRAM LATIHAN</a:t>
            </a:r>
            <a:endParaRPr lang="en-US" sz="2000" b="1" dirty="0">
              <a:solidFill>
                <a:schemeClr val="bg1"/>
              </a:solidFill>
            </a:endParaRPr>
          </a:p>
          <a:p>
            <a:pPr algn="ctr" eaLnBrk="1" hangingPunct="1"/>
            <a:r>
              <a:rPr lang="en-US" sz="2000" b="1" dirty="0">
                <a:solidFill>
                  <a:schemeClr val="bg1"/>
                </a:solidFill>
              </a:rPr>
              <a:t>PERTEMUAN </a:t>
            </a:r>
            <a:r>
              <a:rPr lang="id-ID" sz="2000" b="1" dirty="0" smtClean="0">
                <a:solidFill>
                  <a:schemeClr val="bg1"/>
                </a:solidFill>
              </a:rPr>
              <a:t>XI</a:t>
            </a:r>
            <a:endParaRPr lang="en-US" sz="2000" b="1" dirty="0">
              <a:solidFill>
                <a:schemeClr val="bg1"/>
              </a:solidFill>
            </a:endParaRPr>
          </a:p>
          <a:p>
            <a:pPr algn="ctr" eaLnBrk="1" hangingPunct="1"/>
            <a:r>
              <a:rPr lang="en-US" sz="2000" b="1" dirty="0" err="1" smtClean="0">
                <a:solidFill>
                  <a:schemeClr val="bg1"/>
                </a:solidFill>
              </a:rPr>
              <a:t>Mury</a:t>
            </a:r>
            <a:r>
              <a:rPr lang="en-US" sz="2000" b="1" dirty="0" smtClean="0">
                <a:solidFill>
                  <a:schemeClr val="bg1"/>
                </a:solidFill>
              </a:rPr>
              <a:t> </a:t>
            </a:r>
            <a:r>
              <a:rPr lang="en-US" sz="2000" b="1" dirty="0" err="1" smtClean="0">
                <a:solidFill>
                  <a:schemeClr val="bg1"/>
                </a:solidFill>
              </a:rPr>
              <a:t>Kuswari</a:t>
            </a:r>
            <a:r>
              <a:rPr lang="en-US" sz="2000" b="1" dirty="0" smtClean="0">
                <a:solidFill>
                  <a:schemeClr val="bg1"/>
                </a:solidFill>
              </a:rPr>
              <a:t> &amp; </a:t>
            </a:r>
            <a:r>
              <a:rPr lang="en-US" sz="2000" b="1" dirty="0" err="1" smtClean="0">
                <a:solidFill>
                  <a:schemeClr val="bg1"/>
                </a:solidFill>
              </a:rPr>
              <a:t>Nazhif</a:t>
            </a:r>
            <a:r>
              <a:rPr lang="en-US" sz="2000" b="1" dirty="0" smtClean="0">
                <a:solidFill>
                  <a:schemeClr val="bg1"/>
                </a:solidFill>
              </a:rPr>
              <a:t> </a:t>
            </a:r>
            <a:r>
              <a:rPr lang="en-US" sz="2000" b="1" dirty="0">
                <a:solidFill>
                  <a:schemeClr val="bg1"/>
                </a:solidFill>
              </a:rPr>
              <a:t>Gifari</a:t>
            </a:r>
          </a:p>
          <a:p>
            <a:pPr algn="ctr" eaLnBrk="1" hangingPunct="1"/>
            <a:r>
              <a:rPr lang="en-US" sz="2000" b="1" dirty="0" err="1">
                <a:solidFill>
                  <a:schemeClr val="bg1"/>
                </a:solidFill>
              </a:rPr>
              <a:t>Ilmu</a:t>
            </a:r>
            <a:r>
              <a:rPr lang="en-US" sz="2000" b="1" dirty="0">
                <a:solidFill>
                  <a:schemeClr val="bg1"/>
                </a:solidFill>
              </a:rPr>
              <a:t> </a:t>
            </a:r>
            <a:r>
              <a:rPr lang="en-US" sz="2000" b="1" dirty="0" err="1">
                <a:solidFill>
                  <a:schemeClr val="bg1"/>
                </a:solidFill>
              </a:rPr>
              <a:t>Gizi</a:t>
            </a:r>
            <a:r>
              <a:rPr lang="en-US" sz="2000" b="1" dirty="0">
                <a:solidFill>
                  <a:schemeClr val="bg1"/>
                </a:solidFill>
              </a:rPr>
              <a:t> &amp; FIKES</a:t>
            </a:r>
          </a:p>
          <a:p>
            <a:pPr algn="ctr" eaLnBrk="1" hangingPunct="1"/>
            <a:endParaRPr lang="en-US" sz="2000" b="1" dirty="0">
              <a:solidFill>
                <a:schemeClr val="bg1"/>
              </a:solidFill>
            </a:endParaRPr>
          </a:p>
        </p:txBody>
      </p:sp>
    </p:spTree>
    <p:extLst>
      <p:ext uri="{BB962C8B-B14F-4D97-AF65-F5344CB8AC3E}">
        <p14:creationId xmlns:p14="http://schemas.microsoft.com/office/powerpoint/2010/main" val="3994283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33374"/>
            <a:ext cx="8229600" cy="4389120"/>
          </a:xfrm>
        </p:spPr>
        <p:txBody>
          <a:bodyPr>
            <a:normAutofit/>
          </a:bodyPr>
          <a:lstStyle/>
          <a:p>
            <a:pPr marL="0" indent="0">
              <a:buNone/>
            </a:pPr>
            <a:r>
              <a:rPr lang="id-ID" dirty="0"/>
              <a:t>The form of training in the interval training can be either </a:t>
            </a:r>
            <a:r>
              <a:rPr lang="id-ID" dirty="0" smtClean="0"/>
              <a:t>:</a:t>
            </a:r>
          </a:p>
          <a:p>
            <a:r>
              <a:rPr lang="id-ID" dirty="0" smtClean="0"/>
              <a:t>running </a:t>
            </a:r>
            <a:r>
              <a:rPr lang="id-ID" dirty="0"/>
              <a:t>(interval running) </a:t>
            </a:r>
            <a:endParaRPr lang="id-ID" dirty="0" smtClean="0"/>
          </a:p>
          <a:p>
            <a:r>
              <a:rPr lang="id-ID" dirty="0" smtClean="0"/>
              <a:t>swimming </a:t>
            </a:r>
            <a:r>
              <a:rPr lang="id-ID" dirty="0"/>
              <a:t>(interval </a:t>
            </a:r>
            <a:r>
              <a:rPr lang="id-ID" dirty="0" smtClean="0"/>
              <a:t>swimming</a:t>
            </a:r>
            <a:r>
              <a:rPr lang="en-US" dirty="0" smtClean="0"/>
              <a:t>)</a:t>
            </a:r>
            <a:endParaRPr lang="id-ID" dirty="0" smtClean="0"/>
          </a:p>
          <a:p>
            <a:r>
              <a:rPr lang="id-ID" dirty="0" smtClean="0"/>
              <a:t>weight training</a:t>
            </a:r>
          </a:p>
          <a:p>
            <a:r>
              <a:rPr lang="id-ID" dirty="0" smtClean="0"/>
              <a:t>circuit training</a:t>
            </a:r>
            <a:endParaRPr lang="id-ID" dirty="0"/>
          </a:p>
          <a:p>
            <a:pPr marL="0" indent="0">
              <a:buNone/>
            </a:pPr>
            <a:r>
              <a:rPr lang="id-ID" dirty="0" smtClean="0"/>
              <a:t>and </a:t>
            </a:r>
            <a:r>
              <a:rPr lang="id-ID" dirty="0"/>
              <a:t>so on</a:t>
            </a:r>
          </a:p>
        </p:txBody>
      </p:sp>
    </p:spTree>
    <p:extLst>
      <p:ext uri="{BB962C8B-B14F-4D97-AF65-F5344CB8AC3E}">
        <p14:creationId xmlns:p14="http://schemas.microsoft.com/office/powerpoint/2010/main" val="177902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46484"/>
            <a:ext cx="8229600" cy="4886003"/>
          </a:xfrm>
        </p:spPr>
        <p:txBody>
          <a:bodyPr/>
          <a:lstStyle/>
          <a:p>
            <a:pPr marL="0" indent="0">
              <a:buNone/>
            </a:pPr>
            <a:r>
              <a:rPr lang="id-ID" dirty="0"/>
              <a:t>There are several factors that must be met in preparing interval training, </a:t>
            </a:r>
            <a:r>
              <a:rPr lang="id-ID" dirty="0" smtClean="0"/>
              <a:t>namely :</a:t>
            </a:r>
            <a:endParaRPr lang="id-ID" dirty="0"/>
          </a:p>
          <a:p>
            <a:pPr lvl="0"/>
            <a:r>
              <a:rPr lang="id-ID" dirty="0"/>
              <a:t>Duration of exercise</a:t>
            </a:r>
          </a:p>
          <a:p>
            <a:pPr lvl="0"/>
            <a:r>
              <a:rPr lang="id-ID" dirty="0"/>
              <a:t>Weights (intensity) of exercise</a:t>
            </a:r>
          </a:p>
          <a:p>
            <a:pPr lvl="0"/>
            <a:r>
              <a:rPr lang="id-ID" dirty="0"/>
              <a:t>Repetition does the exercises</a:t>
            </a:r>
          </a:p>
          <a:p>
            <a:r>
              <a:rPr lang="id-ID" dirty="0"/>
              <a:t>Rest period (recovery interval) after each exercise repetition</a:t>
            </a:r>
          </a:p>
        </p:txBody>
      </p:sp>
    </p:spTree>
    <p:extLst>
      <p:ext uri="{BB962C8B-B14F-4D97-AF65-F5344CB8AC3E}">
        <p14:creationId xmlns:p14="http://schemas.microsoft.com/office/powerpoint/2010/main" val="3389780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Content Placeholder 2"/>
          <p:cNvSpPr>
            <a:spLocks noGrp="1"/>
          </p:cNvSpPr>
          <p:nvPr>
            <p:ph idx="1"/>
          </p:nvPr>
        </p:nvSpPr>
        <p:spPr>
          <a:xfrm>
            <a:off x="457200" y="737937"/>
            <a:ext cx="8229600" cy="5891862"/>
          </a:xfrm>
        </p:spPr>
        <p:txBody>
          <a:bodyPr>
            <a:normAutofit fontScale="70000" lnSpcReduction="20000"/>
          </a:bodyPr>
          <a:lstStyle/>
          <a:p>
            <a:pPr marL="514350" indent="-514350">
              <a:buFont typeface="+mj-lt"/>
              <a:buAutoNum type="alphaLcPeriod"/>
            </a:pPr>
            <a:r>
              <a:rPr lang="id-ID" dirty="0" smtClean="0"/>
              <a:t>Judul : Medium Intensity Interval Training</a:t>
            </a:r>
          </a:p>
          <a:p>
            <a:pPr marL="514350" indent="-514350">
              <a:buFont typeface="+mj-lt"/>
              <a:buAutoNum type="alphaLcPeriod"/>
            </a:pPr>
            <a:r>
              <a:rPr lang="id-ID" dirty="0" smtClean="0"/>
              <a:t>Apa yang dipelajari :</a:t>
            </a:r>
          </a:p>
          <a:p>
            <a:pPr marL="1074738" indent="-514350">
              <a:buFont typeface="+mj-lt"/>
              <a:buAutoNum type="arabicParenR"/>
            </a:pPr>
            <a:r>
              <a:rPr lang="id-ID" dirty="0" smtClean="0"/>
              <a:t>Physical Fitness</a:t>
            </a:r>
          </a:p>
          <a:p>
            <a:pPr marL="1074738" indent="-514350">
              <a:buFont typeface="+mj-lt"/>
              <a:buAutoNum type="arabicParenR"/>
            </a:pPr>
            <a:r>
              <a:rPr lang="id-ID" dirty="0" smtClean="0"/>
              <a:t>Interval Training</a:t>
            </a:r>
          </a:p>
          <a:p>
            <a:pPr marL="1074738" indent="-514350">
              <a:buFont typeface="+mj-lt"/>
              <a:buAutoNum type="arabicParenR"/>
            </a:pPr>
            <a:r>
              <a:rPr lang="id-ID" dirty="0" smtClean="0"/>
              <a:t>Medium Intensity Interval Training</a:t>
            </a:r>
          </a:p>
          <a:p>
            <a:pPr marL="528638" indent="-514350">
              <a:buFont typeface="+mj-lt"/>
              <a:buAutoNum type="alphaLcPeriod" startAt="3"/>
            </a:pPr>
            <a:r>
              <a:rPr lang="id-ID" dirty="0" smtClean="0"/>
              <a:t>Sumber bacaan :</a:t>
            </a:r>
          </a:p>
          <a:p>
            <a:pPr marL="1074738" indent="-514350">
              <a:buFont typeface="+mj-lt"/>
              <a:buAutoNum type="arabicPeriod"/>
            </a:pPr>
            <a:r>
              <a:rPr lang="id-ID" dirty="0"/>
              <a:t>http://</a:t>
            </a:r>
            <a:r>
              <a:rPr lang="id-ID" dirty="0" smtClean="0"/>
              <a:t>blogcaritugas.blogspot.co.id/2016/10/v-behaviorurldefaultvmlo.html</a:t>
            </a:r>
          </a:p>
          <a:p>
            <a:pPr marL="1074738" indent="-514350">
              <a:buFont typeface="+mj-lt"/>
              <a:buAutoNum type="arabicPeriod"/>
            </a:pPr>
            <a:r>
              <a:rPr lang="id-ID" dirty="0"/>
              <a:t>http://</a:t>
            </a:r>
            <a:r>
              <a:rPr lang="id-ID" dirty="0" smtClean="0"/>
              <a:t>adyqmsport.blogspot.co.id/2013/09/metode-pelatihan-fartlek-interval.html</a:t>
            </a:r>
          </a:p>
          <a:p>
            <a:pPr marL="1074738" indent="-514350">
              <a:buFont typeface="+mj-lt"/>
              <a:buAutoNum type="arabicPeriod"/>
            </a:pPr>
            <a:r>
              <a:rPr lang="id-ID" dirty="0"/>
              <a:t>http://</a:t>
            </a:r>
            <a:r>
              <a:rPr lang="id-ID" dirty="0" smtClean="0"/>
              <a:t>www.intervalsforcardio.com/interval-training-workouts-intermediate.html</a:t>
            </a:r>
          </a:p>
          <a:p>
            <a:pPr marL="1074738" indent="-514350">
              <a:buFont typeface="+mj-lt"/>
              <a:buAutoNum type="arabicPeriod"/>
            </a:pPr>
            <a:r>
              <a:rPr lang="id-ID" dirty="0"/>
              <a:t>https://</a:t>
            </a:r>
            <a:r>
              <a:rPr lang="id-ID" dirty="0" smtClean="0"/>
              <a:t>www.youtube.com/watch?v=b0-UubJeixI</a:t>
            </a:r>
          </a:p>
          <a:p>
            <a:pPr marL="1074738" indent="-514350">
              <a:buFont typeface="+mj-lt"/>
              <a:buAutoNum type="arabicPeriod"/>
            </a:pPr>
            <a:r>
              <a:rPr lang="id-ID" dirty="0"/>
              <a:t>http://fitness.mercola.com/sites/fitness/archive/2017/02/10/improve-fitness-with-viit.aspx</a:t>
            </a:r>
          </a:p>
          <a:p>
            <a:pPr marL="1074738" indent="-514350">
              <a:buFont typeface="+mj-lt"/>
              <a:buAutoNum type="arabicPeriod"/>
            </a:pPr>
            <a:r>
              <a:rPr lang="id-ID" dirty="0"/>
              <a:t>http://</a:t>
            </a:r>
            <a:r>
              <a:rPr lang="id-ID" dirty="0" smtClean="0"/>
              <a:t>coach.nine.com.au/2017/02/01/07/25/exercise-intensity</a:t>
            </a:r>
            <a:endParaRPr lang="id-ID" dirty="0"/>
          </a:p>
        </p:txBody>
      </p:sp>
    </p:spTree>
    <p:extLst>
      <p:ext uri="{BB962C8B-B14F-4D97-AF65-F5344CB8AC3E}">
        <p14:creationId xmlns:p14="http://schemas.microsoft.com/office/powerpoint/2010/main" val="3166020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2887579"/>
            <a:ext cx="8229600" cy="3238585"/>
          </a:xfrm>
        </p:spPr>
        <p:txBody>
          <a:bodyPr>
            <a:normAutofit/>
          </a:bodyPr>
          <a:lstStyle/>
          <a:p>
            <a:pPr marL="0" indent="0" algn="ctr">
              <a:buNone/>
            </a:pPr>
            <a:r>
              <a:rPr lang="id-ID" sz="6600" dirty="0" smtClean="0"/>
              <a:t>Thank you</a:t>
            </a:r>
            <a:endParaRPr lang="id-ID" sz="6600" dirty="0"/>
          </a:p>
        </p:txBody>
      </p:sp>
    </p:spTree>
    <p:extLst>
      <p:ext uri="{BB962C8B-B14F-4D97-AF65-F5344CB8AC3E}">
        <p14:creationId xmlns:p14="http://schemas.microsoft.com/office/powerpoint/2010/main" val="349839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4085"/>
            <a:ext cx="8229600" cy="1143000"/>
          </a:xfrm>
        </p:spPr>
        <p:txBody>
          <a:bodyPr>
            <a:normAutofit fontScale="90000"/>
          </a:bodyPr>
          <a:lstStyle/>
          <a:p>
            <a:r>
              <a:rPr lang="id-ID" dirty="0" smtClean="0"/>
              <a:t>MEDIUM </a:t>
            </a:r>
            <a:r>
              <a:rPr lang="id-ID" dirty="0"/>
              <a:t>INTENSITY INTERVAL TRAINING</a:t>
            </a:r>
          </a:p>
        </p:txBody>
      </p:sp>
      <p:sp>
        <p:nvSpPr>
          <p:cNvPr id="3" name="Content Placeholder 2"/>
          <p:cNvSpPr>
            <a:spLocks noGrp="1"/>
          </p:cNvSpPr>
          <p:nvPr>
            <p:ph idx="1"/>
          </p:nvPr>
        </p:nvSpPr>
        <p:spPr/>
        <p:txBody>
          <a:bodyPr/>
          <a:lstStyle/>
          <a:p>
            <a:endParaRPr lang="id-ID"/>
          </a:p>
        </p:txBody>
      </p:sp>
      <p:sp>
        <p:nvSpPr>
          <p:cNvPr id="4" name="Title 1"/>
          <p:cNvSpPr txBox="1">
            <a:spLocks/>
          </p:cNvSpPr>
          <p:nvPr/>
        </p:nvSpPr>
        <p:spPr>
          <a:xfrm>
            <a:off x="457200" y="263691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d-ID" smtClean="0"/>
              <a:t>Physical Fitness</a:t>
            </a:r>
            <a:endParaRPr lang="id-ID" dirty="0"/>
          </a:p>
        </p:txBody>
      </p:sp>
    </p:spTree>
    <p:extLst>
      <p:ext uri="{BB962C8B-B14F-4D97-AF65-F5344CB8AC3E}">
        <p14:creationId xmlns:p14="http://schemas.microsoft.com/office/powerpoint/2010/main" val="3636723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96597"/>
            <a:ext cx="8229600" cy="4525963"/>
          </a:xfrm>
        </p:spPr>
        <p:txBody>
          <a:bodyPr/>
          <a:lstStyle/>
          <a:p>
            <a:pPr marL="0" indent="0" algn="ctr">
              <a:buNone/>
            </a:pPr>
            <a:r>
              <a:rPr lang="id-ID" dirty="0"/>
              <a:t>Physical fitness is an activity that has been very popular among the public, many people lately doing physical fitness activities for different purposes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4189327"/>
            <a:ext cx="2018928" cy="201892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530" y="4462847"/>
            <a:ext cx="2625470" cy="17503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314739"/>
            <a:ext cx="4881681" cy="2951981"/>
          </a:xfrm>
          <a:prstGeom prst="rect">
            <a:avLst/>
          </a:prstGeom>
        </p:spPr>
      </p:pic>
    </p:spTree>
    <p:extLst>
      <p:ext uri="{BB962C8B-B14F-4D97-AF65-F5344CB8AC3E}">
        <p14:creationId xmlns:p14="http://schemas.microsoft.com/office/powerpoint/2010/main" val="580326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93821"/>
            <a:ext cx="8229600" cy="4648200"/>
          </a:xfrm>
        </p:spPr>
        <p:txBody>
          <a:bodyPr>
            <a:normAutofit fontScale="92500"/>
          </a:bodyPr>
          <a:lstStyle/>
          <a:p>
            <a:pPr marL="0" indent="0" algn="ctr">
              <a:buNone/>
            </a:pPr>
            <a:r>
              <a:rPr lang="id-ID" dirty="0" smtClean="0"/>
              <a:t>According to </a:t>
            </a:r>
            <a:r>
              <a:rPr lang="id-ID" dirty="0"/>
              <a:t>Sajoto (1995: 8-11) physical condition or physical freshness is a unified whole of the components that can not be separated just like that. Both upgrades and </a:t>
            </a:r>
            <a:r>
              <a:rPr lang="id-ID" dirty="0" smtClean="0"/>
              <a:t>maintenance</a:t>
            </a:r>
          </a:p>
          <a:p>
            <a:pPr marL="0" indent="0" algn="ctr">
              <a:buNone/>
            </a:pPr>
            <a:endParaRPr lang="id-ID" dirty="0" smtClean="0"/>
          </a:p>
          <a:p>
            <a:pPr marL="0" indent="0" algn="ctr">
              <a:buNone/>
            </a:pPr>
            <a:r>
              <a:rPr lang="id-ID" dirty="0" smtClean="0"/>
              <a:t>It </a:t>
            </a:r>
            <a:r>
              <a:rPr lang="id-ID" dirty="0"/>
              <a:t>also mentions that the components of physical conditions include: strength, endurance, muscle power, speed, flexibility, agility, coordination, balance, and </a:t>
            </a:r>
            <a:r>
              <a:rPr lang="id-ID" dirty="0" smtClean="0"/>
              <a:t>accuracy</a:t>
            </a:r>
            <a:endParaRPr lang="id-ID" dirty="0"/>
          </a:p>
          <a:p>
            <a:pPr algn="ctr"/>
            <a:endParaRPr lang="id-ID" dirty="0"/>
          </a:p>
        </p:txBody>
      </p:sp>
    </p:spTree>
    <p:extLst>
      <p:ext uri="{BB962C8B-B14F-4D97-AF65-F5344CB8AC3E}">
        <p14:creationId xmlns:p14="http://schemas.microsoft.com/office/powerpoint/2010/main" val="430079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99753"/>
            <a:ext cx="8229600" cy="4525963"/>
          </a:xfrm>
        </p:spPr>
        <p:txBody>
          <a:bodyPr/>
          <a:lstStyle/>
          <a:p>
            <a:pPr marL="0" indent="0" algn="ctr">
              <a:buNone/>
            </a:pPr>
            <a:r>
              <a:rPr lang="id-ID" dirty="0"/>
              <a:t>Physical fitness aims to improve the ability of the circulatory system and the work of the heart, the component of the body condition, the movement during exercise, the rapid recovery of the body at any time such response is necessary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1216"/>
            <a:ext cx="4762500" cy="2705100"/>
          </a:xfrm>
          <a:prstGeom prst="rect">
            <a:avLst/>
          </a:prstGeom>
        </p:spPr>
      </p:pic>
      <p:pic>
        <p:nvPicPr>
          <p:cNvPr id="6" name="Picture 5" descr="brain-cover-1100x810.jpg"/>
          <p:cNvPicPr>
            <a:picLocks noChangeAspect="1"/>
          </p:cNvPicPr>
          <p:nvPr/>
        </p:nvPicPr>
        <p:blipFill>
          <a:blip r:embed="rId3" cstate="print"/>
          <a:stretch>
            <a:fillRect/>
          </a:stretch>
        </p:blipFill>
        <p:spPr>
          <a:xfrm>
            <a:off x="5791200" y="3511216"/>
            <a:ext cx="3352800" cy="2468880"/>
          </a:xfrm>
          <a:prstGeom prst="rect">
            <a:avLst/>
          </a:prstGeom>
        </p:spPr>
      </p:pic>
    </p:spTree>
    <p:extLst>
      <p:ext uri="{BB962C8B-B14F-4D97-AF65-F5344CB8AC3E}">
        <p14:creationId xmlns:p14="http://schemas.microsoft.com/office/powerpoint/2010/main" val="173340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957659"/>
            <a:ext cx="8229600" cy="4525963"/>
          </a:xfrm>
        </p:spPr>
        <p:txBody>
          <a:bodyPr/>
          <a:lstStyle/>
          <a:p>
            <a:pPr marL="0" indent="0" algn="ctr">
              <a:buNone/>
            </a:pPr>
            <a:endParaRPr lang="en-US" dirty="0" smtClean="0"/>
          </a:p>
          <a:p>
            <a:pPr marL="0" indent="0" algn="ctr">
              <a:buNone/>
            </a:pPr>
            <a:r>
              <a:rPr lang="id-ID" dirty="0" smtClean="0"/>
              <a:t>Thus</a:t>
            </a:r>
            <a:r>
              <a:rPr lang="id-ID" dirty="0"/>
              <a:t>, every human being needs to maintain and improve his own physical fitness, in order to live healthy, avoid disease and always cheerful throughout </a:t>
            </a:r>
            <a:r>
              <a:rPr lang="id-ID" dirty="0" smtClean="0"/>
              <a:t>life</a:t>
            </a:r>
            <a:endParaRPr lang="en-US" dirty="0" smtClean="0"/>
          </a:p>
          <a:p>
            <a:pPr marL="0" indent="0" algn="ctr">
              <a:buNone/>
            </a:pPr>
            <a:endParaRPr lang="id-ID" dirty="0"/>
          </a:p>
          <a:p>
            <a:pPr marL="0" indent="0" algn="ctr">
              <a:buNone/>
            </a:pPr>
            <a:endParaRPr lang="id-ID" dirty="0"/>
          </a:p>
        </p:txBody>
      </p:sp>
      <p:pic>
        <p:nvPicPr>
          <p:cNvPr id="5" name="Picture 4" descr="Pola-Hidup-Sehat.jpg"/>
          <p:cNvPicPr>
            <a:picLocks noChangeAspect="1"/>
          </p:cNvPicPr>
          <p:nvPr/>
        </p:nvPicPr>
        <p:blipFill>
          <a:blip r:embed="rId2"/>
          <a:stretch>
            <a:fillRect/>
          </a:stretch>
        </p:blipFill>
        <p:spPr>
          <a:xfrm>
            <a:off x="4114800" y="3700859"/>
            <a:ext cx="4292600" cy="2280444"/>
          </a:xfrm>
          <a:prstGeom prst="rect">
            <a:avLst/>
          </a:prstGeom>
        </p:spPr>
      </p:pic>
    </p:spTree>
    <p:extLst>
      <p:ext uri="{BB962C8B-B14F-4D97-AF65-F5344CB8AC3E}">
        <p14:creationId xmlns:p14="http://schemas.microsoft.com/office/powerpoint/2010/main" val="10009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Title 1"/>
          <p:cNvSpPr txBox="1">
            <a:spLocks/>
          </p:cNvSpPr>
          <p:nvPr/>
        </p:nvSpPr>
        <p:spPr>
          <a:xfrm>
            <a:off x="457200" y="270892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d-ID" smtClean="0"/>
              <a:t>INTERVAL TRAINING</a:t>
            </a:r>
            <a:endParaRPr lang="id-ID" dirty="0"/>
          </a:p>
        </p:txBody>
      </p:sp>
    </p:spTree>
    <p:extLst>
      <p:ext uri="{BB962C8B-B14F-4D97-AF65-F5344CB8AC3E}">
        <p14:creationId xmlns:p14="http://schemas.microsoft.com/office/powerpoint/2010/main" val="1959606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24079"/>
            <a:ext cx="8229600" cy="4525963"/>
          </a:xfrm>
        </p:spPr>
        <p:txBody>
          <a:bodyPr/>
          <a:lstStyle/>
          <a:p>
            <a:pPr marL="0" indent="0" algn="ctr">
              <a:buNone/>
            </a:pPr>
            <a:r>
              <a:rPr lang="id-ID" dirty="0" smtClean="0"/>
              <a:t>Interval </a:t>
            </a:r>
            <a:r>
              <a:rPr lang="id-ID" dirty="0"/>
              <a:t>training is one component of physical fitness </a:t>
            </a:r>
            <a:r>
              <a:rPr lang="id-ID" dirty="0" smtClean="0"/>
              <a:t>activities</a:t>
            </a:r>
          </a:p>
          <a:p>
            <a:pPr marL="0" indent="0" algn="ctr">
              <a:buNone/>
            </a:pPr>
            <a:endParaRPr lang="id-ID" dirty="0" smtClean="0"/>
          </a:p>
          <a:p>
            <a:pPr marL="0" indent="0" algn="ctr">
              <a:buNone/>
            </a:pPr>
            <a:r>
              <a:rPr lang="id-ID" dirty="0" smtClean="0"/>
              <a:t>Interval </a:t>
            </a:r>
            <a:r>
              <a:rPr lang="id-ID" dirty="0"/>
              <a:t>Exercise is an exercise program consisting of periods of repetition of work interspersed by periods of rest </a:t>
            </a:r>
            <a:endParaRPr lang="id-ID" dirty="0" smtClean="0"/>
          </a:p>
        </p:txBody>
      </p:sp>
    </p:spTree>
    <p:extLst>
      <p:ext uri="{BB962C8B-B14F-4D97-AF65-F5344CB8AC3E}">
        <p14:creationId xmlns:p14="http://schemas.microsoft.com/office/powerpoint/2010/main" val="4121982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703764"/>
            <a:ext cx="8229600" cy="4525963"/>
          </a:xfrm>
        </p:spPr>
        <p:txBody>
          <a:bodyPr/>
          <a:lstStyle/>
          <a:p>
            <a:pPr marL="0" indent="0" algn="ctr">
              <a:buNone/>
            </a:pPr>
            <a:r>
              <a:rPr lang="id-ID" dirty="0"/>
              <a:t>Interval trainings are highly recommended by renowned coaches because the results are very positive for the development of endurance and stamina of athletes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4695"/>
            <a:ext cx="9144000" cy="3717032"/>
          </a:xfrm>
          <a:prstGeom prst="rect">
            <a:avLst/>
          </a:prstGeom>
        </p:spPr>
      </p:pic>
    </p:spTree>
    <p:extLst>
      <p:ext uri="{BB962C8B-B14F-4D97-AF65-F5344CB8AC3E}">
        <p14:creationId xmlns:p14="http://schemas.microsoft.com/office/powerpoint/2010/main" val="1522695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7486</TotalTime>
  <Words>340</Words>
  <Application>Microsoft Office PowerPoint</Application>
  <PresentationFormat>On-screen Show (4:3)</PresentationFormat>
  <Paragraphs>42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MEDIUM INTENSITY INTERVAL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Nutrition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Nazhif Gifari</dc:creator>
  <cp:lastModifiedBy>ismail - [2010]</cp:lastModifiedBy>
  <cp:revision>154</cp:revision>
  <dcterms:created xsi:type="dcterms:W3CDTF">2017-09-12T17:05:29Z</dcterms:created>
  <dcterms:modified xsi:type="dcterms:W3CDTF">2017-12-05T05:23:34Z</dcterms:modified>
</cp:coreProperties>
</file>