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2"/>
  </p:notesMasterIdLst>
  <p:sldIdLst>
    <p:sldId id="256" r:id="rId2"/>
    <p:sldId id="257" r:id="rId3"/>
    <p:sldId id="258" r:id="rId4"/>
    <p:sldId id="259" r:id="rId5"/>
    <p:sldId id="260" r:id="rId6"/>
    <p:sldId id="263" r:id="rId7"/>
    <p:sldId id="261" r:id="rId8"/>
    <p:sldId id="264" r:id="rId9"/>
    <p:sldId id="262" r:id="rId10"/>
    <p:sldId id="265" r:id="rId1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p>
        </p:txBody>
      </p:sp>
      <p:sp>
        <p:nvSpPr>
          <p:cNvPr id="1536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36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1536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E88ADCA0-C046-4BC6-8EDB-554167B5495A}"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1266" name="Group 2"/>
          <p:cNvGrpSpPr>
            <a:grpSpLocks/>
          </p:cNvGrpSpPr>
          <p:nvPr/>
        </p:nvGrpSpPr>
        <p:grpSpPr bwMode="auto">
          <a:xfrm>
            <a:off x="0" y="2438400"/>
            <a:ext cx="9009063" cy="1052513"/>
            <a:chOff x="0" y="1536"/>
            <a:chExt cx="5675" cy="663"/>
          </a:xfrm>
        </p:grpSpPr>
        <p:grpSp>
          <p:nvGrpSpPr>
            <p:cNvPr id="11267" name="Group 3"/>
            <p:cNvGrpSpPr>
              <a:grpSpLocks/>
            </p:cNvGrpSpPr>
            <p:nvPr/>
          </p:nvGrpSpPr>
          <p:grpSpPr bwMode="auto">
            <a:xfrm>
              <a:off x="183" y="1604"/>
              <a:ext cx="448" cy="299"/>
              <a:chOff x="720" y="336"/>
              <a:chExt cx="624" cy="432"/>
            </a:xfrm>
          </p:grpSpPr>
          <p:sp>
            <p:nvSpPr>
              <p:cNvPr id="11268"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endParaRPr lang="en-US"/>
              </a:p>
            </p:txBody>
          </p:sp>
          <p:sp>
            <p:nvSpPr>
              <p:cNvPr id="11269"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endParaRPr lang="en-US"/>
              </a:p>
            </p:txBody>
          </p:sp>
        </p:grpSp>
        <p:grpSp>
          <p:nvGrpSpPr>
            <p:cNvPr id="11270" name="Group 6"/>
            <p:cNvGrpSpPr>
              <a:grpSpLocks/>
            </p:cNvGrpSpPr>
            <p:nvPr/>
          </p:nvGrpSpPr>
          <p:grpSpPr bwMode="auto">
            <a:xfrm>
              <a:off x="261" y="1870"/>
              <a:ext cx="465" cy="299"/>
              <a:chOff x="912" y="2640"/>
              <a:chExt cx="672" cy="432"/>
            </a:xfrm>
          </p:grpSpPr>
          <p:sp>
            <p:nvSpPr>
              <p:cNvPr id="11271"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endParaRPr lang="en-US"/>
              </a:p>
            </p:txBody>
          </p:sp>
          <p:sp>
            <p:nvSpPr>
              <p:cNvPr id="11272"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endParaRPr lang="en-US"/>
              </a:p>
            </p:txBody>
          </p:sp>
        </p:grpSp>
        <p:sp>
          <p:nvSpPr>
            <p:cNvPr id="11273"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endParaRPr lang="en-US"/>
            </a:p>
          </p:txBody>
        </p:sp>
        <p:sp>
          <p:nvSpPr>
            <p:cNvPr id="11274"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endParaRPr lang="en-US"/>
            </a:p>
          </p:txBody>
        </p:sp>
        <p:sp>
          <p:nvSpPr>
            <p:cNvPr id="11275"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n-US"/>
            </a:p>
          </p:txBody>
        </p:sp>
      </p:grpSp>
      <p:sp>
        <p:nvSpPr>
          <p:cNvPr id="11276" name="Rectangle 12"/>
          <p:cNvSpPr>
            <a:spLocks noGrp="1" noChangeArrowheads="1"/>
          </p:cNvSpPr>
          <p:nvPr>
            <p:ph type="ctrTitle"/>
          </p:nvPr>
        </p:nvSpPr>
        <p:spPr>
          <a:xfrm>
            <a:off x="990600" y="1676400"/>
            <a:ext cx="7772400" cy="1462088"/>
          </a:xfrm>
        </p:spPr>
        <p:txBody>
          <a:bodyPr/>
          <a:lstStyle>
            <a:lvl1pPr>
              <a:defRPr/>
            </a:lvl1pPr>
          </a:lstStyle>
          <a:p>
            <a:r>
              <a:rPr lang="en-US"/>
              <a:t>Click to edit Master title style</a:t>
            </a:r>
          </a:p>
        </p:txBody>
      </p:sp>
      <p:sp>
        <p:nvSpPr>
          <p:cNvPr id="11277"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1278" name="Rectangle 14"/>
          <p:cNvSpPr>
            <a:spLocks noGrp="1" noChangeArrowheads="1"/>
          </p:cNvSpPr>
          <p:nvPr>
            <p:ph type="dt" sz="half" idx="2"/>
          </p:nvPr>
        </p:nvSpPr>
        <p:spPr>
          <a:xfrm>
            <a:off x="990600" y="6248400"/>
            <a:ext cx="1905000" cy="457200"/>
          </a:xfrm>
        </p:spPr>
        <p:txBody>
          <a:bodyPr/>
          <a:lstStyle>
            <a:lvl1pPr>
              <a:defRPr>
                <a:solidFill>
                  <a:schemeClr val="bg2"/>
                </a:solidFill>
              </a:defRPr>
            </a:lvl1pPr>
          </a:lstStyle>
          <a:p>
            <a:endParaRPr lang="en-US"/>
          </a:p>
        </p:txBody>
      </p:sp>
      <p:sp>
        <p:nvSpPr>
          <p:cNvPr id="11279" name="Rectangle 15"/>
          <p:cNvSpPr>
            <a:spLocks noGrp="1" noChangeArrowheads="1"/>
          </p:cNvSpPr>
          <p:nvPr>
            <p:ph type="ftr" sz="quarter" idx="3"/>
          </p:nvPr>
        </p:nvSpPr>
        <p:spPr>
          <a:xfrm>
            <a:off x="3429000" y="6248400"/>
            <a:ext cx="2895600" cy="457200"/>
          </a:xfrm>
        </p:spPr>
        <p:txBody>
          <a:bodyPr/>
          <a:lstStyle>
            <a:lvl1pPr>
              <a:defRPr>
                <a:solidFill>
                  <a:schemeClr val="bg2"/>
                </a:solidFill>
              </a:defRPr>
            </a:lvl1pPr>
          </a:lstStyle>
          <a:p>
            <a:r>
              <a:rPr lang="en-US"/>
              <a:t>winsr-rev2008</a:t>
            </a:r>
          </a:p>
        </p:txBody>
      </p:sp>
      <p:sp>
        <p:nvSpPr>
          <p:cNvPr id="11280" name="Rectangle 16"/>
          <p:cNvSpPr>
            <a:spLocks noGrp="1" noChangeArrowheads="1"/>
          </p:cNvSpPr>
          <p:nvPr>
            <p:ph type="sldNum" sz="quarter" idx="4"/>
          </p:nvPr>
        </p:nvSpPr>
        <p:spPr>
          <a:xfrm>
            <a:off x="6858000" y="6248400"/>
            <a:ext cx="1905000" cy="457200"/>
          </a:xfrm>
        </p:spPr>
        <p:txBody>
          <a:bodyPr/>
          <a:lstStyle>
            <a:lvl1pPr>
              <a:defRPr>
                <a:solidFill>
                  <a:schemeClr val="bg2"/>
                </a:solidFill>
              </a:defRPr>
            </a:lvl1pPr>
          </a:lstStyle>
          <a:p>
            <a:fld id="{991F757F-75BE-4C2E-B7E3-2D53D576A3DF}"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winsr-rev2008</a:t>
            </a:r>
          </a:p>
        </p:txBody>
      </p:sp>
      <p:sp>
        <p:nvSpPr>
          <p:cNvPr id="6" name="Slide Number Placeholder 5"/>
          <p:cNvSpPr>
            <a:spLocks noGrp="1"/>
          </p:cNvSpPr>
          <p:nvPr>
            <p:ph type="sldNum" sz="quarter" idx="12"/>
          </p:nvPr>
        </p:nvSpPr>
        <p:spPr/>
        <p:txBody>
          <a:bodyPr/>
          <a:lstStyle>
            <a:lvl1pPr>
              <a:defRPr/>
            </a:lvl1pPr>
          </a:lstStyle>
          <a:p>
            <a:fld id="{B5D0BA9A-E0D5-4C90-A1F2-FB6D23C0BAF1}"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winsr-rev2008</a:t>
            </a:r>
          </a:p>
        </p:txBody>
      </p:sp>
      <p:sp>
        <p:nvSpPr>
          <p:cNvPr id="6" name="Slide Number Placeholder 5"/>
          <p:cNvSpPr>
            <a:spLocks noGrp="1"/>
          </p:cNvSpPr>
          <p:nvPr>
            <p:ph type="sldNum" sz="quarter" idx="12"/>
          </p:nvPr>
        </p:nvSpPr>
        <p:spPr/>
        <p:txBody>
          <a:bodyPr/>
          <a:lstStyle>
            <a:lvl1pPr>
              <a:defRPr/>
            </a:lvl1pPr>
          </a:lstStyle>
          <a:p>
            <a:fld id="{9324831B-F61B-4BBE-A230-94B4B3837700}"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winsr-rev2008</a:t>
            </a:r>
          </a:p>
        </p:txBody>
      </p:sp>
      <p:sp>
        <p:nvSpPr>
          <p:cNvPr id="6" name="Slide Number Placeholder 5"/>
          <p:cNvSpPr>
            <a:spLocks noGrp="1"/>
          </p:cNvSpPr>
          <p:nvPr>
            <p:ph type="sldNum" sz="quarter" idx="12"/>
          </p:nvPr>
        </p:nvSpPr>
        <p:spPr/>
        <p:txBody>
          <a:bodyPr/>
          <a:lstStyle>
            <a:lvl1pPr>
              <a:defRPr/>
            </a:lvl1pPr>
          </a:lstStyle>
          <a:p>
            <a:fld id="{7E292643-653D-4272-9E9B-34F2E7CE6B5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winsr-rev2008</a:t>
            </a:r>
          </a:p>
        </p:txBody>
      </p:sp>
      <p:sp>
        <p:nvSpPr>
          <p:cNvPr id="6" name="Slide Number Placeholder 5"/>
          <p:cNvSpPr>
            <a:spLocks noGrp="1"/>
          </p:cNvSpPr>
          <p:nvPr>
            <p:ph type="sldNum" sz="quarter" idx="12"/>
          </p:nvPr>
        </p:nvSpPr>
        <p:spPr/>
        <p:txBody>
          <a:bodyPr/>
          <a:lstStyle>
            <a:lvl1pPr>
              <a:defRPr/>
            </a:lvl1pPr>
          </a:lstStyle>
          <a:p>
            <a:fld id="{56592EAA-C23D-45B8-A17F-19DB3EB8BF8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winsr-rev2008</a:t>
            </a:r>
          </a:p>
        </p:txBody>
      </p:sp>
      <p:sp>
        <p:nvSpPr>
          <p:cNvPr id="7" name="Slide Number Placeholder 6"/>
          <p:cNvSpPr>
            <a:spLocks noGrp="1"/>
          </p:cNvSpPr>
          <p:nvPr>
            <p:ph type="sldNum" sz="quarter" idx="12"/>
          </p:nvPr>
        </p:nvSpPr>
        <p:spPr/>
        <p:txBody>
          <a:bodyPr/>
          <a:lstStyle>
            <a:lvl1pPr>
              <a:defRPr/>
            </a:lvl1pPr>
          </a:lstStyle>
          <a:p>
            <a:fld id="{D5863B7A-7328-45BF-BEDB-C6CD34DD1431}"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r>
              <a:rPr lang="en-US"/>
              <a:t>winsr-rev2008</a:t>
            </a:r>
          </a:p>
        </p:txBody>
      </p:sp>
      <p:sp>
        <p:nvSpPr>
          <p:cNvPr id="9" name="Slide Number Placeholder 8"/>
          <p:cNvSpPr>
            <a:spLocks noGrp="1"/>
          </p:cNvSpPr>
          <p:nvPr>
            <p:ph type="sldNum" sz="quarter" idx="12"/>
          </p:nvPr>
        </p:nvSpPr>
        <p:spPr/>
        <p:txBody>
          <a:bodyPr/>
          <a:lstStyle>
            <a:lvl1pPr>
              <a:defRPr/>
            </a:lvl1pPr>
          </a:lstStyle>
          <a:p>
            <a:fld id="{D019D9C6-9199-43D6-AF89-2412F0F539A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en-US"/>
              <a:t>winsr-rev2008</a:t>
            </a:r>
          </a:p>
        </p:txBody>
      </p:sp>
      <p:sp>
        <p:nvSpPr>
          <p:cNvPr id="5" name="Slide Number Placeholder 4"/>
          <p:cNvSpPr>
            <a:spLocks noGrp="1"/>
          </p:cNvSpPr>
          <p:nvPr>
            <p:ph type="sldNum" sz="quarter" idx="12"/>
          </p:nvPr>
        </p:nvSpPr>
        <p:spPr/>
        <p:txBody>
          <a:bodyPr/>
          <a:lstStyle>
            <a:lvl1pPr>
              <a:defRPr/>
            </a:lvl1pPr>
          </a:lstStyle>
          <a:p>
            <a:fld id="{56BE0623-1DE4-4026-BEE4-F9F83C818C5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r>
              <a:rPr lang="en-US"/>
              <a:t>winsr-rev2008</a:t>
            </a:r>
          </a:p>
        </p:txBody>
      </p:sp>
      <p:sp>
        <p:nvSpPr>
          <p:cNvPr id="4" name="Slide Number Placeholder 3"/>
          <p:cNvSpPr>
            <a:spLocks noGrp="1"/>
          </p:cNvSpPr>
          <p:nvPr>
            <p:ph type="sldNum" sz="quarter" idx="12"/>
          </p:nvPr>
        </p:nvSpPr>
        <p:spPr/>
        <p:txBody>
          <a:bodyPr/>
          <a:lstStyle>
            <a:lvl1pPr>
              <a:defRPr/>
            </a:lvl1pPr>
          </a:lstStyle>
          <a:p>
            <a:fld id="{3D0775E3-6F0A-4B1F-822C-147AAB194FD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winsr-rev2008</a:t>
            </a:r>
          </a:p>
        </p:txBody>
      </p:sp>
      <p:sp>
        <p:nvSpPr>
          <p:cNvPr id="7" name="Slide Number Placeholder 6"/>
          <p:cNvSpPr>
            <a:spLocks noGrp="1"/>
          </p:cNvSpPr>
          <p:nvPr>
            <p:ph type="sldNum" sz="quarter" idx="12"/>
          </p:nvPr>
        </p:nvSpPr>
        <p:spPr/>
        <p:txBody>
          <a:bodyPr/>
          <a:lstStyle>
            <a:lvl1pPr>
              <a:defRPr/>
            </a:lvl1pPr>
          </a:lstStyle>
          <a:p>
            <a:fld id="{5DD6F503-489A-4075-A92D-2FA751636F13}"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winsr-rev2008</a:t>
            </a:r>
          </a:p>
        </p:txBody>
      </p:sp>
      <p:sp>
        <p:nvSpPr>
          <p:cNvPr id="7" name="Slide Number Placeholder 6"/>
          <p:cNvSpPr>
            <a:spLocks noGrp="1"/>
          </p:cNvSpPr>
          <p:nvPr>
            <p:ph type="sldNum" sz="quarter" idx="12"/>
          </p:nvPr>
        </p:nvSpPr>
        <p:spPr/>
        <p:txBody>
          <a:bodyPr/>
          <a:lstStyle>
            <a:lvl1pPr>
              <a:defRPr/>
            </a:lvl1pPr>
          </a:lstStyle>
          <a:p>
            <a:fld id="{71E28877-A488-413F-82DA-55D1A7D3B325}"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eaLnBrk="1" hangingPunct="1"/>
            <a:endParaRPr kumimoji="1" lang="en-US" sz="2400"/>
          </a:p>
        </p:txBody>
      </p:sp>
      <p:sp>
        <p:nvSpPr>
          <p:cNvPr id="10243"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eaLnBrk="1" hangingPunct="1"/>
            <a:endParaRPr kumimoji="1" lang="en-US" sz="2400"/>
          </a:p>
        </p:txBody>
      </p:sp>
      <p:sp>
        <p:nvSpPr>
          <p:cNvPr id="10244"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eaLnBrk="1" hangingPunct="1"/>
            <a:endParaRPr kumimoji="1" lang="en-US" sz="2400"/>
          </a:p>
        </p:txBody>
      </p:sp>
      <p:sp>
        <p:nvSpPr>
          <p:cNvPr id="10245"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endParaRPr kumimoji="1" lang="en-US" sz="2400"/>
          </a:p>
        </p:txBody>
      </p:sp>
      <p:sp>
        <p:nvSpPr>
          <p:cNvPr id="10246"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eaLnBrk="1" hangingPunct="1"/>
            <a:endParaRPr kumimoji="1" lang="en-US" sz="2400"/>
          </a:p>
        </p:txBody>
      </p:sp>
      <p:sp>
        <p:nvSpPr>
          <p:cNvPr id="10247"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eaLnBrk="1" hangingPunct="1"/>
            <a:endParaRPr kumimoji="1" lang="en-US" sz="2400"/>
          </a:p>
        </p:txBody>
      </p:sp>
      <p:sp>
        <p:nvSpPr>
          <p:cNvPr id="10248"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eaLnBrk="1" hangingPunct="1"/>
            <a:endParaRPr kumimoji="1" lang="en-US" sz="2400"/>
          </a:p>
        </p:txBody>
      </p:sp>
      <p:sp>
        <p:nvSpPr>
          <p:cNvPr id="10249"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50"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51"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vl1pPr>
          </a:lstStyle>
          <a:p>
            <a:endParaRPr lang="en-US"/>
          </a:p>
        </p:txBody>
      </p:sp>
      <p:sp>
        <p:nvSpPr>
          <p:cNvPr id="10252"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r>
              <a:rPr lang="en-US"/>
              <a:t>winsr-rev2008</a:t>
            </a:r>
          </a:p>
        </p:txBody>
      </p:sp>
      <p:sp>
        <p:nvSpPr>
          <p:cNvPr id="10253"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fld id="{9F71D655-F56B-4585-8E2D-B494934E1B10}"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dt="0"/>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Comic Sans MS" pitchFamily="66" charset="0"/>
        </a:defRPr>
      </a:lvl2pPr>
      <a:lvl3pPr algn="l" rtl="0" fontAlgn="base">
        <a:spcBef>
          <a:spcPct val="0"/>
        </a:spcBef>
        <a:spcAft>
          <a:spcPct val="0"/>
        </a:spcAft>
        <a:defRPr sz="4400">
          <a:solidFill>
            <a:schemeClr val="tx2"/>
          </a:solidFill>
          <a:latin typeface="Comic Sans MS" pitchFamily="66" charset="0"/>
        </a:defRPr>
      </a:lvl3pPr>
      <a:lvl4pPr algn="l" rtl="0" fontAlgn="base">
        <a:spcBef>
          <a:spcPct val="0"/>
        </a:spcBef>
        <a:spcAft>
          <a:spcPct val="0"/>
        </a:spcAft>
        <a:defRPr sz="4400">
          <a:solidFill>
            <a:schemeClr val="tx2"/>
          </a:solidFill>
          <a:latin typeface="Comic Sans MS" pitchFamily="66" charset="0"/>
        </a:defRPr>
      </a:lvl4pPr>
      <a:lvl5pPr algn="l" rtl="0" fontAlgn="base">
        <a:spcBef>
          <a:spcPct val="0"/>
        </a:spcBef>
        <a:spcAft>
          <a:spcPct val="0"/>
        </a:spcAft>
        <a:defRPr sz="4400">
          <a:solidFill>
            <a:schemeClr val="tx2"/>
          </a:solidFill>
          <a:latin typeface="Comic Sans MS" pitchFamily="66" charset="0"/>
        </a:defRPr>
      </a:lvl5pPr>
      <a:lvl6pPr marL="457200" algn="l" rtl="0" fontAlgn="base">
        <a:spcBef>
          <a:spcPct val="0"/>
        </a:spcBef>
        <a:spcAft>
          <a:spcPct val="0"/>
        </a:spcAft>
        <a:defRPr sz="4400">
          <a:solidFill>
            <a:schemeClr val="tx2"/>
          </a:solidFill>
          <a:latin typeface="Comic Sans MS" pitchFamily="66" charset="0"/>
        </a:defRPr>
      </a:lvl6pPr>
      <a:lvl7pPr marL="914400" algn="l" rtl="0" fontAlgn="base">
        <a:spcBef>
          <a:spcPct val="0"/>
        </a:spcBef>
        <a:spcAft>
          <a:spcPct val="0"/>
        </a:spcAft>
        <a:defRPr sz="4400">
          <a:solidFill>
            <a:schemeClr val="tx2"/>
          </a:solidFill>
          <a:latin typeface="Comic Sans MS" pitchFamily="66" charset="0"/>
        </a:defRPr>
      </a:lvl7pPr>
      <a:lvl8pPr marL="1371600" algn="l" rtl="0" fontAlgn="base">
        <a:spcBef>
          <a:spcPct val="0"/>
        </a:spcBef>
        <a:spcAft>
          <a:spcPct val="0"/>
        </a:spcAft>
        <a:defRPr sz="4400">
          <a:solidFill>
            <a:schemeClr val="tx2"/>
          </a:solidFill>
          <a:latin typeface="Comic Sans MS" pitchFamily="66" charset="0"/>
        </a:defRPr>
      </a:lvl8pPr>
      <a:lvl9pPr marL="1828800" algn="l" rtl="0" fontAlgn="base">
        <a:spcBef>
          <a:spcPct val="0"/>
        </a:spcBef>
        <a:spcAft>
          <a:spcPct val="0"/>
        </a:spcAft>
        <a:defRPr sz="4400">
          <a:solidFill>
            <a:schemeClr val="tx2"/>
          </a:solidFill>
          <a:latin typeface="Comic Sans MS" pitchFamily="66" charset="0"/>
        </a:defRPr>
      </a:lvl9pPr>
    </p:titleStyle>
    <p:bodyStyle>
      <a:lvl1pPr marL="342900" indent="-342900" algn="l" rtl="0" fontAlgn="base">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t>KESULITAN BELAJAR NON-VERBAL</a:t>
            </a:r>
          </a:p>
        </p:txBody>
      </p:sp>
      <p:sp>
        <p:nvSpPr>
          <p:cNvPr id="6" name="Subtitle 5"/>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t>LATIHAN SOAL</a:t>
            </a:r>
          </a:p>
        </p:txBody>
      </p:sp>
      <p:sp>
        <p:nvSpPr>
          <p:cNvPr id="14339" name="Rectangle 3"/>
          <p:cNvSpPr>
            <a:spLocks noGrp="1" noChangeArrowheads="1"/>
          </p:cNvSpPr>
          <p:nvPr>
            <p:ph type="body" idx="1"/>
          </p:nvPr>
        </p:nvSpPr>
        <p:spPr/>
        <p:txBody>
          <a:bodyPr/>
          <a:lstStyle/>
          <a:p>
            <a:pPr>
              <a:lnSpc>
                <a:spcPct val="80000"/>
              </a:lnSpc>
            </a:pPr>
            <a:r>
              <a:rPr lang="en-US" sz="2400"/>
              <a:t>Apa yang dimaksud kesulitan belajar non verbal ? Jelaskan !</a:t>
            </a:r>
          </a:p>
          <a:p>
            <a:pPr>
              <a:lnSpc>
                <a:spcPct val="80000"/>
              </a:lnSpc>
            </a:pPr>
            <a:r>
              <a:rPr lang="en-US" sz="2400"/>
              <a:t>Faktor-faktor apa saja yang dapat menyebabkan kesulitan belajar non verbal ?</a:t>
            </a:r>
          </a:p>
          <a:p>
            <a:pPr>
              <a:lnSpc>
                <a:spcPct val="80000"/>
              </a:lnSpc>
            </a:pPr>
            <a:r>
              <a:rPr lang="en-US" sz="2400"/>
              <a:t>Bagaimana cara mendeteksi kesulitan belajar non verbal ?</a:t>
            </a:r>
          </a:p>
          <a:p>
            <a:pPr>
              <a:lnSpc>
                <a:spcPct val="80000"/>
              </a:lnSpc>
            </a:pPr>
            <a:r>
              <a:rPr lang="en-US" sz="2400"/>
              <a:t>Apa yang dimaksud kesulitan auditory, kesulitan visual &amp; kesulitan kinestetik ?</a:t>
            </a:r>
          </a:p>
          <a:p>
            <a:pPr>
              <a:lnSpc>
                <a:spcPct val="80000"/>
              </a:lnSpc>
            </a:pPr>
            <a:r>
              <a:rPr lang="en-US" sz="2400"/>
              <a:t>Jelaskan manifestasi kesulitan belajar non verbal manifes dalam kehidupan sehari-hari !</a:t>
            </a:r>
          </a:p>
          <a:p>
            <a:pPr>
              <a:lnSpc>
                <a:spcPct val="80000"/>
              </a:lnSpc>
            </a:pPr>
            <a:r>
              <a:rPr lang="en-US" sz="2400"/>
              <a:t>Bagaimana cara penanganan kesulitan belajar non verbal ? </a:t>
            </a:r>
          </a:p>
          <a:p>
            <a:pPr>
              <a:lnSpc>
                <a:spcPct val="80000"/>
              </a:lnSpc>
            </a:pPr>
            <a:endParaRPr lang="en-US" sz="2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t>PENGERTIAN </a:t>
            </a:r>
          </a:p>
        </p:txBody>
      </p:sp>
      <p:sp>
        <p:nvSpPr>
          <p:cNvPr id="3075" name="Rectangle 3"/>
          <p:cNvSpPr>
            <a:spLocks noGrp="1" noChangeArrowheads="1"/>
          </p:cNvSpPr>
          <p:nvPr>
            <p:ph type="body" idx="1"/>
          </p:nvPr>
        </p:nvSpPr>
        <p:spPr/>
        <p:txBody>
          <a:bodyPr/>
          <a:lstStyle/>
          <a:p>
            <a:pPr>
              <a:lnSpc>
                <a:spcPct val="90000"/>
              </a:lnSpc>
            </a:pPr>
            <a:r>
              <a:rPr lang="en-US" sz="2400"/>
              <a:t>Kesulitan belajar non-verbal adalah hambatan belajar yang berkaitan dengan pengalaman penginderaan (penglihatan, pendengaran, perabaan/taktil, pengecap, pembau). Hambatan dalam penginderaan tersebut menghambat juga proses penyimpanan informasi ke dalam memory, sehingga pengalaman yang dialami tidak memiliki arti / makna dan menghambat proses mengingat kembali</a:t>
            </a:r>
            <a:r>
              <a:rPr lang="en-US"/>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t>PENYEBAB</a:t>
            </a:r>
          </a:p>
        </p:txBody>
      </p:sp>
      <p:sp>
        <p:nvSpPr>
          <p:cNvPr id="4099" name="Rectangle 3"/>
          <p:cNvSpPr>
            <a:spLocks noGrp="1" noChangeArrowheads="1"/>
          </p:cNvSpPr>
          <p:nvPr>
            <p:ph type="body" idx="1"/>
          </p:nvPr>
        </p:nvSpPr>
        <p:spPr/>
        <p:txBody>
          <a:bodyPr/>
          <a:lstStyle/>
          <a:p>
            <a:pPr>
              <a:lnSpc>
                <a:spcPct val="90000"/>
              </a:lnSpc>
            </a:pPr>
            <a:r>
              <a:rPr lang="en-US" dirty="0" err="1"/>
              <a:t>Faktor</a:t>
            </a:r>
            <a:r>
              <a:rPr lang="en-US" dirty="0"/>
              <a:t> neurologist</a:t>
            </a:r>
          </a:p>
          <a:p>
            <a:pPr>
              <a:lnSpc>
                <a:spcPct val="90000"/>
              </a:lnSpc>
            </a:pPr>
            <a:r>
              <a:rPr lang="en-US" dirty="0" err="1"/>
              <a:t>Tidak</a:t>
            </a:r>
            <a:r>
              <a:rPr lang="en-US" dirty="0"/>
              <a:t> </a:t>
            </a:r>
            <a:r>
              <a:rPr lang="en-US" dirty="0" err="1"/>
              <a:t>berfungsinya</a:t>
            </a:r>
            <a:r>
              <a:rPr lang="en-US" dirty="0"/>
              <a:t> </a:t>
            </a:r>
            <a:r>
              <a:rPr lang="en-US" dirty="0" err="1"/>
              <a:t>hemisfer</a:t>
            </a:r>
            <a:r>
              <a:rPr lang="en-US" dirty="0"/>
              <a:t> </a:t>
            </a:r>
            <a:r>
              <a:rPr lang="en-US" dirty="0" err="1"/>
              <a:t>kanan</a:t>
            </a:r>
            <a:r>
              <a:rPr lang="en-US" dirty="0"/>
              <a:t> / </a:t>
            </a:r>
            <a:r>
              <a:rPr lang="en-US" dirty="0" err="1"/>
              <a:t>otak</a:t>
            </a:r>
            <a:r>
              <a:rPr lang="en-US" dirty="0"/>
              <a:t> </a:t>
            </a:r>
            <a:r>
              <a:rPr lang="en-US" dirty="0" err="1"/>
              <a:t>kanan</a:t>
            </a:r>
            <a:r>
              <a:rPr lang="en-US" dirty="0"/>
              <a:t>.</a:t>
            </a:r>
          </a:p>
          <a:p>
            <a:pPr>
              <a:lnSpc>
                <a:spcPct val="90000"/>
              </a:lnSpc>
            </a:pPr>
            <a:r>
              <a:rPr lang="en-US" dirty="0" err="1"/>
              <a:t>Hasil</a:t>
            </a:r>
            <a:r>
              <a:rPr lang="en-US" dirty="0"/>
              <a:t> </a:t>
            </a:r>
            <a:r>
              <a:rPr lang="en-US" dirty="0" err="1"/>
              <a:t>penelitian</a:t>
            </a:r>
            <a:r>
              <a:rPr lang="en-US" dirty="0"/>
              <a:t> </a:t>
            </a:r>
            <a:r>
              <a:rPr lang="en-US" dirty="0" err="1"/>
              <a:t>menunjukkan</a:t>
            </a:r>
            <a:r>
              <a:rPr lang="en-US" dirty="0"/>
              <a:t> </a:t>
            </a:r>
            <a:r>
              <a:rPr lang="en-US" dirty="0" err="1"/>
              <a:t>bahwa</a:t>
            </a:r>
            <a:r>
              <a:rPr lang="en-US" dirty="0"/>
              <a:t> :</a:t>
            </a:r>
          </a:p>
          <a:p>
            <a:pPr lvl="1">
              <a:lnSpc>
                <a:spcPct val="90000"/>
              </a:lnSpc>
            </a:pPr>
            <a:r>
              <a:rPr lang="en-US" sz="2400" dirty="0" err="1"/>
              <a:t>sebagian</a:t>
            </a:r>
            <a:r>
              <a:rPr lang="en-US" sz="2400" dirty="0"/>
              <a:t> </a:t>
            </a:r>
            <a:r>
              <a:rPr lang="en-US" sz="2400" dirty="0" err="1"/>
              <a:t>besar</a:t>
            </a:r>
            <a:r>
              <a:rPr lang="en-US" sz="2400" dirty="0"/>
              <a:t> </a:t>
            </a:r>
            <a:r>
              <a:rPr lang="en-US" sz="2400" dirty="0" err="1"/>
              <a:t>bukan</a:t>
            </a:r>
            <a:r>
              <a:rPr lang="en-US" sz="2400" dirty="0"/>
              <a:t> </a:t>
            </a:r>
            <a:r>
              <a:rPr lang="en-US" sz="2400" dirty="0" err="1"/>
              <a:t>faktor</a:t>
            </a:r>
            <a:r>
              <a:rPr lang="en-US" sz="2400" dirty="0"/>
              <a:t> </a:t>
            </a:r>
            <a:r>
              <a:rPr lang="en-US" sz="2400" dirty="0" err="1"/>
              <a:t>bawaan</a:t>
            </a:r>
            <a:r>
              <a:rPr lang="en-US" sz="2400" dirty="0"/>
              <a:t>.</a:t>
            </a:r>
          </a:p>
          <a:p>
            <a:pPr lvl="1">
              <a:lnSpc>
                <a:spcPct val="90000"/>
              </a:lnSpc>
            </a:pPr>
            <a:r>
              <a:rPr lang="en-US" sz="2400" dirty="0" err="1"/>
              <a:t>sebagian</a:t>
            </a:r>
            <a:r>
              <a:rPr lang="en-US" sz="2400" dirty="0"/>
              <a:t> </a:t>
            </a:r>
            <a:r>
              <a:rPr lang="en-US" sz="2400" dirty="0" err="1"/>
              <a:t>besar</a:t>
            </a:r>
            <a:r>
              <a:rPr lang="en-US" sz="2400" dirty="0"/>
              <a:t> </a:t>
            </a:r>
            <a:r>
              <a:rPr lang="en-US" sz="2400" dirty="0" err="1"/>
              <a:t>penderita</a:t>
            </a:r>
            <a:r>
              <a:rPr lang="en-US" sz="2400" dirty="0"/>
              <a:t> </a:t>
            </a:r>
            <a:r>
              <a:rPr lang="en-US" sz="2400" dirty="0" err="1"/>
              <a:t>pernah</a:t>
            </a:r>
            <a:r>
              <a:rPr lang="en-US" sz="2400" dirty="0"/>
              <a:t> step / </a:t>
            </a:r>
            <a:r>
              <a:rPr lang="en-US" sz="2400" dirty="0" err="1"/>
              <a:t>demam</a:t>
            </a:r>
            <a:r>
              <a:rPr lang="en-US" sz="2400" dirty="0"/>
              <a:t> </a:t>
            </a:r>
            <a:r>
              <a:rPr lang="en-US" sz="2400" dirty="0" err="1"/>
              <a:t>tinggi</a:t>
            </a:r>
            <a:r>
              <a:rPr lang="en-US" sz="2400" dirty="0"/>
              <a:t>.</a:t>
            </a:r>
          </a:p>
          <a:p>
            <a:pPr lvl="1">
              <a:lnSpc>
                <a:spcPct val="90000"/>
              </a:lnSpc>
            </a:pPr>
            <a:r>
              <a:rPr lang="en-US" sz="2400" dirty="0" err="1"/>
              <a:t>hasil</a:t>
            </a:r>
            <a:r>
              <a:rPr lang="en-US" sz="2400" dirty="0"/>
              <a:t> </a:t>
            </a:r>
            <a:r>
              <a:rPr lang="en-US" sz="2400" dirty="0" err="1"/>
              <a:t>rekam</a:t>
            </a:r>
            <a:r>
              <a:rPr lang="en-US" sz="2400" dirty="0"/>
              <a:t> EEG (Electro </a:t>
            </a:r>
            <a:r>
              <a:rPr lang="en-US" sz="2400" dirty="0" err="1"/>
              <a:t>EnchepalogGraf</a:t>
            </a:r>
            <a:r>
              <a:rPr lang="en-US" sz="2400" dirty="0"/>
              <a:t>) </a:t>
            </a:r>
            <a:r>
              <a:rPr lang="en-US" sz="2400" dirty="0" err="1"/>
              <a:t>menunjukkan</a:t>
            </a:r>
            <a:r>
              <a:rPr lang="en-US" sz="2400" dirty="0"/>
              <a:t> </a:t>
            </a:r>
            <a:r>
              <a:rPr lang="en-US" sz="2400" dirty="0" err="1"/>
              <a:t>tidak</a:t>
            </a:r>
            <a:r>
              <a:rPr lang="en-US" sz="2400" dirty="0"/>
              <a:t> normal.</a:t>
            </a:r>
          </a:p>
          <a:p>
            <a:pPr>
              <a:lnSpc>
                <a:spcPct val="90000"/>
              </a:lnSpc>
            </a:pP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sz="3200"/>
              <a:t>CARA MENDETEKSI / MENGENALI KESULITAN BELAJAR NON-VERBAL</a:t>
            </a:r>
          </a:p>
        </p:txBody>
      </p:sp>
      <p:sp>
        <p:nvSpPr>
          <p:cNvPr id="5123" name="Rectangle 3"/>
          <p:cNvSpPr>
            <a:spLocks noGrp="1" noChangeArrowheads="1"/>
          </p:cNvSpPr>
          <p:nvPr>
            <p:ph type="body" idx="1"/>
          </p:nvPr>
        </p:nvSpPr>
        <p:spPr>
          <a:xfrm>
            <a:off x="1182688" y="2433638"/>
            <a:ext cx="7772400" cy="3698875"/>
          </a:xfrm>
        </p:spPr>
        <p:txBody>
          <a:bodyPr/>
          <a:lstStyle/>
          <a:p>
            <a:pPr>
              <a:lnSpc>
                <a:spcPct val="90000"/>
              </a:lnSpc>
            </a:pPr>
            <a:r>
              <a:rPr lang="en-US" sz="2800"/>
              <a:t>Yang terpenting adalah memahami terlebih dahulu sifat-sifat kesulitannya, apakah bersifat auditory, visual, kinestetik, atau yang lainnya. Juga perlu dipahami apakah kesulitan terletak pada recording (proses penyimpanan informasi) atau pada recognition (proses mengingat kembali), ataukah subyek mengalami kesulitan persepsi.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sz="4000"/>
              <a:t>MANIFESTASI KESULITAN BELAJAR NON-VERBAL</a:t>
            </a:r>
          </a:p>
        </p:txBody>
      </p:sp>
      <p:sp>
        <p:nvSpPr>
          <p:cNvPr id="6147" name="Rectangle 3"/>
          <p:cNvSpPr>
            <a:spLocks noGrp="1" noChangeArrowheads="1"/>
          </p:cNvSpPr>
          <p:nvPr>
            <p:ph type="body" idx="1"/>
          </p:nvPr>
        </p:nvSpPr>
        <p:spPr/>
        <p:txBody>
          <a:bodyPr/>
          <a:lstStyle/>
          <a:p>
            <a:pPr>
              <a:lnSpc>
                <a:spcPct val="80000"/>
              </a:lnSpc>
            </a:pPr>
            <a:r>
              <a:rPr lang="en-US" sz="2000"/>
              <a:t>Persepsi sosial</a:t>
            </a:r>
          </a:p>
          <a:p>
            <a:pPr>
              <a:lnSpc>
                <a:spcPct val="80000"/>
              </a:lnSpc>
              <a:buFont typeface="Wingdings" pitchFamily="2" charset="2"/>
              <a:buNone/>
            </a:pPr>
            <a:r>
              <a:rPr lang="en-US" sz="2000"/>
              <a:t>	Merupakan kemampuan memahami lingkungan sosial terutama dalam hubungannya dengan tingkah laku dirinya sendiri.</a:t>
            </a:r>
          </a:p>
          <a:p>
            <a:pPr>
              <a:lnSpc>
                <a:spcPct val="80000"/>
              </a:lnSpc>
              <a:buFont typeface="Wingdings" pitchFamily="2" charset="2"/>
              <a:buNone/>
            </a:pPr>
            <a:r>
              <a:rPr lang="en-US" sz="2000"/>
              <a:t>	Aspek pentingnya adalah untuk membuat pertimbangan yang tepat mengenai maksud dan tujuan tindakan orang lain. Misalnya mencibir &amp; tersenyum, tindakannya tidak begitu berbeda tetapi arti atau maknanya sangat berbeda. Jika seseorang tidak mampu membedakan maka akan mengalami hambatan dalam penyesuaian sosial.</a:t>
            </a:r>
          </a:p>
          <a:p>
            <a:pPr>
              <a:lnSpc>
                <a:spcPct val="80000"/>
              </a:lnSpc>
            </a:pPr>
            <a:r>
              <a:rPr lang="en-US" sz="2000"/>
              <a:t>Persepsi terhadap diri sendiri</a:t>
            </a:r>
          </a:p>
          <a:p>
            <a:pPr>
              <a:lnSpc>
                <a:spcPct val="80000"/>
              </a:lnSpc>
              <a:buFont typeface="Wingdings" pitchFamily="2" charset="2"/>
              <a:buNone/>
            </a:pPr>
            <a:r>
              <a:rPr lang="en-US" sz="2000"/>
              <a:t>	Kemampuan memahami hal-hal mengenai diri sendiri, termasuk perilaku dan bagian badannya sendiri. Misalnya kesulitan mengenal bagian badannya sendiri, tidak mengetahui dirinya berada, dll.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Manifestasi ....(lanjutan)</a:t>
            </a:r>
          </a:p>
        </p:txBody>
      </p:sp>
      <p:sp>
        <p:nvSpPr>
          <p:cNvPr id="12291" name="Rectangle 3"/>
          <p:cNvSpPr>
            <a:spLocks noGrp="1" noChangeArrowheads="1"/>
          </p:cNvSpPr>
          <p:nvPr>
            <p:ph type="body" idx="1"/>
          </p:nvPr>
        </p:nvSpPr>
        <p:spPr/>
        <p:txBody>
          <a:bodyPr/>
          <a:lstStyle/>
          <a:p>
            <a:pPr>
              <a:lnSpc>
                <a:spcPct val="80000"/>
              </a:lnSpc>
            </a:pPr>
            <a:r>
              <a:rPr lang="en-US" sz="2000"/>
              <a:t>Agnosia spatial</a:t>
            </a:r>
          </a:p>
          <a:p>
            <a:pPr>
              <a:lnSpc>
                <a:spcPct val="80000"/>
              </a:lnSpc>
              <a:buFont typeface="Wingdings" pitchFamily="2" charset="2"/>
              <a:buNone/>
            </a:pPr>
            <a:r>
              <a:rPr lang="en-US" sz="2000"/>
              <a:t>	Agnosia adalah ketidakmampuan atau kesulitan mengenal maupun belajar arti dari informasi inderawi, yang termasuk aspek non-verbal dari lingkungan. Agnosia spatial adalah salah satu bentuk agnosia yang berhubungan dengan kesulitan orientasi ruang dan waktu. Hambatan dapat terjadi pada salah satu aspek inderawi atau campuran, dan dapat terjadi pada proses recording maupun recognition.</a:t>
            </a:r>
          </a:p>
          <a:p>
            <a:pPr>
              <a:lnSpc>
                <a:spcPct val="80000"/>
              </a:lnSpc>
            </a:pPr>
            <a:r>
              <a:rPr lang="en-US" sz="2000"/>
              <a:t>Kesulitan Motorik</a:t>
            </a:r>
          </a:p>
          <a:p>
            <a:pPr>
              <a:lnSpc>
                <a:spcPct val="80000"/>
              </a:lnSpc>
              <a:buFont typeface="Wingdings" pitchFamily="2" charset="2"/>
              <a:buNone/>
            </a:pPr>
            <a:r>
              <a:rPr lang="en-US" sz="2000"/>
              <a:t>	Yaitu kesulitan melakukan gerak atau koordinasi visual motorik.</a:t>
            </a:r>
          </a:p>
          <a:p>
            <a:pPr>
              <a:lnSpc>
                <a:spcPct val="80000"/>
              </a:lnSpc>
            </a:pPr>
            <a:endParaRPr lang="en-US" sz="2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PENANGANAN</a:t>
            </a:r>
          </a:p>
        </p:txBody>
      </p:sp>
      <p:sp>
        <p:nvSpPr>
          <p:cNvPr id="7171" name="Rectangle 3"/>
          <p:cNvSpPr>
            <a:spLocks noGrp="1" noChangeArrowheads="1"/>
          </p:cNvSpPr>
          <p:nvPr>
            <p:ph type="body" idx="1"/>
          </p:nvPr>
        </p:nvSpPr>
        <p:spPr/>
        <p:txBody>
          <a:bodyPr/>
          <a:lstStyle/>
          <a:p>
            <a:pPr>
              <a:lnSpc>
                <a:spcPct val="80000"/>
              </a:lnSpc>
            </a:pPr>
            <a:r>
              <a:rPr lang="en-US" sz="2800"/>
              <a:t>Perlu didasari kondisi yang sebenarnya.</a:t>
            </a:r>
          </a:p>
          <a:p>
            <a:pPr>
              <a:lnSpc>
                <a:spcPct val="80000"/>
              </a:lnSpc>
            </a:pPr>
            <a:r>
              <a:rPr lang="en-US" sz="2800"/>
              <a:t>Tes yang ada belum dapat mengukur secara akurat letak kesulitan belajar non-verbal.</a:t>
            </a:r>
          </a:p>
          <a:p>
            <a:pPr>
              <a:lnSpc>
                <a:spcPct val="80000"/>
              </a:lnSpc>
            </a:pPr>
            <a:r>
              <a:rPr lang="en-US" sz="2800"/>
              <a:t>Ada beberapa Tes yang memiliki item tes yang sifatnya non-verbal, misalnya Tes SB (Stanford Binet), Tes Bender Gestalt, Tes Gambar Orang, Tes WISC (Wechsler Intelligence Scale for Children), Tes WPPSI (Wechsler Preschool &amp; Primary Scale of Intelligence), SON-Test.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t>Penanganan..(lanjutan)</a:t>
            </a:r>
          </a:p>
        </p:txBody>
      </p:sp>
      <p:sp>
        <p:nvSpPr>
          <p:cNvPr id="13315" name="Rectangle 3"/>
          <p:cNvSpPr>
            <a:spLocks noGrp="1" noChangeArrowheads="1"/>
          </p:cNvSpPr>
          <p:nvPr>
            <p:ph type="body" idx="1"/>
          </p:nvPr>
        </p:nvSpPr>
        <p:spPr/>
        <p:txBody>
          <a:bodyPr/>
          <a:lstStyle/>
          <a:p>
            <a:r>
              <a:rPr lang="en-US" dirty="0" err="1"/>
              <a:t>Intervensi</a:t>
            </a:r>
            <a:r>
              <a:rPr lang="en-US" dirty="0"/>
              <a:t> </a:t>
            </a:r>
            <a:r>
              <a:rPr lang="en-US" dirty="0" err="1"/>
              <a:t>Pendidikan</a:t>
            </a:r>
            <a:r>
              <a:rPr lang="en-US" dirty="0"/>
              <a:t>, </a:t>
            </a:r>
            <a:r>
              <a:rPr lang="en-US" dirty="0" err="1"/>
              <a:t>dengan</a:t>
            </a:r>
            <a:r>
              <a:rPr lang="en-US" dirty="0"/>
              <a:t> </a:t>
            </a:r>
            <a:r>
              <a:rPr lang="en-US" dirty="0" err="1"/>
              <a:t>cara</a:t>
            </a:r>
            <a:r>
              <a:rPr lang="en-US" dirty="0"/>
              <a:t> </a:t>
            </a:r>
            <a:r>
              <a:rPr lang="en-US" dirty="0" err="1"/>
              <a:t>memahami</a:t>
            </a:r>
            <a:r>
              <a:rPr lang="en-US" dirty="0"/>
              <a:t> </a:t>
            </a:r>
            <a:r>
              <a:rPr lang="en-US" dirty="0" err="1"/>
              <a:t>letak</a:t>
            </a:r>
            <a:r>
              <a:rPr lang="en-US" dirty="0"/>
              <a:t> </a:t>
            </a:r>
            <a:r>
              <a:rPr lang="en-US" dirty="0" err="1"/>
              <a:t>kesulitannya</a:t>
            </a:r>
            <a:r>
              <a:rPr lang="en-US" dirty="0"/>
              <a:t>, </a:t>
            </a:r>
            <a:r>
              <a:rPr lang="en-US" dirty="0" err="1"/>
              <a:t>mengkomunikasikan</a:t>
            </a:r>
            <a:r>
              <a:rPr lang="en-US" dirty="0"/>
              <a:t> </a:t>
            </a:r>
            <a:r>
              <a:rPr lang="en-US" dirty="0" err="1"/>
              <a:t>pada</a:t>
            </a:r>
            <a:r>
              <a:rPr lang="en-US" dirty="0"/>
              <a:t> </a:t>
            </a:r>
            <a:r>
              <a:rPr lang="en-US" dirty="0" err="1"/>
              <a:t>semua</a:t>
            </a:r>
            <a:r>
              <a:rPr lang="en-US" dirty="0"/>
              <a:t> </a:t>
            </a:r>
            <a:r>
              <a:rPr lang="en-US" dirty="0" err="1"/>
              <a:t>pengelola</a:t>
            </a:r>
            <a:r>
              <a:rPr lang="en-US" dirty="0"/>
              <a:t> </a:t>
            </a:r>
            <a:r>
              <a:rPr lang="en-US" dirty="0" err="1"/>
              <a:t>sekolah</a:t>
            </a:r>
            <a:r>
              <a:rPr lang="en-US" dirty="0"/>
              <a:t> </a:t>
            </a:r>
            <a:r>
              <a:rPr lang="en-US" dirty="0" err="1"/>
              <a:t>untuk</a:t>
            </a:r>
            <a:r>
              <a:rPr lang="en-US" dirty="0"/>
              <a:t> </a:t>
            </a:r>
            <a:r>
              <a:rPr lang="en-US" dirty="0" err="1"/>
              <a:t>menghindari</a:t>
            </a:r>
            <a:r>
              <a:rPr lang="en-US" dirty="0"/>
              <a:t> </a:t>
            </a:r>
            <a:r>
              <a:rPr lang="en-US" dirty="0" err="1"/>
              <a:t>perlakuan</a:t>
            </a:r>
            <a:r>
              <a:rPr lang="en-US" dirty="0"/>
              <a:t> yang </a:t>
            </a:r>
            <a:r>
              <a:rPr lang="en-US" dirty="0" err="1"/>
              <a:t>salah</a:t>
            </a:r>
            <a:r>
              <a:rPr lang="en-US" dirty="0"/>
              <a:t> </a:t>
            </a:r>
            <a:r>
              <a:rPr lang="en-US" dirty="0" err="1"/>
              <a:t>terhadap</a:t>
            </a:r>
            <a:r>
              <a:rPr lang="en-US" dirty="0"/>
              <a:t> </a:t>
            </a:r>
            <a:r>
              <a:rPr lang="en-US" dirty="0" err="1"/>
              <a:t>anak</a:t>
            </a:r>
            <a:r>
              <a:rPr lang="en-US" dirty="0"/>
              <a:t>, </a:t>
            </a:r>
            <a:r>
              <a:rPr lang="en-US" dirty="0" err="1"/>
              <a:t>dan</a:t>
            </a:r>
            <a:r>
              <a:rPr lang="en-US" dirty="0"/>
              <a:t> </a:t>
            </a:r>
            <a:r>
              <a:rPr lang="en-US" dirty="0" err="1"/>
              <a:t>memberikan</a:t>
            </a:r>
            <a:r>
              <a:rPr lang="en-US" dirty="0"/>
              <a:t> </a:t>
            </a:r>
            <a:r>
              <a:rPr lang="en-US" dirty="0" err="1"/>
              <a:t>latihan</a:t>
            </a:r>
            <a:r>
              <a:rPr lang="en-US" dirty="0"/>
              <a:t> </a:t>
            </a:r>
            <a:r>
              <a:rPr lang="en-US" dirty="0" err="1"/>
              <a:t>pengenalan</a:t>
            </a:r>
            <a:r>
              <a:rPr lang="en-US" dirty="0"/>
              <a:t> </a:t>
            </a:r>
            <a:r>
              <a:rPr lang="en-US" dirty="0" err="1"/>
              <a:t>terhadap</a:t>
            </a:r>
            <a:r>
              <a:rPr lang="en-US" dirty="0"/>
              <a:t> </a:t>
            </a:r>
            <a:r>
              <a:rPr lang="en-US" dirty="0" err="1"/>
              <a:t>hal-hal</a:t>
            </a:r>
            <a:r>
              <a:rPr lang="en-US" dirty="0"/>
              <a:t> </a:t>
            </a:r>
            <a:r>
              <a:rPr lang="en-US" dirty="0" err="1"/>
              <a:t>penting</a:t>
            </a:r>
            <a:r>
              <a:rPr lang="en-US" dirty="0"/>
              <a:t>.</a:t>
            </a:r>
          </a:p>
          <a:p>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t>TARGET UTAMA </a:t>
            </a:r>
          </a:p>
        </p:txBody>
      </p:sp>
      <p:sp>
        <p:nvSpPr>
          <p:cNvPr id="8195" name="Rectangle 3"/>
          <p:cNvSpPr>
            <a:spLocks noGrp="1" noChangeArrowheads="1"/>
          </p:cNvSpPr>
          <p:nvPr>
            <p:ph type="body" idx="1"/>
          </p:nvPr>
        </p:nvSpPr>
        <p:spPr/>
        <p:txBody>
          <a:bodyPr/>
          <a:lstStyle/>
          <a:p>
            <a:r>
              <a:rPr lang="en-US"/>
              <a:t>Membangun hubungan interpersonal yang baik dan memusakan dengan ‘peers’, keluarga dan orang lain.</a:t>
            </a:r>
          </a:p>
        </p:txBody>
      </p:sp>
    </p:spTree>
  </p:cSld>
  <p:clrMapOvr>
    <a:masterClrMapping/>
  </p:clrMapOvr>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Blends</Template>
  <TotalTime>22</TotalTime>
  <Words>344</Words>
  <Application>Microsoft Office PowerPoint</Application>
  <PresentationFormat>On-screen Show (4:3)</PresentationFormat>
  <Paragraphs>38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Blends</vt:lpstr>
      <vt:lpstr>KESULITAN BELAJAR NON-VERBAL</vt:lpstr>
      <vt:lpstr>PENGERTIAN </vt:lpstr>
      <vt:lpstr>PENYEBAB</vt:lpstr>
      <vt:lpstr>CARA MENDETEKSI / MENGENALI KESULITAN BELAJAR NON-VERBAL</vt:lpstr>
      <vt:lpstr>MANIFESTASI KESULITAN BELAJAR NON-VERBAL</vt:lpstr>
      <vt:lpstr>Manifestasi ....(lanjutan)</vt:lpstr>
      <vt:lpstr>PENANGANAN</vt:lpstr>
      <vt:lpstr>Penanganan..(lanjutan)</vt:lpstr>
      <vt:lpstr>TARGET UTAMA </vt:lpstr>
      <vt:lpstr>LATIHAN SOAL</vt:lpstr>
    </vt:vector>
  </TitlesOfParts>
  <Company>Univ. INDONUSA Esa Unggul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KESULITAN BELAJAR NON-VERBAL</dc:title>
  <dc:creator>wien</dc:creator>
  <cp:lastModifiedBy>Sulis psikolog</cp:lastModifiedBy>
  <cp:revision>6</cp:revision>
  <dcterms:created xsi:type="dcterms:W3CDTF">2006-06-19T22:05:53Z</dcterms:created>
  <dcterms:modified xsi:type="dcterms:W3CDTF">2015-04-14T23:08:51Z</dcterms:modified>
</cp:coreProperties>
</file>