
<file path=[Content_Types].xml><?xml version="1.0" encoding="utf-8"?>
<Types xmlns="http://schemas.openxmlformats.org/package/2006/content-types">
  <Default Extension="wdp" ContentType="image/vnd.ms-phot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25" r:id="rId3"/>
    <p:sldId id="326" r:id="rId4"/>
    <p:sldId id="329" r:id="rId5"/>
    <p:sldId id="327" r:id="rId6"/>
    <p:sldId id="330" r:id="rId7"/>
    <p:sldId id="340" r:id="rId8"/>
    <p:sldId id="332" r:id="rId10"/>
    <p:sldId id="335" r:id="rId11"/>
    <p:sldId id="336" r:id="rId12"/>
    <p:sldId id="337" r:id="rId13"/>
    <p:sldId id="338" r:id="rId14"/>
    <p:sldId id="339" r:id="rId15"/>
    <p:sldId id="334" r:id="rId16"/>
    <p:sldId id="34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1423" autoAdjust="0"/>
  </p:normalViewPr>
  <p:slideViewPr>
    <p:cSldViewPr snapToGrid="0">
      <p:cViewPr varScale="1">
        <p:scale>
          <a:sx n="67" d="100"/>
          <a:sy n="67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Gilang%20Pratama\Documents\Esa%20Unggul\Statistik%201\Varia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Gilang%20Pratama\Documents\Esa%20Unggul\Statistik%201\Varian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Gilang%20Pratama\Documents\Esa%20Unggul\Statistik%201\Varia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Kelompok Data 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y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57455016"/>
        <c:axId val="457456000"/>
      </c:scatterChart>
      <c:valAx>
        <c:axId val="457455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7456000"/>
        <c:crosses val="autoZero"/>
        <c:crossBetween val="midCat"/>
      </c:valAx>
      <c:valAx>
        <c:axId val="4574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7455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Kelompok</a:t>
            </a:r>
            <a:r>
              <a:rPr lang="en-US" baseline="0"/>
              <a:t> Data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459835704"/>
        <c:axId val="459841936"/>
      </c:lineChart>
      <c:catAx>
        <c:axId val="45983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9841936"/>
        <c:crosses val="autoZero"/>
        <c:auto val="1"/>
        <c:lblAlgn val="ctr"/>
        <c:lblOffset val="100"/>
        <c:noMultiLvlLbl val="0"/>
      </c:catAx>
      <c:valAx>
        <c:axId val="45984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983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Kelompok Data</a:t>
            </a:r>
            <a:r>
              <a:rPr lang="en-US" baseline="0"/>
              <a:t> 3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Sheet1!$D$2:$D$6</c:f>
              <c:numCache>
                <c:formatCode>General</c:formatCode>
                <c:ptCount val="5"/>
                <c:pt idx="0">
                  <c:v>100</c:v>
                </c:pt>
                <c:pt idx="1">
                  <c:v>40</c:v>
                </c:pt>
                <c:pt idx="2">
                  <c:v>80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457460592"/>
        <c:axId val="457455344"/>
      </c:lineChart>
      <c:catAx>
        <c:axId val="45746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7455344"/>
        <c:crosses val="autoZero"/>
        <c:auto val="1"/>
        <c:lblAlgn val="ctr"/>
        <c:lblOffset val="100"/>
        <c:noMultiLvlLbl val="0"/>
      </c:catAx>
      <c:valAx>
        <c:axId val="45745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746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02639-C629-45EB-8B80-DB9B755311C4}" type="doc">
      <dgm:prSet loTypeId="urn:microsoft.com/office/officeart/2005/8/layout/hierarchy6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2A61EB-401A-4929-994B-5E3692516983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VARIASI / DISPERSI (VARIANCE)</a:t>
          </a:r>
          <a:endParaRPr lang="en-US" sz="1600" dirty="0">
            <a:solidFill>
              <a:schemeClr val="tx1"/>
            </a:solidFill>
          </a:endParaRPr>
        </a:p>
      </dgm:t>
    </dgm:pt>
    <dgm:pt modelId="{81008D78-1DDF-454F-8B13-055D59B896C4}" cxnId="{31D6CE68-8A29-42F6-B30F-0C1C8FB0E081}" type="par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37E25FA-354D-4561-AF79-E1BDB1F11762}" cxnId="{31D6CE68-8A29-42F6-B30F-0C1C8FB0E081}" type="sib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FD9EA99-3B48-4244-999A-F0060414928C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NILAI JARAK (RANGE)</a:t>
          </a:r>
          <a:endParaRPr lang="en-US" sz="1600" dirty="0">
            <a:solidFill>
              <a:schemeClr val="tx1"/>
            </a:solidFill>
          </a:endParaRPr>
        </a:p>
      </dgm:t>
    </dgm:pt>
    <dgm:pt modelId="{B04C4DF6-9DAF-47B4-8EC6-AEA442D7BA72}" cxnId="{29974ED9-C031-4519-A91F-F8BA9F3FFD16}" type="par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2B2C630-B2D8-40D7-9124-8723743E1DE1}" cxnId="{29974ED9-C031-4519-A91F-F8BA9F3FFD16}" type="sib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9BF6259-1F40-4054-89B5-DAB06C8703E3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RATA-RATA SIMPANGAN (MEAN DEVIATION)</a:t>
          </a:r>
          <a:endParaRPr lang="en-US" sz="1600" dirty="0">
            <a:solidFill>
              <a:schemeClr val="tx1"/>
            </a:solidFill>
          </a:endParaRPr>
        </a:p>
      </dgm:t>
    </dgm:pt>
    <dgm:pt modelId="{55246766-F076-4565-B8D9-932854932EFA}" cxnId="{85ED544F-6BCB-424B-8145-1B7A1539C980}" type="par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233F41B-B653-4AD2-B25F-C2C788F03661}" cxnId="{85ED544F-6BCB-424B-8145-1B7A1539C980}" type="sib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4C9A91-BBAD-4BD9-AB5A-C53E8747255E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KOEFISIEN VARIASI (COEFFICIENT OF VARIATION)</a:t>
          </a:r>
          <a:endParaRPr lang="en-US" sz="1600" dirty="0">
            <a:solidFill>
              <a:schemeClr val="tx1"/>
            </a:solidFill>
          </a:endParaRPr>
        </a:p>
      </dgm:t>
    </dgm:pt>
    <dgm:pt modelId="{791E63A7-5458-45A3-B8E7-D6608569C1B9}" cxnId="{C5252A8F-4A6F-4105-AE99-2369CDD70C63}" type="par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4AD5510-0593-47D6-8C42-BE4B9DA5ADD2}" cxnId="{C5252A8F-4A6F-4105-AE99-2369CDD70C63}" type="sib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CA4DC4A-A699-40BB-9294-5438219E163F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DATA TIDAK DIKELOMPOKKAN</a:t>
          </a:r>
          <a:endParaRPr lang="en-US" sz="2400" dirty="0">
            <a:solidFill>
              <a:schemeClr val="tx1"/>
            </a:solidFill>
          </a:endParaRPr>
        </a:p>
      </dgm:t>
    </dgm:pt>
    <dgm:pt modelId="{59A0AE5A-646F-4FC6-A866-35541DD09A18}" cxnId="{3E9F32DA-3E8E-4338-9D86-23FB5DE7FCD9}" type="par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A721854-199F-47CC-A77C-895DE3A0FA8C}" cxnId="{3E9F32DA-3E8E-4338-9D86-23FB5DE7FCD9}" type="sib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047C1FF-79BA-4AC8-ADED-B923CB475C3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DATA DIKELOMPOKKAN</a:t>
          </a:r>
          <a:endParaRPr lang="en-US" sz="2400" dirty="0">
            <a:solidFill>
              <a:schemeClr val="tx1"/>
            </a:solidFill>
          </a:endParaRPr>
        </a:p>
      </dgm:t>
    </dgm:pt>
    <dgm:pt modelId="{31B807F5-2722-43BA-86CE-B5A4F43AB954}" cxnId="{BFAD8F9A-C885-4A9D-AD25-369BCF9474EE}" type="par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524CF25-0510-4AB4-BC6C-223B1D153D96}" cxnId="{BFAD8F9A-C885-4A9D-AD25-369BCF9474EE}" type="sibTrans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FDCB889-49B8-42DB-8EB4-5E3E6EA2891E}" type="pres">
      <dgm:prSet presAssocID="{E9B02639-C629-45EB-8B80-DB9B755311C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C4E51-AB7F-46A0-9015-751A3BEA8CFD}" type="pres">
      <dgm:prSet presAssocID="{E9B02639-C629-45EB-8B80-DB9B755311C4}" presName="hierFlow" presStyleCnt="0"/>
      <dgm:spPr/>
      <dgm:t>
        <a:bodyPr/>
        <a:lstStyle/>
        <a:p>
          <a:endParaRPr lang="en-US"/>
        </a:p>
      </dgm:t>
    </dgm:pt>
    <dgm:pt modelId="{00272B25-4C73-49F3-BFF1-62CE2891C5CC}" type="pres">
      <dgm:prSet presAssocID="{E9B02639-C629-45EB-8B80-DB9B755311C4}" presName="firstBuf" presStyleCnt="0"/>
      <dgm:spPr/>
      <dgm:t>
        <a:bodyPr/>
        <a:lstStyle/>
        <a:p>
          <a:endParaRPr lang="en-US"/>
        </a:p>
      </dgm:t>
    </dgm:pt>
    <dgm:pt modelId="{A4BE37DD-30D4-49AD-9778-F8D106AF6715}" type="pres">
      <dgm:prSet presAssocID="{E9B02639-C629-45EB-8B80-DB9B755311C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C2B4DA-23C8-45B4-8872-F2122D7CFEC9}" type="pres">
      <dgm:prSet presAssocID="{B52A61EB-401A-4929-994B-5E3692516983}" presName="Name14" presStyleCnt="0"/>
      <dgm:spPr/>
      <dgm:t>
        <a:bodyPr/>
        <a:lstStyle/>
        <a:p>
          <a:endParaRPr lang="en-US"/>
        </a:p>
      </dgm:t>
    </dgm:pt>
    <dgm:pt modelId="{75E92BA1-0CB2-42D0-8F1F-6DBE48E67551}" type="pres">
      <dgm:prSet presAssocID="{B52A61EB-401A-4929-994B-5E369251698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41565-2E9E-4A0E-A055-D6B45F335A3D}" type="pres">
      <dgm:prSet presAssocID="{B52A61EB-401A-4929-994B-5E3692516983}" presName="hierChild2" presStyleCnt="0"/>
      <dgm:spPr/>
      <dgm:t>
        <a:bodyPr/>
        <a:lstStyle/>
        <a:p>
          <a:endParaRPr lang="en-US"/>
        </a:p>
      </dgm:t>
    </dgm:pt>
    <dgm:pt modelId="{B45A4689-25AE-4F5D-BCBF-8F18C6FA0DF8}" type="pres">
      <dgm:prSet presAssocID="{B04C4DF6-9DAF-47B4-8EC6-AEA442D7BA72}" presName="Name19" presStyleLbl="parChTrans1D2" presStyleIdx="0" presStyleCnt="3"/>
      <dgm:spPr/>
      <dgm:t>
        <a:bodyPr/>
        <a:lstStyle/>
        <a:p>
          <a:endParaRPr lang="en-US"/>
        </a:p>
      </dgm:t>
    </dgm:pt>
    <dgm:pt modelId="{5C88F28D-B5EE-421B-B8C2-DE59E827D04D}" type="pres">
      <dgm:prSet presAssocID="{6FD9EA99-3B48-4244-999A-F0060414928C}" presName="Name21" presStyleCnt="0"/>
      <dgm:spPr/>
      <dgm:t>
        <a:bodyPr/>
        <a:lstStyle/>
        <a:p>
          <a:endParaRPr lang="en-US"/>
        </a:p>
      </dgm:t>
    </dgm:pt>
    <dgm:pt modelId="{26853023-0645-47B8-B345-7367A3D6CE0C}" type="pres">
      <dgm:prSet presAssocID="{6FD9EA99-3B48-4244-999A-F0060414928C}" presName="level2Shape" presStyleLbl="node2" presStyleIdx="0" presStyleCnt="3"/>
      <dgm:spPr/>
      <dgm:t>
        <a:bodyPr/>
        <a:lstStyle/>
        <a:p>
          <a:endParaRPr lang="en-US"/>
        </a:p>
      </dgm:t>
    </dgm:pt>
    <dgm:pt modelId="{A1ACDB98-31B6-4A19-BD38-A3AA4200188A}" type="pres">
      <dgm:prSet presAssocID="{6FD9EA99-3B48-4244-999A-F0060414928C}" presName="hierChild3" presStyleCnt="0"/>
      <dgm:spPr/>
      <dgm:t>
        <a:bodyPr/>
        <a:lstStyle/>
        <a:p>
          <a:endParaRPr lang="en-US"/>
        </a:p>
      </dgm:t>
    </dgm:pt>
    <dgm:pt modelId="{12CB5F76-FB62-4E3B-8C4D-B0C76D6A1588}" type="pres">
      <dgm:prSet presAssocID="{55246766-F076-4565-B8D9-932854932EFA}" presName="Name19" presStyleLbl="parChTrans1D2" presStyleIdx="1" presStyleCnt="3"/>
      <dgm:spPr/>
      <dgm:t>
        <a:bodyPr/>
        <a:lstStyle/>
        <a:p>
          <a:endParaRPr lang="en-US"/>
        </a:p>
      </dgm:t>
    </dgm:pt>
    <dgm:pt modelId="{C26D3A80-142B-4773-9C10-9AA3EB8E38C0}" type="pres">
      <dgm:prSet presAssocID="{D9BF6259-1F40-4054-89B5-DAB06C8703E3}" presName="Name21" presStyleCnt="0"/>
      <dgm:spPr/>
      <dgm:t>
        <a:bodyPr/>
        <a:lstStyle/>
        <a:p>
          <a:endParaRPr lang="en-US"/>
        </a:p>
      </dgm:t>
    </dgm:pt>
    <dgm:pt modelId="{6FFAACD0-7376-4183-AAE6-D8462E24A3A9}" type="pres">
      <dgm:prSet presAssocID="{D9BF6259-1F40-4054-89B5-DAB06C8703E3}" presName="level2Shape" presStyleLbl="node2" presStyleIdx="1" presStyleCnt="3"/>
      <dgm:spPr/>
      <dgm:t>
        <a:bodyPr/>
        <a:lstStyle/>
        <a:p>
          <a:endParaRPr lang="en-US"/>
        </a:p>
      </dgm:t>
    </dgm:pt>
    <dgm:pt modelId="{15BECDC3-E0B4-4E34-AA0B-464D380D2786}" type="pres">
      <dgm:prSet presAssocID="{D9BF6259-1F40-4054-89B5-DAB06C8703E3}" presName="hierChild3" presStyleCnt="0"/>
      <dgm:spPr/>
      <dgm:t>
        <a:bodyPr/>
        <a:lstStyle/>
        <a:p>
          <a:endParaRPr lang="en-US"/>
        </a:p>
      </dgm:t>
    </dgm:pt>
    <dgm:pt modelId="{04712584-3A95-4F90-B24D-ECEAC571BAE1}" type="pres">
      <dgm:prSet presAssocID="{791E63A7-5458-45A3-B8E7-D6608569C1B9}" presName="Name19" presStyleLbl="parChTrans1D2" presStyleIdx="2" presStyleCnt="3"/>
      <dgm:spPr/>
      <dgm:t>
        <a:bodyPr/>
        <a:lstStyle/>
        <a:p>
          <a:endParaRPr lang="en-US"/>
        </a:p>
      </dgm:t>
    </dgm:pt>
    <dgm:pt modelId="{BE7ECE6F-39DD-489A-B38B-BC3C41D25AD4}" type="pres">
      <dgm:prSet presAssocID="{224C9A91-BBAD-4BD9-AB5A-C53E8747255E}" presName="Name21" presStyleCnt="0"/>
      <dgm:spPr/>
      <dgm:t>
        <a:bodyPr/>
        <a:lstStyle/>
        <a:p>
          <a:endParaRPr lang="en-US"/>
        </a:p>
      </dgm:t>
    </dgm:pt>
    <dgm:pt modelId="{5674788D-0D51-4A88-8572-C29F5F72A1B2}" type="pres">
      <dgm:prSet presAssocID="{224C9A91-BBAD-4BD9-AB5A-C53E8747255E}" presName="level2Shape" presStyleLbl="node2" presStyleIdx="2" presStyleCnt="3"/>
      <dgm:spPr/>
      <dgm:t>
        <a:bodyPr/>
        <a:lstStyle/>
        <a:p>
          <a:endParaRPr lang="en-US"/>
        </a:p>
      </dgm:t>
    </dgm:pt>
    <dgm:pt modelId="{0D46E1CD-A131-4E8F-BF2B-7DC701C1A6A8}" type="pres">
      <dgm:prSet presAssocID="{224C9A91-BBAD-4BD9-AB5A-C53E8747255E}" presName="hierChild3" presStyleCnt="0"/>
      <dgm:spPr/>
      <dgm:t>
        <a:bodyPr/>
        <a:lstStyle/>
        <a:p>
          <a:endParaRPr lang="en-US"/>
        </a:p>
      </dgm:t>
    </dgm:pt>
    <dgm:pt modelId="{33CE6188-47D6-4150-BED7-CD0659C7A9BA}" type="pres">
      <dgm:prSet presAssocID="{E9B02639-C629-45EB-8B80-DB9B755311C4}" presName="bgShapesFlow" presStyleCnt="0"/>
      <dgm:spPr/>
      <dgm:t>
        <a:bodyPr/>
        <a:lstStyle/>
        <a:p>
          <a:endParaRPr lang="en-US"/>
        </a:p>
      </dgm:t>
    </dgm:pt>
    <dgm:pt modelId="{C3495261-4BF2-4B94-AA4B-7A776B69351A}" type="pres">
      <dgm:prSet presAssocID="{8047C1FF-79BA-4AC8-ADED-B923CB475C3D}" presName="rectComp" presStyleCnt="0"/>
      <dgm:spPr/>
      <dgm:t>
        <a:bodyPr/>
        <a:lstStyle/>
        <a:p>
          <a:endParaRPr lang="en-US"/>
        </a:p>
      </dgm:t>
    </dgm:pt>
    <dgm:pt modelId="{E6B3F1FE-B69C-4271-B7B8-33B8AF2981DB}" type="pres">
      <dgm:prSet presAssocID="{8047C1FF-79BA-4AC8-ADED-B923CB475C3D}" presName="bgRect" presStyleLbl="bgShp" presStyleIdx="0" presStyleCnt="2"/>
      <dgm:spPr/>
      <dgm:t>
        <a:bodyPr/>
        <a:lstStyle/>
        <a:p>
          <a:endParaRPr lang="en-US"/>
        </a:p>
      </dgm:t>
    </dgm:pt>
    <dgm:pt modelId="{C16CE2F7-C6A1-4264-A5E1-C9CBA25CB749}" type="pres">
      <dgm:prSet presAssocID="{8047C1FF-79BA-4AC8-ADED-B923CB475C3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2B763-03BD-46FE-8DFD-3E878DAC228D}" type="pres">
      <dgm:prSet presAssocID="{8047C1FF-79BA-4AC8-ADED-B923CB475C3D}" presName="spComp" presStyleCnt="0"/>
      <dgm:spPr/>
      <dgm:t>
        <a:bodyPr/>
        <a:lstStyle/>
        <a:p>
          <a:endParaRPr lang="en-US"/>
        </a:p>
      </dgm:t>
    </dgm:pt>
    <dgm:pt modelId="{9B660167-32D5-498E-BB6C-F473A9309318}" type="pres">
      <dgm:prSet presAssocID="{8047C1FF-79BA-4AC8-ADED-B923CB475C3D}" presName="vSp" presStyleCnt="0"/>
      <dgm:spPr/>
      <dgm:t>
        <a:bodyPr/>
        <a:lstStyle/>
        <a:p>
          <a:endParaRPr lang="en-US"/>
        </a:p>
      </dgm:t>
    </dgm:pt>
    <dgm:pt modelId="{0338CCDB-D358-47E6-928F-0627BC80E39B}" type="pres">
      <dgm:prSet presAssocID="{0CA4DC4A-A699-40BB-9294-5438219E163F}" presName="rectComp" presStyleCnt="0"/>
      <dgm:spPr/>
      <dgm:t>
        <a:bodyPr/>
        <a:lstStyle/>
        <a:p>
          <a:endParaRPr lang="en-US"/>
        </a:p>
      </dgm:t>
    </dgm:pt>
    <dgm:pt modelId="{D0FA10AB-C824-498F-A4F2-E967F44E9664}" type="pres">
      <dgm:prSet presAssocID="{0CA4DC4A-A699-40BB-9294-5438219E163F}" presName="bgRect" presStyleLbl="bgShp" presStyleIdx="1" presStyleCnt="2"/>
      <dgm:spPr/>
      <dgm:t>
        <a:bodyPr/>
        <a:lstStyle/>
        <a:p>
          <a:endParaRPr lang="en-US"/>
        </a:p>
      </dgm:t>
    </dgm:pt>
    <dgm:pt modelId="{63499987-E9E4-400E-96CA-DE0C3892D60E}" type="pres">
      <dgm:prSet presAssocID="{0CA4DC4A-A699-40BB-9294-5438219E163F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D8F9A-C885-4A9D-AD25-369BCF9474EE}" srcId="{E9B02639-C629-45EB-8B80-DB9B755311C4}" destId="{8047C1FF-79BA-4AC8-ADED-B923CB475C3D}" srcOrd="1" destOrd="0" parTransId="{31B807F5-2722-43BA-86CE-B5A4F43AB954}" sibTransId="{C524CF25-0510-4AB4-BC6C-223B1D153D96}"/>
    <dgm:cxn modelId="{54DAC6A9-3670-4DA3-A9AB-85DBBA5D9B6D}" type="presOf" srcId="{B04C4DF6-9DAF-47B4-8EC6-AEA442D7BA72}" destId="{B45A4689-25AE-4F5D-BCBF-8F18C6FA0DF8}" srcOrd="0" destOrd="0" presId="urn:microsoft.com/office/officeart/2005/8/layout/hierarchy6"/>
    <dgm:cxn modelId="{1331DC7E-3F8C-40BA-B997-F1B361371E40}" type="presOf" srcId="{D9BF6259-1F40-4054-89B5-DAB06C8703E3}" destId="{6FFAACD0-7376-4183-AAE6-D8462E24A3A9}" srcOrd="0" destOrd="0" presId="urn:microsoft.com/office/officeart/2005/8/layout/hierarchy6"/>
    <dgm:cxn modelId="{31D6CE68-8A29-42F6-B30F-0C1C8FB0E081}" srcId="{E9B02639-C629-45EB-8B80-DB9B755311C4}" destId="{B52A61EB-401A-4929-994B-5E3692516983}" srcOrd="0" destOrd="0" parTransId="{81008D78-1DDF-454F-8B13-055D59B896C4}" sibTransId="{C37E25FA-354D-4561-AF79-E1BDB1F11762}"/>
    <dgm:cxn modelId="{C5252A8F-4A6F-4105-AE99-2369CDD70C63}" srcId="{B52A61EB-401A-4929-994B-5E3692516983}" destId="{224C9A91-BBAD-4BD9-AB5A-C53E8747255E}" srcOrd="2" destOrd="0" parTransId="{791E63A7-5458-45A3-B8E7-D6608569C1B9}" sibTransId="{A4AD5510-0593-47D6-8C42-BE4B9DA5ADD2}"/>
    <dgm:cxn modelId="{77E2ADE7-362C-4E01-AE5C-7304D38CDB8B}" type="presOf" srcId="{B52A61EB-401A-4929-994B-5E3692516983}" destId="{75E92BA1-0CB2-42D0-8F1F-6DBE48E67551}" srcOrd="0" destOrd="0" presId="urn:microsoft.com/office/officeart/2005/8/layout/hierarchy6"/>
    <dgm:cxn modelId="{013AD4B9-F187-4CF0-9A4D-66CBD0BD53FC}" type="presOf" srcId="{6FD9EA99-3B48-4244-999A-F0060414928C}" destId="{26853023-0645-47B8-B345-7367A3D6CE0C}" srcOrd="0" destOrd="0" presId="urn:microsoft.com/office/officeart/2005/8/layout/hierarchy6"/>
    <dgm:cxn modelId="{29974ED9-C031-4519-A91F-F8BA9F3FFD16}" srcId="{B52A61EB-401A-4929-994B-5E3692516983}" destId="{6FD9EA99-3B48-4244-999A-F0060414928C}" srcOrd="0" destOrd="0" parTransId="{B04C4DF6-9DAF-47B4-8EC6-AEA442D7BA72}" sibTransId="{32B2C630-B2D8-40D7-9124-8723743E1DE1}"/>
    <dgm:cxn modelId="{A63490C3-0C73-49E5-926F-1370FC124526}" type="presOf" srcId="{0CA4DC4A-A699-40BB-9294-5438219E163F}" destId="{63499987-E9E4-400E-96CA-DE0C3892D60E}" srcOrd="1" destOrd="0" presId="urn:microsoft.com/office/officeart/2005/8/layout/hierarchy6"/>
    <dgm:cxn modelId="{CE92E2B8-D8C8-4B4B-B067-A74B656720DA}" type="presOf" srcId="{8047C1FF-79BA-4AC8-ADED-B923CB475C3D}" destId="{C16CE2F7-C6A1-4264-A5E1-C9CBA25CB749}" srcOrd="1" destOrd="0" presId="urn:microsoft.com/office/officeart/2005/8/layout/hierarchy6"/>
    <dgm:cxn modelId="{3E9F32DA-3E8E-4338-9D86-23FB5DE7FCD9}" srcId="{E9B02639-C629-45EB-8B80-DB9B755311C4}" destId="{0CA4DC4A-A699-40BB-9294-5438219E163F}" srcOrd="2" destOrd="0" parTransId="{59A0AE5A-646F-4FC6-A866-35541DD09A18}" sibTransId="{CA721854-199F-47CC-A77C-895DE3A0FA8C}"/>
    <dgm:cxn modelId="{034F57F0-E70D-4ABC-9A26-DA0BEDE43451}" type="presOf" srcId="{0CA4DC4A-A699-40BB-9294-5438219E163F}" destId="{D0FA10AB-C824-498F-A4F2-E967F44E9664}" srcOrd="0" destOrd="0" presId="urn:microsoft.com/office/officeart/2005/8/layout/hierarchy6"/>
    <dgm:cxn modelId="{6D1C72C6-3370-451F-AFF4-2B46EECA7736}" type="presOf" srcId="{791E63A7-5458-45A3-B8E7-D6608569C1B9}" destId="{04712584-3A95-4F90-B24D-ECEAC571BAE1}" srcOrd="0" destOrd="0" presId="urn:microsoft.com/office/officeart/2005/8/layout/hierarchy6"/>
    <dgm:cxn modelId="{85ED544F-6BCB-424B-8145-1B7A1539C980}" srcId="{B52A61EB-401A-4929-994B-5E3692516983}" destId="{D9BF6259-1F40-4054-89B5-DAB06C8703E3}" srcOrd="1" destOrd="0" parTransId="{55246766-F076-4565-B8D9-932854932EFA}" sibTransId="{4233F41B-B653-4AD2-B25F-C2C788F03661}"/>
    <dgm:cxn modelId="{B3D4EB0A-BD18-4B76-B37F-D6D332FFD4CA}" type="presOf" srcId="{224C9A91-BBAD-4BD9-AB5A-C53E8747255E}" destId="{5674788D-0D51-4A88-8572-C29F5F72A1B2}" srcOrd="0" destOrd="0" presId="urn:microsoft.com/office/officeart/2005/8/layout/hierarchy6"/>
    <dgm:cxn modelId="{DC5BA1A7-37EB-43EA-B677-E76C60647C14}" type="presOf" srcId="{8047C1FF-79BA-4AC8-ADED-B923CB475C3D}" destId="{E6B3F1FE-B69C-4271-B7B8-33B8AF2981DB}" srcOrd="0" destOrd="0" presId="urn:microsoft.com/office/officeart/2005/8/layout/hierarchy6"/>
    <dgm:cxn modelId="{A6005BFF-7535-4928-A3FB-E4B6381289CE}" type="presOf" srcId="{55246766-F076-4565-B8D9-932854932EFA}" destId="{12CB5F76-FB62-4E3B-8C4D-B0C76D6A1588}" srcOrd="0" destOrd="0" presId="urn:microsoft.com/office/officeart/2005/8/layout/hierarchy6"/>
    <dgm:cxn modelId="{90B079ED-7B70-4EA8-9524-EB881E54AD47}" type="presOf" srcId="{E9B02639-C629-45EB-8B80-DB9B755311C4}" destId="{2FDCB889-49B8-42DB-8EB4-5E3E6EA2891E}" srcOrd="0" destOrd="0" presId="urn:microsoft.com/office/officeart/2005/8/layout/hierarchy6"/>
    <dgm:cxn modelId="{53DE536E-152A-4E4A-A513-50C44F339E1A}" type="presParOf" srcId="{2FDCB889-49B8-42DB-8EB4-5E3E6EA2891E}" destId="{B3AC4E51-AB7F-46A0-9015-751A3BEA8CFD}" srcOrd="0" destOrd="0" presId="urn:microsoft.com/office/officeart/2005/8/layout/hierarchy6"/>
    <dgm:cxn modelId="{63FFE549-DE28-43D4-82D5-0B21EA016E8D}" type="presParOf" srcId="{B3AC4E51-AB7F-46A0-9015-751A3BEA8CFD}" destId="{00272B25-4C73-49F3-BFF1-62CE2891C5CC}" srcOrd="0" destOrd="0" presId="urn:microsoft.com/office/officeart/2005/8/layout/hierarchy6"/>
    <dgm:cxn modelId="{3FC89D12-0991-45AC-93BB-73A0452BE786}" type="presParOf" srcId="{B3AC4E51-AB7F-46A0-9015-751A3BEA8CFD}" destId="{A4BE37DD-30D4-49AD-9778-F8D106AF6715}" srcOrd="1" destOrd="0" presId="urn:microsoft.com/office/officeart/2005/8/layout/hierarchy6"/>
    <dgm:cxn modelId="{82678341-1C3F-4E76-A6D1-5E8FC57E40D9}" type="presParOf" srcId="{A4BE37DD-30D4-49AD-9778-F8D106AF6715}" destId="{37C2B4DA-23C8-45B4-8872-F2122D7CFEC9}" srcOrd="0" destOrd="0" presId="urn:microsoft.com/office/officeart/2005/8/layout/hierarchy6"/>
    <dgm:cxn modelId="{61ADB4D6-5C7C-499D-96E3-1D8B368BABEA}" type="presParOf" srcId="{37C2B4DA-23C8-45B4-8872-F2122D7CFEC9}" destId="{75E92BA1-0CB2-42D0-8F1F-6DBE48E67551}" srcOrd="0" destOrd="0" presId="urn:microsoft.com/office/officeart/2005/8/layout/hierarchy6"/>
    <dgm:cxn modelId="{6102238C-4A5A-484A-B412-89DE7695FDD4}" type="presParOf" srcId="{37C2B4DA-23C8-45B4-8872-F2122D7CFEC9}" destId="{60541565-2E9E-4A0E-A055-D6B45F335A3D}" srcOrd="1" destOrd="0" presId="urn:microsoft.com/office/officeart/2005/8/layout/hierarchy6"/>
    <dgm:cxn modelId="{80C568E0-A927-431A-A7CB-9BEB63BF7135}" type="presParOf" srcId="{60541565-2E9E-4A0E-A055-D6B45F335A3D}" destId="{B45A4689-25AE-4F5D-BCBF-8F18C6FA0DF8}" srcOrd="0" destOrd="0" presId="urn:microsoft.com/office/officeart/2005/8/layout/hierarchy6"/>
    <dgm:cxn modelId="{93DEB497-2DEE-4D47-95F8-E2FD5DA4D9ED}" type="presParOf" srcId="{60541565-2E9E-4A0E-A055-D6B45F335A3D}" destId="{5C88F28D-B5EE-421B-B8C2-DE59E827D04D}" srcOrd="1" destOrd="0" presId="urn:microsoft.com/office/officeart/2005/8/layout/hierarchy6"/>
    <dgm:cxn modelId="{B41BA385-59DB-4841-9C93-39B358B3D1B7}" type="presParOf" srcId="{5C88F28D-B5EE-421B-B8C2-DE59E827D04D}" destId="{26853023-0645-47B8-B345-7367A3D6CE0C}" srcOrd="0" destOrd="0" presId="urn:microsoft.com/office/officeart/2005/8/layout/hierarchy6"/>
    <dgm:cxn modelId="{B324810C-A9C8-4370-88D3-533E1906D0F5}" type="presParOf" srcId="{5C88F28D-B5EE-421B-B8C2-DE59E827D04D}" destId="{A1ACDB98-31B6-4A19-BD38-A3AA4200188A}" srcOrd="1" destOrd="0" presId="urn:microsoft.com/office/officeart/2005/8/layout/hierarchy6"/>
    <dgm:cxn modelId="{7FE9397F-246B-4C81-B34E-BB57454A56A4}" type="presParOf" srcId="{60541565-2E9E-4A0E-A055-D6B45F335A3D}" destId="{12CB5F76-FB62-4E3B-8C4D-B0C76D6A1588}" srcOrd="2" destOrd="0" presId="urn:microsoft.com/office/officeart/2005/8/layout/hierarchy6"/>
    <dgm:cxn modelId="{75B75740-F157-411F-8541-E38919B66BA4}" type="presParOf" srcId="{60541565-2E9E-4A0E-A055-D6B45F335A3D}" destId="{C26D3A80-142B-4773-9C10-9AA3EB8E38C0}" srcOrd="3" destOrd="0" presId="urn:microsoft.com/office/officeart/2005/8/layout/hierarchy6"/>
    <dgm:cxn modelId="{4E00B2C0-4A7D-4B9F-952A-D80264865B40}" type="presParOf" srcId="{C26D3A80-142B-4773-9C10-9AA3EB8E38C0}" destId="{6FFAACD0-7376-4183-AAE6-D8462E24A3A9}" srcOrd="0" destOrd="0" presId="urn:microsoft.com/office/officeart/2005/8/layout/hierarchy6"/>
    <dgm:cxn modelId="{1754D042-7850-4E39-8562-8085748A4108}" type="presParOf" srcId="{C26D3A80-142B-4773-9C10-9AA3EB8E38C0}" destId="{15BECDC3-E0B4-4E34-AA0B-464D380D2786}" srcOrd="1" destOrd="0" presId="urn:microsoft.com/office/officeart/2005/8/layout/hierarchy6"/>
    <dgm:cxn modelId="{7FA98F9A-1385-4011-B974-D49B27C26A21}" type="presParOf" srcId="{60541565-2E9E-4A0E-A055-D6B45F335A3D}" destId="{04712584-3A95-4F90-B24D-ECEAC571BAE1}" srcOrd="4" destOrd="0" presId="urn:microsoft.com/office/officeart/2005/8/layout/hierarchy6"/>
    <dgm:cxn modelId="{5D9876BB-E4C2-4DB8-8D43-04319E16BD34}" type="presParOf" srcId="{60541565-2E9E-4A0E-A055-D6B45F335A3D}" destId="{BE7ECE6F-39DD-489A-B38B-BC3C41D25AD4}" srcOrd="5" destOrd="0" presId="urn:microsoft.com/office/officeart/2005/8/layout/hierarchy6"/>
    <dgm:cxn modelId="{69405931-1F04-465A-824E-6C63F1CE9F90}" type="presParOf" srcId="{BE7ECE6F-39DD-489A-B38B-BC3C41D25AD4}" destId="{5674788D-0D51-4A88-8572-C29F5F72A1B2}" srcOrd="0" destOrd="0" presId="urn:microsoft.com/office/officeart/2005/8/layout/hierarchy6"/>
    <dgm:cxn modelId="{64BD9A2B-374E-4905-B845-48C9BADEAA19}" type="presParOf" srcId="{BE7ECE6F-39DD-489A-B38B-BC3C41D25AD4}" destId="{0D46E1CD-A131-4E8F-BF2B-7DC701C1A6A8}" srcOrd="1" destOrd="0" presId="urn:microsoft.com/office/officeart/2005/8/layout/hierarchy6"/>
    <dgm:cxn modelId="{7701553D-56EF-4AC5-A658-0F59975A71EB}" type="presParOf" srcId="{2FDCB889-49B8-42DB-8EB4-5E3E6EA2891E}" destId="{33CE6188-47D6-4150-BED7-CD0659C7A9BA}" srcOrd="1" destOrd="0" presId="urn:microsoft.com/office/officeart/2005/8/layout/hierarchy6"/>
    <dgm:cxn modelId="{B036484B-8D5F-4EFC-A68D-4EE0E318B16C}" type="presParOf" srcId="{33CE6188-47D6-4150-BED7-CD0659C7A9BA}" destId="{C3495261-4BF2-4B94-AA4B-7A776B69351A}" srcOrd="0" destOrd="0" presId="urn:microsoft.com/office/officeart/2005/8/layout/hierarchy6"/>
    <dgm:cxn modelId="{36B6992F-1CBF-4AE0-ACC2-B8A172DD3E26}" type="presParOf" srcId="{C3495261-4BF2-4B94-AA4B-7A776B69351A}" destId="{E6B3F1FE-B69C-4271-B7B8-33B8AF2981DB}" srcOrd="0" destOrd="0" presId="urn:microsoft.com/office/officeart/2005/8/layout/hierarchy6"/>
    <dgm:cxn modelId="{1D11EFDD-D6C4-4B46-BC54-E2A5CC41709A}" type="presParOf" srcId="{C3495261-4BF2-4B94-AA4B-7A776B69351A}" destId="{C16CE2F7-C6A1-4264-A5E1-C9CBA25CB749}" srcOrd="1" destOrd="0" presId="urn:microsoft.com/office/officeart/2005/8/layout/hierarchy6"/>
    <dgm:cxn modelId="{61A6290B-D359-4312-A69F-35B2B595625A}" type="presParOf" srcId="{33CE6188-47D6-4150-BED7-CD0659C7A9BA}" destId="{DB72B763-03BD-46FE-8DFD-3E878DAC228D}" srcOrd="1" destOrd="0" presId="urn:microsoft.com/office/officeart/2005/8/layout/hierarchy6"/>
    <dgm:cxn modelId="{E439B2C6-FAE8-4652-8E49-5F13BA7354A7}" type="presParOf" srcId="{DB72B763-03BD-46FE-8DFD-3E878DAC228D}" destId="{9B660167-32D5-498E-BB6C-F473A9309318}" srcOrd="0" destOrd="0" presId="urn:microsoft.com/office/officeart/2005/8/layout/hierarchy6"/>
    <dgm:cxn modelId="{78565FFB-F351-4D9A-ABCD-A7BEE01E9EE7}" type="presParOf" srcId="{33CE6188-47D6-4150-BED7-CD0659C7A9BA}" destId="{0338CCDB-D358-47E6-928F-0627BC80E39B}" srcOrd="2" destOrd="0" presId="urn:microsoft.com/office/officeart/2005/8/layout/hierarchy6"/>
    <dgm:cxn modelId="{43CA1F41-AB76-4959-A793-E22C94E2DDF6}" type="presParOf" srcId="{0338CCDB-D358-47E6-928F-0627BC80E39B}" destId="{D0FA10AB-C824-498F-A4F2-E967F44E9664}" srcOrd="0" destOrd="0" presId="urn:microsoft.com/office/officeart/2005/8/layout/hierarchy6"/>
    <dgm:cxn modelId="{FE0BB6EC-7DD3-4854-A6C8-0FE3548D83F6}" type="presParOf" srcId="{0338CCDB-D358-47E6-928F-0627BC80E39B}" destId="{63499987-E9E4-400E-96CA-DE0C3892D60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 sz="3200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 sz="3200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/>
      <dgm:t>
        <a:bodyPr/>
        <a:lstStyle/>
        <a:p>
          <a:r>
            <a:rPr lang="en-US" sz="2400" dirty="0"/>
            <a:t>Rata-rata </a:t>
          </a:r>
          <a:r>
            <a:rPr lang="en-US" sz="2400" dirty="0" err="1"/>
            <a:t>Simpangan</a:t>
          </a:r>
          <a:r>
            <a:rPr lang="en-US" sz="2400" dirty="0"/>
            <a:t>:</a:t>
          </a:r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 sz="3200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 sz="3200"/>
        </a:p>
      </dgm:t>
    </dgm:pt>
    <dgm:pt modelId="{6B0B8EEB-9E46-4B4A-9AFB-0D7754D37179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E05283A-A185-465F-B297-3A4A6F00391D}" cxnId="{C70542B0-1334-4C46-96DC-C6FBB012120B}" type="parTrans">
      <dgm:prSet/>
      <dgm:spPr/>
      <dgm:t>
        <a:bodyPr/>
        <a:lstStyle/>
        <a:p>
          <a:endParaRPr lang="en-US"/>
        </a:p>
      </dgm:t>
    </dgm:pt>
    <dgm:pt modelId="{53D8BF2C-EF8D-49BE-B92C-194359CD0555}" cxnId="{C70542B0-1334-4C46-96DC-C6FBB012120B}" type="sibTrans">
      <dgm:prSet/>
      <dgm:spPr/>
      <dgm:t>
        <a:bodyPr/>
        <a:lstStyle/>
        <a:p>
          <a:endParaRPr lang="en-US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6342A-520B-4A4E-B351-2E8A17686B53}" type="presOf" srcId="{6B0B8EEB-9E46-4B4A-9AFB-0D7754D37179}" destId="{C8EF06EB-8739-4624-B728-221EE96CE1C9}" srcOrd="0" destOrd="0" presId="urn:microsoft.com/office/officeart/2005/8/layout/list1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C70542B0-1334-4C46-96DC-C6FBB012120B}" srcId="{B78402C0-42C7-490D-B83E-37E181B5F418}" destId="{6B0B8EEB-9E46-4B4A-9AFB-0D7754D37179}" srcOrd="0" destOrd="0" parTransId="{0E05283A-A185-465F-B297-3A4A6F00391D}" sibTransId="{53D8BF2C-EF8D-49BE-B92C-194359CD0555}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FC4BD-BEB0-4E57-AF70-62444777ACD3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VARIANS</a:t>
          </a:r>
          <a:endParaRPr lang="en-US" sz="2000" dirty="0">
            <a:solidFill>
              <a:schemeClr val="tx1"/>
            </a:solidFill>
          </a:endParaRPr>
        </a:p>
      </dgm:t>
    </dgm:pt>
    <dgm:pt modelId="{A32D3C98-AA60-4B33-B7C3-43C6CE2C0941}" cxnId="{0799BFC1-321F-4B4C-9DEF-D1E43D92D7D1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C085045-0DD2-432C-A3AB-F1DFE6FF8F48}" cxnId="{0799BFC1-321F-4B4C-9DEF-D1E43D92D7D1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97D0074-D38D-467D-ABBA-9F731D1A1F60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RATA-RATA HITUNG DAN KUADRAT SIMPANGAN SETIAP PENGAMATAN TERHADAP RATA-RATA HITUNGNYA.</a:t>
          </a:r>
          <a:endParaRPr lang="en-US" sz="2000" dirty="0">
            <a:solidFill>
              <a:schemeClr val="tx1"/>
            </a:solidFill>
          </a:endParaRPr>
        </a:p>
      </dgm:t>
    </dgm:pt>
    <dgm:pt modelId="{A2883966-FD55-425A-94C0-871DB6A26D7B}" cxnId="{6810ED8D-BFE9-48D5-913B-FEF98EF69DBF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DECD7A7-7906-4866-8467-560171FEE15E}" cxnId="{6810ED8D-BFE9-48D5-913B-FEF98EF69DBF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8815B-916D-44E0-9BD6-DC499EB94A4D}" type="pres">
      <dgm:prSet presAssocID="{30AFC4BD-BEB0-4E57-AF70-62444777ACD3}" presName="parentLin" presStyleCnt="0"/>
      <dgm:spPr/>
    </dgm:pt>
    <dgm:pt modelId="{99EE7648-914E-40DB-9F1D-E5E5389FB755}" type="pres">
      <dgm:prSet presAssocID="{30AFC4BD-BEB0-4E57-AF70-62444777ACD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3CCC6A3-EFC5-4183-91B1-D65DFE8BC270}" type="pres">
      <dgm:prSet presAssocID="{30AFC4BD-BEB0-4E57-AF70-62444777AC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FFD56-034D-42AB-BCBD-56B2204D7B84}" type="pres">
      <dgm:prSet presAssocID="{30AFC4BD-BEB0-4E57-AF70-62444777ACD3}" presName="negativeSpace" presStyleCnt="0"/>
      <dgm:spPr/>
    </dgm:pt>
    <dgm:pt modelId="{81AC52B6-226D-4853-AAD1-5720B4B9F259}" type="pres">
      <dgm:prSet presAssocID="{30AFC4BD-BEB0-4E57-AF70-62444777ACD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0ED8D-BFE9-48D5-913B-FEF98EF69DBF}" srcId="{30AFC4BD-BEB0-4E57-AF70-62444777ACD3}" destId="{897D0074-D38D-467D-ABBA-9F731D1A1F60}" srcOrd="0" destOrd="0" parTransId="{A2883966-FD55-425A-94C0-871DB6A26D7B}" sibTransId="{4DECD7A7-7906-4866-8467-560171FEE15E}"/>
    <dgm:cxn modelId="{86C9223A-94B3-4431-AF5B-E3F372426087}" type="presOf" srcId="{30AFC4BD-BEB0-4E57-AF70-62444777ACD3}" destId="{E3CCC6A3-EFC5-4183-91B1-D65DFE8BC270}" srcOrd="1" destOrd="0" presId="urn:microsoft.com/office/officeart/2005/8/layout/list1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0799BFC1-321F-4B4C-9DEF-D1E43D92D7D1}" srcId="{6BC9FC07-CE9C-4F31-8A5F-810916BB171B}" destId="{30AFC4BD-BEB0-4E57-AF70-62444777ACD3}" srcOrd="0" destOrd="0" parTransId="{A32D3C98-AA60-4B33-B7C3-43C6CE2C0941}" sibTransId="{EC085045-0DD2-432C-A3AB-F1DFE6FF8F48}"/>
    <dgm:cxn modelId="{EEB52E43-302A-4309-A760-06EA674556DF}" type="presOf" srcId="{897D0074-D38D-467D-ABBA-9F731D1A1F60}" destId="{81AC52B6-226D-4853-AAD1-5720B4B9F259}" srcOrd="0" destOrd="0" presId="urn:microsoft.com/office/officeart/2005/8/layout/list1"/>
    <dgm:cxn modelId="{85EDE754-DBA5-4E34-BF15-98ECECBD0C3B}" type="presOf" srcId="{30AFC4BD-BEB0-4E57-AF70-62444777ACD3}" destId="{99EE7648-914E-40DB-9F1D-E5E5389FB755}" srcOrd="0" destOrd="0" presId="urn:microsoft.com/office/officeart/2005/8/layout/list1"/>
    <dgm:cxn modelId="{3FB5D2B5-E6B1-418A-A2C7-57A70E0230E7}" type="presParOf" srcId="{DC5F3144-2711-43DE-8536-49726D80D779}" destId="{61A8815B-916D-44E0-9BD6-DC499EB94A4D}" srcOrd="0" destOrd="0" presId="urn:microsoft.com/office/officeart/2005/8/layout/list1"/>
    <dgm:cxn modelId="{C4E886CC-06AA-4CC3-9AAA-5C93D0507CF5}" type="presParOf" srcId="{61A8815B-916D-44E0-9BD6-DC499EB94A4D}" destId="{99EE7648-914E-40DB-9F1D-E5E5389FB755}" srcOrd="0" destOrd="0" presId="urn:microsoft.com/office/officeart/2005/8/layout/list1"/>
    <dgm:cxn modelId="{6292D747-8C44-4566-8312-57357F209756}" type="presParOf" srcId="{61A8815B-916D-44E0-9BD6-DC499EB94A4D}" destId="{E3CCC6A3-EFC5-4183-91B1-D65DFE8BC270}" srcOrd="1" destOrd="0" presId="urn:microsoft.com/office/officeart/2005/8/layout/list1"/>
    <dgm:cxn modelId="{2394A730-4EC9-4D13-B213-5343C1027064}" type="presParOf" srcId="{DC5F3144-2711-43DE-8536-49726D80D779}" destId="{BBEFFD56-034D-42AB-BCBD-56B2204D7B84}" srcOrd="1" destOrd="0" presId="urn:microsoft.com/office/officeart/2005/8/layout/list1"/>
    <dgm:cxn modelId="{521D3EFF-CF34-4074-8D66-035C0F3518B0}" type="presParOf" srcId="{DC5F3144-2711-43DE-8536-49726D80D779}" destId="{81AC52B6-226D-4853-AAD1-5720B4B9F2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/>
      <dgm:t>
        <a:bodyPr/>
        <a:lstStyle/>
        <a:p>
          <a:r>
            <a:rPr lang="en-US" sz="2400" dirty="0" err="1"/>
            <a:t>Simpangan</a:t>
          </a:r>
          <a:r>
            <a:rPr lang="en-US" sz="2400" dirty="0"/>
            <a:t> Baku</a:t>
          </a:r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 sz="3200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 sz="3200"/>
        </a:p>
      </dgm:t>
    </dgm:pt>
    <dgm:pt modelId="{6B0B8EEB-9E46-4B4A-9AFB-0D7754D37179}">
      <dgm:prSet custT="1"/>
      <dgm:spPr/>
      <dgm:t>
        <a:bodyPr/>
        <a:lstStyle/>
        <a:p>
          <a:r>
            <a:rPr lang="en-US" sz="2000" dirty="0" err="1"/>
            <a:t>Merupakan</a:t>
          </a:r>
          <a:r>
            <a:rPr lang="en-US" sz="2000" dirty="0"/>
            <a:t> </a:t>
          </a:r>
          <a:r>
            <a:rPr lang="en-US" sz="2000" dirty="0" err="1"/>
            <a:t>salah</a:t>
          </a:r>
          <a:r>
            <a:rPr lang="en-US" sz="2000" dirty="0"/>
            <a:t> </a:t>
          </a:r>
          <a:r>
            <a:rPr lang="en-US" sz="2000" dirty="0" err="1"/>
            <a:t>satu</a:t>
          </a:r>
          <a:r>
            <a:rPr lang="en-US" sz="2000" dirty="0"/>
            <a:t> </a:t>
          </a:r>
          <a:r>
            <a:rPr lang="en-US" sz="2000" dirty="0" err="1"/>
            <a:t>ukuran</a:t>
          </a:r>
          <a:r>
            <a:rPr lang="en-US" sz="2000" dirty="0"/>
            <a:t> </a:t>
          </a:r>
          <a:r>
            <a:rPr lang="en-US" sz="2000" dirty="0" err="1"/>
            <a:t>variasi</a:t>
          </a:r>
          <a:r>
            <a:rPr lang="en-US" sz="2000" dirty="0"/>
            <a:t> yang </a:t>
          </a:r>
          <a:r>
            <a:rPr lang="en-US" sz="2000" dirty="0" err="1"/>
            <a:t>diperoleh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akar</a:t>
          </a:r>
          <a:r>
            <a:rPr lang="en-US" sz="2000" dirty="0"/>
            <a:t> </a:t>
          </a:r>
          <a:r>
            <a:rPr lang="en-US" sz="2000" dirty="0" err="1"/>
            <a:t>kuadrat</a:t>
          </a:r>
          <a:r>
            <a:rPr lang="en-US" sz="2000" dirty="0"/>
            <a:t> </a:t>
          </a:r>
          <a:r>
            <a:rPr lang="en-US" sz="2000" dirty="0" err="1"/>
            <a:t>positif</a:t>
          </a:r>
          <a:r>
            <a:rPr lang="en-US" sz="2000" dirty="0"/>
            <a:t> </a:t>
          </a:r>
          <a:r>
            <a:rPr lang="en-US" sz="2000" dirty="0" err="1"/>
            <a:t>varians</a:t>
          </a:r>
          <a:r>
            <a:rPr lang="en-US" sz="2000" dirty="0"/>
            <a:t>.</a:t>
          </a:r>
        </a:p>
      </dgm:t>
    </dgm:pt>
    <dgm:pt modelId="{0E05283A-A185-465F-B297-3A4A6F00391D}" cxnId="{C70542B0-1334-4C46-96DC-C6FBB012120B}" type="parTrans">
      <dgm:prSet/>
      <dgm:spPr/>
      <dgm:t>
        <a:bodyPr/>
        <a:lstStyle/>
        <a:p>
          <a:endParaRPr lang="en-US"/>
        </a:p>
      </dgm:t>
    </dgm:pt>
    <dgm:pt modelId="{53D8BF2C-EF8D-49BE-B92C-194359CD0555}" cxnId="{C70542B0-1334-4C46-96DC-C6FBB012120B}" type="sibTrans">
      <dgm:prSet/>
      <dgm:spPr/>
      <dgm:t>
        <a:bodyPr/>
        <a:lstStyle/>
        <a:p>
          <a:endParaRPr lang="en-US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6342A-520B-4A4E-B351-2E8A17686B53}" type="presOf" srcId="{6B0B8EEB-9E46-4B4A-9AFB-0D7754D37179}" destId="{C8EF06EB-8739-4624-B728-221EE96CE1C9}" srcOrd="0" destOrd="0" presId="urn:microsoft.com/office/officeart/2005/8/layout/list1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C70542B0-1334-4C46-96DC-C6FBB012120B}" srcId="{B78402C0-42C7-490D-B83E-37E181B5F418}" destId="{6B0B8EEB-9E46-4B4A-9AFB-0D7754D37179}" srcOrd="0" destOrd="0" parTransId="{0E05283A-A185-465F-B297-3A4A6F00391D}" sibTransId="{53D8BF2C-EF8D-49BE-B92C-194359CD0555}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/>
      <dgm:t>
        <a:bodyPr/>
        <a:lstStyle/>
        <a:p>
          <a:r>
            <a:rPr lang="en-US" sz="2400" dirty="0" err="1"/>
            <a:t>Simpangan</a:t>
          </a:r>
          <a:r>
            <a:rPr lang="en-US" sz="2400" dirty="0"/>
            <a:t> Baku</a:t>
          </a:r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 sz="3200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 sz="3200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/>
      <dgm:spPr/>
      <dgm:t>
        <a:bodyPr/>
        <a:lstStyle/>
        <a:p>
          <a:r>
            <a:rPr lang="en-US" dirty="0" smtClean="0"/>
            <a:t>SIMPANGAN BAKU</a:t>
          </a:r>
          <a:endParaRPr lang="en-US" dirty="0"/>
        </a:p>
      </dgm:t>
    </dgm:pt>
    <dgm:pt modelId="{DDC500E3-4ED6-406D-AB6C-23F85BA6D10D}" cxnId="{14D170C8-65CD-4F8D-A064-FEB16B9175C5}" type="parTrans">
      <dgm:prSet/>
      <dgm:spPr/>
      <dgm:t>
        <a:bodyPr/>
        <a:lstStyle/>
        <a:p>
          <a:endParaRPr lang="en-US"/>
        </a:p>
      </dgm:t>
    </dgm:pt>
    <dgm:pt modelId="{616432F1-0D8D-435A-860F-2A5A2B5A65B2}" cxnId="{14D170C8-65CD-4F8D-A064-FEB16B9175C5}" type="sibTrans">
      <dgm:prSet/>
      <dgm:spPr/>
      <dgm:t>
        <a:bodyPr/>
        <a:lstStyle/>
        <a:p>
          <a:endParaRPr lang="en-US"/>
        </a:p>
      </dgm:t>
    </dgm:pt>
    <dgm:pt modelId="{B6569B60-7D3F-4E95-B995-BBF780532133}">
      <dgm:prSet/>
      <dgm:spPr/>
      <dgm:t>
        <a:bodyPr/>
        <a:lstStyle/>
        <a:p>
          <a:r>
            <a:rPr lang="en-US"/>
            <a:t>Dari 40 orang siswa diambil sampel 9 orang untuk diukur tinggi badannya, diperoleh data berikut:</a:t>
          </a:r>
          <a:endParaRPr lang="en-US" dirty="0"/>
        </a:p>
      </dgm:t>
    </dgm:pt>
    <dgm:pt modelId="{C5F4CE2D-E658-424F-9070-5C7F3B4998EF}" cxnId="{9DA8B665-F21C-4572-A797-D96D00E69F5B}" type="parTrans">
      <dgm:prSet/>
      <dgm:spPr/>
      <dgm:t>
        <a:bodyPr/>
        <a:lstStyle/>
        <a:p>
          <a:endParaRPr lang="en-US"/>
        </a:p>
      </dgm:t>
    </dgm:pt>
    <dgm:pt modelId="{7119041A-7E90-4104-ADCF-5E4127632325}" cxnId="{9DA8B665-F21C-4572-A797-D96D00E69F5B}" type="sibTrans">
      <dgm:prSet/>
      <dgm:spPr/>
      <dgm:t>
        <a:bodyPr/>
        <a:lstStyle/>
        <a:p>
          <a:endParaRPr lang="en-US"/>
        </a:p>
      </dgm:t>
    </dgm:pt>
    <dgm:pt modelId="{1FD8D731-3BB9-4EC9-8BB3-B028A17FD478}">
      <dgm:prSet/>
      <dgm:spPr/>
      <dgm:t>
        <a:bodyPr/>
        <a:lstStyle/>
        <a:p>
          <a:r>
            <a:rPr lang="en-US" dirty="0"/>
            <a:t>165, 170, 169, 168, 156, 160, 175, 162, 169.</a:t>
          </a:r>
        </a:p>
      </dgm:t>
    </dgm:pt>
    <dgm:pt modelId="{84FA13C2-CE15-44D2-A210-704EDAD521E8}" cxnId="{0256060D-A250-4475-ACD5-D407857AEA06}" type="parTrans">
      <dgm:prSet/>
      <dgm:spPr/>
      <dgm:t>
        <a:bodyPr/>
        <a:lstStyle/>
        <a:p>
          <a:endParaRPr lang="en-US"/>
        </a:p>
      </dgm:t>
    </dgm:pt>
    <dgm:pt modelId="{752D7A70-C21F-465B-B10E-CC685D782119}" cxnId="{0256060D-A250-4475-ACD5-D407857AEA06}" type="sibTrans">
      <dgm:prSet/>
      <dgm:spPr/>
      <dgm:t>
        <a:bodyPr/>
        <a:lstStyle/>
        <a:p>
          <a:endParaRPr lang="en-US"/>
        </a:p>
      </dgm:t>
    </dgm:pt>
    <dgm:pt modelId="{E4B24D69-4FAE-442C-8C19-A436BBF1AA4A}">
      <dgm:prSet/>
      <dgm:spPr/>
      <dgm:t>
        <a:bodyPr/>
        <a:lstStyle/>
        <a:p>
          <a:r>
            <a:rPr lang="en-US" dirty="0" err="1"/>
            <a:t>Hitunglah</a:t>
          </a:r>
          <a:r>
            <a:rPr lang="en-US" dirty="0"/>
            <a:t> </a:t>
          </a:r>
          <a:r>
            <a:rPr lang="en-US" dirty="0" err="1"/>
            <a:t>simpangan</a:t>
          </a:r>
          <a:r>
            <a:rPr lang="en-US" dirty="0"/>
            <a:t> </a:t>
          </a:r>
          <a:r>
            <a:rPr lang="en-US" dirty="0" err="1"/>
            <a:t>baku</a:t>
          </a:r>
          <a:r>
            <a:rPr lang="en-US" dirty="0"/>
            <a:t> </a:t>
          </a:r>
          <a:r>
            <a:rPr lang="en-US" dirty="0" err="1"/>
            <a:t>sampel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data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B7D643DE-E7D8-4590-8103-89CD7DA7B92A}" cxnId="{35AE50D8-C628-4F80-9539-95E47F100133}" type="parTrans">
      <dgm:prSet/>
      <dgm:spPr/>
      <dgm:t>
        <a:bodyPr/>
        <a:lstStyle/>
        <a:p>
          <a:endParaRPr lang="en-US"/>
        </a:p>
      </dgm:t>
    </dgm:pt>
    <dgm:pt modelId="{F26073A4-4CB2-43EB-82FE-9CDD2B3F88EB}" cxnId="{35AE50D8-C628-4F80-9539-95E47F100133}" type="sibTrans">
      <dgm:prSet/>
      <dgm:spPr/>
      <dgm:t>
        <a:bodyPr/>
        <a:lstStyle/>
        <a:p>
          <a:endParaRPr lang="en-US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2EE6E-77E5-45F3-83CF-4B2F6FE40B39}" type="presOf" srcId="{B78402C0-42C7-490D-B83E-37E181B5F418}" destId="{9F9DB36E-EF65-456A-A3FF-909FB6C69984}" srcOrd="1" destOrd="0" presId="urn:microsoft.com/office/officeart/2005/8/layout/list1"/>
    <dgm:cxn modelId="{584E388C-B4C8-4DC4-B991-A0E12ADFEF9D}" type="presOf" srcId="{B78402C0-42C7-490D-B83E-37E181B5F418}" destId="{0A3F5662-DA66-4CDC-BD1F-8EF7F18EA1C4}" srcOrd="0" destOrd="0" presId="urn:microsoft.com/office/officeart/2005/8/layout/list1"/>
    <dgm:cxn modelId="{32D5819A-24CD-41B2-BE71-CFF8200F36BA}" type="presOf" srcId="{B6569B60-7D3F-4E95-B995-BBF780532133}" destId="{C8EF06EB-8739-4624-B728-221EE96CE1C9}" srcOrd="0" destOrd="0" presId="urn:microsoft.com/office/officeart/2005/8/layout/list1"/>
    <dgm:cxn modelId="{35AE50D8-C628-4F80-9539-95E47F100133}" srcId="{B78402C0-42C7-490D-B83E-37E181B5F418}" destId="{E4B24D69-4FAE-442C-8C19-A436BBF1AA4A}" srcOrd="2" destOrd="0" parTransId="{B7D643DE-E7D8-4590-8103-89CD7DA7B92A}" sibTransId="{F26073A4-4CB2-43EB-82FE-9CDD2B3F88EB}"/>
    <dgm:cxn modelId="{9DA8B665-F21C-4572-A797-D96D00E69F5B}" srcId="{B78402C0-42C7-490D-B83E-37E181B5F418}" destId="{B6569B60-7D3F-4E95-B995-BBF780532133}" srcOrd="0" destOrd="0" parTransId="{C5F4CE2D-E658-424F-9070-5C7F3B4998EF}" sibTransId="{7119041A-7E90-4104-ADCF-5E4127632325}"/>
    <dgm:cxn modelId="{7AB47D67-4994-450D-B920-643CC4C0E67B}" type="presOf" srcId="{1FD8D731-3BB9-4EC9-8BB3-B028A17FD478}" destId="{C8EF06EB-8739-4624-B728-221EE96CE1C9}" srcOrd="0" destOrd="1" presId="urn:microsoft.com/office/officeart/2005/8/layout/list1"/>
    <dgm:cxn modelId="{F7C0584D-37A2-44CA-B9D0-2FAE698DFC88}" type="presOf" srcId="{E4B24D69-4FAE-442C-8C19-A436BBF1AA4A}" destId="{C8EF06EB-8739-4624-B728-221EE96CE1C9}" srcOrd="0" destOrd="2" presId="urn:microsoft.com/office/officeart/2005/8/layout/list1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88990094-1DD2-40AF-A9F5-89D0E9521586}" type="presOf" srcId="{6BC9FC07-CE9C-4F31-8A5F-810916BB171B}" destId="{DC5F3144-2711-43DE-8536-49726D80D779}" srcOrd="0" destOrd="0" presId="urn:microsoft.com/office/officeart/2005/8/layout/list1"/>
    <dgm:cxn modelId="{0256060D-A250-4475-ACD5-D407857AEA06}" srcId="{B78402C0-42C7-490D-B83E-37E181B5F418}" destId="{1FD8D731-3BB9-4EC9-8BB3-B028A17FD478}" srcOrd="1" destOrd="0" parTransId="{84FA13C2-CE15-44D2-A210-704EDAD521E8}" sibTransId="{752D7A70-C21F-465B-B10E-CC685D782119}"/>
    <dgm:cxn modelId="{CD16546F-8E7F-4AFE-8AF0-F0072555FF74}" type="presParOf" srcId="{DC5F3144-2711-43DE-8536-49726D80D779}" destId="{7225E9C8-4A0E-4E22-ADC3-56F43054FCE6}" srcOrd="0" destOrd="0" presId="urn:microsoft.com/office/officeart/2005/8/layout/list1"/>
    <dgm:cxn modelId="{F0409E1D-7B39-48A0-9BCD-342F5CBA11E9}" type="presParOf" srcId="{7225E9C8-4A0E-4E22-ADC3-56F43054FCE6}" destId="{0A3F5662-DA66-4CDC-BD1F-8EF7F18EA1C4}" srcOrd="0" destOrd="0" presId="urn:microsoft.com/office/officeart/2005/8/layout/list1"/>
    <dgm:cxn modelId="{A4C76F32-C602-43BA-8C45-1023A86DF583}" type="presParOf" srcId="{7225E9C8-4A0E-4E22-ADC3-56F43054FCE6}" destId="{9F9DB36E-EF65-456A-A3FF-909FB6C69984}" srcOrd="1" destOrd="0" presId="urn:microsoft.com/office/officeart/2005/8/layout/list1"/>
    <dgm:cxn modelId="{D9FE5393-FFDC-461F-AC73-1CC5DC1A525B}" type="presParOf" srcId="{DC5F3144-2711-43DE-8536-49726D80D779}" destId="{14F90752-E491-433C-B9C8-58B5607EF365}" srcOrd="1" destOrd="0" presId="urn:microsoft.com/office/officeart/2005/8/layout/list1"/>
    <dgm:cxn modelId="{BD9F87B0-AEB6-43D6-851B-1CEA8987E21E}" type="presParOf" srcId="{DC5F3144-2711-43DE-8536-49726D80D779}" destId="{C8EF06EB-8739-4624-B728-221EE96CE1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8F9A71-76D8-4FB0-B8E6-C6651038A40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CB840C0-F1B2-497C-94E1-283A901C6309}">
      <dgm:prSet custT="1"/>
      <dgm:spPr/>
      <dgm:t>
        <a:bodyPr/>
        <a:lstStyle/>
        <a:p>
          <a:pPr rtl="0"/>
          <a:r>
            <a:rPr lang="en-US" sz="1600" dirty="0" smtClean="0"/>
            <a:t>TERDAPAT 10 data </a:t>
          </a:r>
          <a:r>
            <a:rPr lang="en-US" sz="1600" dirty="0" err="1" smtClean="0"/>
            <a:t>mahasiswa</a:t>
          </a:r>
          <a:r>
            <a:rPr lang="en-US" sz="1600" dirty="0" smtClean="0"/>
            <a:t> yang </a:t>
          </a:r>
          <a:r>
            <a:rPr lang="en-US" sz="1600" dirty="0" err="1" smtClean="0"/>
            <a:t>berisi</a:t>
          </a:r>
          <a:r>
            <a:rPr lang="en-US" sz="1600" dirty="0" smtClean="0"/>
            <a:t> </a:t>
          </a:r>
          <a:r>
            <a:rPr lang="en-US" sz="1600" dirty="0" err="1" smtClean="0"/>
            <a:t>tinggi</a:t>
          </a:r>
          <a:r>
            <a:rPr lang="en-US" sz="1600" dirty="0" smtClean="0"/>
            <a:t> </a:t>
          </a:r>
          <a:r>
            <a:rPr lang="en-US" sz="1600" dirty="0" err="1" smtClean="0"/>
            <a:t>badan</a:t>
          </a:r>
          <a:r>
            <a:rPr lang="en-US" sz="1600" dirty="0" smtClean="0"/>
            <a:t> yang </a:t>
          </a:r>
          <a:r>
            <a:rPr lang="en-US" sz="1600" dirty="0" err="1" smtClean="0"/>
            <a:t>dijadikan</a:t>
          </a:r>
          <a:r>
            <a:rPr lang="en-US" sz="1600" dirty="0" smtClean="0"/>
            <a:t> </a:t>
          </a:r>
          <a:r>
            <a:rPr lang="en-US" sz="1600" dirty="0" err="1" smtClean="0"/>
            <a:t>sampel</a:t>
          </a:r>
          <a:r>
            <a:rPr lang="en-US" sz="1600" dirty="0" smtClean="0"/>
            <a:t>, </a:t>
          </a:r>
          <a:r>
            <a:rPr lang="en-US" sz="1600" dirty="0" err="1" smtClean="0"/>
            <a:t>sebagai</a:t>
          </a:r>
          <a:r>
            <a:rPr lang="en-US" sz="1600" dirty="0" smtClean="0"/>
            <a:t> </a:t>
          </a:r>
          <a:r>
            <a:rPr lang="en-US" sz="1600" dirty="0" err="1" smtClean="0"/>
            <a:t>berikut</a:t>
          </a:r>
          <a:r>
            <a:rPr lang="en-US" sz="1600" dirty="0" smtClean="0"/>
            <a:t>:</a:t>
          </a:r>
          <a:endParaRPr lang="en-US" sz="1600" dirty="0"/>
        </a:p>
      </dgm:t>
    </dgm:pt>
    <dgm:pt modelId="{5F19FA79-A0B4-4236-A6F7-FC1D1F6BD3D9}" cxnId="{1275A407-5896-458E-9BA6-538AF5A062C4}" type="parTrans">
      <dgm:prSet/>
      <dgm:spPr/>
      <dgm:t>
        <a:bodyPr/>
        <a:lstStyle/>
        <a:p>
          <a:endParaRPr lang="en-US" sz="3600"/>
        </a:p>
      </dgm:t>
    </dgm:pt>
    <dgm:pt modelId="{0CE4A2EB-1413-405D-A806-C843A8E67C49}" cxnId="{1275A407-5896-458E-9BA6-538AF5A062C4}" type="sibTrans">
      <dgm:prSet/>
      <dgm:spPr/>
      <dgm:t>
        <a:bodyPr/>
        <a:lstStyle/>
        <a:p>
          <a:endParaRPr lang="en-US" sz="3600"/>
        </a:p>
      </dgm:t>
    </dgm:pt>
    <dgm:pt modelId="{114B27C1-8491-4DF6-8E07-F73CD2CE9A9C}">
      <dgm:prSet custT="1"/>
      <dgm:spPr/>
      <dgm:t>
        <a:bodyPr/>
        <a:lstStyle/>
        <a:p>
          <a:pPr rtl="0"/>
          <a:r>
            <a:rPr lang="en-US" sz="1600" dirty="0" smtClean="0"/>
            <a:t>172,167,180,170,169,160,175,165,173,170</a:t>
          </a:r>
          <a:endParaRPr lang="en-US" sz="1600" dirty="0"/>
        </a:p>
      </dgm:t>
    </dgm:pt>
    <dgm:pt modelId="{CAF64570-76F3-494E-A2E0-F5439D9DBB39}" cxnId="{DAEA8B01-5EF7-4FA8-BD9D-5D59416C9C1D}" type="parTrans">
      <dgm:prSet/>
      <dgm:spPr/>
      <dgm:t>
        <a:bodyPr/>
        <a:lstStyle/>
        <a:p>
          <a:endParaRPr lang="en-US" sz="3600"/>
        </a:p>
      </dgm:t>
    </dgm:pt>
    <dgm:pt modelId="{F3C756F7-BFCD-4676-BF12-B99572DEDB9E}" cxnId="{DAEA8B01-5EF7-4FA8-BD9D-5D59416C9C1D}" type="sibTrans">
      <dgm:prSet/>
      <dgm:spPr/>
      <dgm:t>
        <a:bodyPr/>
        <a:lstStyle/>
        <a:p>
          <a:endParaRPr lang="en-US" sz="3600"/>
        </a:p>
      </dgm:t>
    </dgm:pt>
    <dgm:pt modelId="{15A9819B-4605-4B24-8A6E-6F97EE1E1110}">
      <dgm:prSet custT="1"/>
      <dgm:spPr/>
      <dgm:t>
        <a:bodyPr/>
        <a:lstStyle/>
        <a:p>
          <a:pPr rtl="0"/>
          <a:r>
            <a:rPr lang="en-US" sz="1600" dirty="0" smtClean="0"/>
            <a:t>HITUNGLAH VARIAN DAN DEVIASI STANDARNYA.</a:t>
          </a:r>
          <a:endParaRPr lang="en-US" sz="1600" dirty="0"/>
        </a:p>
      </dgm:t>
    </dgm:pt>
    <dgm:pt modelId="{FC09AFA2-5B6E-466C-A69C-99C870CF60B0}" cxnId="{D33321F2-705A-4FF5-B705-56497BCC5E52}" type="parTrans">
      <dgm:prSet/>
      <dgm:spPr/>
      <dgm:t>
        <a:bodyPr/>
        <a:lstStyle/>
        <a:p>
          <a:endParaRPr lang="en-US" sz="3600"/>
        </a:p>
      </dgm:t>
    </dgm:pt>
    <dgm:pt modelId="{14933497-0BE9-4280-AD00-A43443AE7598}" cxnId="{D33321F2-705A-4FF5-B705-56497BCC5E52}" type="sibTrans">
      <dgm:prSet/>
      <dgm:spPr/>
      <dgm:t>
        <a:bodyPr/>
        <a:lstStyle/>
        <a:p>
          <a:endParaRPr lang="en-US" sz="3600"/>
        </a:p>
      </dgm:t>
    </dgm:pt>
    <dgm:pt modelId="{2B39759C-51DB-4805-8CFB-7FDD8F7CE5E4}" type="pres">
      <dgm:prSet presAssocID="{E48F9A71-76D8-4FB0-B8E6-C6651038A407}" presName="linear" presStyleCnt="0">
        <dgm:presLayoutVars>
          <dgm:dir/>
          <dgm:animLvl val="lvl"/>
          <dgm:resizeHandles val="exact"/>
        </dgm:presLayoutVars>
      </dgm:prSet>
      <dgm:spPr/>
    </dgm:pt>
    <dgm:pt modelId="{B8AA378D-A0F4-4C84-9DE0-705DB215D11C}" type="pres">
      <dgm:prSet presAssocID="{2CB840C0-F1B2-497C-94E1-283A901C6309}" presName="parentLin" presStyleCnt="0"/>
      <dgm:spPr/>
    </dgm:pt>
    <dgm:pt modelId="{45875ECE-674A-4CD1-B792-F1647EF4C1D5}" type="pres">
      <dgm:prSet presAssocID="{2CB840C0-F1B2-497C-94E1-283A901C6309}" presName="parentLeftMargin" presStyleLbl="node1" presStyleIdx="0" presStyleCnt="1"/>
      <dgm:spPr/>
    </dgm:pt>
    <dgm:pt modelId="{9B8359B2-5083-4BEA-9F75-0EAB727A4049}" type="pres">
      <dgm:prSet presAssocID="{2CB840C0-F1B2-497C-94E1-283A901C63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E937BE-18AB-47D9-850D-F9C25DDE965B}" type="pres">
      <dgm:prSet presAssocID="{2CB840C0-F1B2-497C-94E1-283A901C6309}" presName="negativeSpace" presStyleCnt="0"/>
      <dgm:spPr/>
    </dgm:pt>
    <dgm:pt modelId="{2308394D-8DD0-431E-B0DE-EF8BE355B86D}" type="pres">
      <dgm:prSet presAssocID="{2CB840C0-F1B2-497C-94E1-283A901C6309}" presName="childText" presStyleLbl="conFgAcc1" presStyleIdx="0" presStyleCnt="1" custLinFactNeighborX="-20746" custLinFactNeighborY="-14282">
        <dgm:presLayoutVars>
          <dgm:bulletEnabled val="1"/>
        </dgm:presLayoutVars>
      </dgm:prSet>
      <dgm:spPr/>
    </dgm:pt>
  </dgm:ptLst>
  <dgm:cxnLst>
    <dgm:cxn modelId="{DAEA8B01-5EF7-4FA8-BD9D-5D59416C9C1D}" srcId="{2CB840C0-F1B2-497C-94E1-283A901C6309}" destId="{114B27C1-8491-4DF6-8E07-F73CD2CE9A9C}" srcOrd="0" destOrd="0" parTransId="{CAF64570-76F3-494E-A2E0-F5439D9DBB39}" sibTransId="{F3C756F7-BFCD-4676-BF12-B99572DEDB9E}"/>
    <dgm:cxn modelId="{D33321F2-705A-4FF5-B705-56497BCC5E52}" srcId="{2CB840C0-F1B2-497C-94E1-283A901C6309}" destId="{15A9819B-4605-4B24-8A6E-6F97EE1E1110}" srcOrd="1" destOrd="0" parTransId="{FC09AFA2-5B6E-466C-A69C-99C870CF60B0}" sibTransId="{14933497-0BE9-4280-AD00-A43443AE7598}"/>
    <dgm:cxn modelId="{1275A407-5896-458E-9BA6-538AF5A062C4}" srcId="{E48F9A71-76D8-4FB0-B8E6-C6651038A407}" destId="{2CB840C0-F1B2-497C-94E1-283A901C6309}" srcOrd="0" destOrd="0" parTransId="{5F19FA79-A0B4-4236-A6F7-FC1D1F6BD3D9}" sibTransId="{0CE4A2EB-1413-405D-A806-C843A8E67C49}"/>
    <dgm:cxn modelId="{0F5BE2D8-8C51-4EF2-9426-B8D54075EFA2}" type="presOf" srcId="{2CB840C0-F1B2-497C-94E1-283A901C6309}" destId="{9B8359B2-5083-4BEA-9F75-0EAB727A4049}" srcOrd="1" destOrd="0" presId="urn:microsoft.com/office/officeart/2005/8/layout/list1"/>
    <dgm:cxn modelId="{6ED2EF30-D9D3-4FE8-A4BA-801325879B55}" type="presOf" srcId="{114B27C1-8491-4DF6-8E07-F73CD2CE9A9C}" destId="{2308394D-8DD0-431E-B0DE-EF8BE355B86D}" srcOrd="0" destOrd="0" presId="urn:microsoft.com/office/officeart/2005/8/layout/list1"/>
    <dgm:cxn modelId="{8DFE007F-101D-41F7-B261-D5A02174A391}" type="presOf" srcId="{2CB840C0-F1B2-497C-94E1-283A901C6309}" destId="{45875ECE-674A-4CD1-B792-F1647EF4C1D5}" srcOrd="0" destOrd="0" presId="urn:microsoft.com/office/officeart/2005/8/layout/list1"/>
    <dgm:cxn modelId="{5442F266-D5F4-4C8F-9EE1-152BACCAFFA3}" type="presOf" srcId="{E48F9A71-76D8-4FB0-B8E6-C6651038A407}" destId="{2B39759C-51DB-4805-8CFB-7FDD8F7CE5E4}" srcOrd="0" destOrd="0" presId="urn:microsoft.com/office/officeart/2005/8/layout/list1"/>
    <dgm:cxn modelId="{9BBA9EFC-8FB7-4EAD-8F52-9155C41B9400}" type="presOf" srcId="{15A9819B-4605-4B24-8A6E-6F97EE1E1110}" destId="{2308394D-8DD0-431E-B0DE-EF8BE355B86D}" srcOrd="0" destOrd="1" presId="urn:microsoft.com/office/officeart/2005/8/layout/list1"/>
    <dgm:cxn modelId="{DDE8213A-5168-4C0D-89EE-7840DE0DAE64}" type="presParOf" srcId="{2B39759C-51DB-4805-8CFB-7FDD8F7CE5E4}" destId="{B8AA378D-A0F4-4C84-9DE0-705DB215D11C}" srcOrd="0" destOrd="0" presId="urn:microsoft.com/office/officeart/2005/8/layout/list1"/>
    <dgm:cxn modelId="{1917EBE2-6337-4EE4-BD70-2BE55E88268F}" type="presParOf" srcId="{B8AA378D-A0F4-4C84-9DE0-705DB215D11C}" destId="{45875ECE-674A-4CD1-B792-F1647EF4C1D5}" srcOrd="0" destOrd="0" presId="urn:microsoft.com/office/officeart/2005/8/layout/list1"/>
    <dgm:cxn modelId="{708C5054-BB4C-46F6-B54D-A7E056869604}" type="presParOf" srcId="{B8AA378D-A0F4-4C84-9DE0-705DB215D11C}" destId="{9B8359B2-5083-4BEA-9F75-0EAB727A4049}" srcOrd="1" destOrd="0" presId="urn:microsoft.com/office/officeart/2005/8/layout/list1"/>
    <dgm:cxn modelId="{C2AE3E9E-BC6B-4C06-A852-3011A0B0795A}" type="presParOf" srcId="{2B39759C-51DB-4805-8CFB-7FDD8F7CE5E4}" destId="{2FE937BE-18AB-47D9-850D-F9C25DDE965B}" srcOrd="1" destOrd="0" presId="urn:microsoft.com/office/officeart/2005/8/layout/list1"/>
    <dgm:cxn modelId="{0063E058-4920-4E3F-8068-33E8FEA31E7A}" type="presParOf" srcId="{2B39759C-51DB-4805-8CFB-7FDD8F7CE5E4}" destId="{2308394D-8DD0-431E-B0DE-EF8BE355B86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A10AB-C824-498F-A4F2-E967F44E9664}">
      <dsp:nvSpPr>
        <dsp:cNvPr id="0" name=""/>
        <dsp:cNvSpPr/>
      </dsp:nvSpPr>
      <dsp:spPr>
        <a:xfrm>
          <a:off x="0" y="2629781"/>
          <a:ext cx="8568813" cy="12936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DATA TIDAK DIKELOMPOKKAN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2629781"/>
        <a:ext cx="2570643" cy="1293689"/>
      </dsp:txXfrm>
    </dsp:sp>
    <dsp:sp modelId="{E6B3F1FE-B69C-4271-B7B8-33B8AF2981DB}">
      <dsp:nvSpPr>
        <dsp:cNvPr id="0" name=""/>
        <dsp:cNvSpPr/>
      </dsp:nvSpPr>
      <dsp:spPr>
        <a:xfrm>
          <a:off x="0" y="1120476"/>
          <a:ext cx="8568813" cy="12936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DATA DIKELOMPOKKAN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120476"/>
        <a:ext cx="2570643" cy="1293689"/>
      </dsp:txXfrm>
    </dsp:sp>
    <dsp:sp modelId="{75E92BA1-0CB2-42D0-8F1F-6DBE48E67551}">
      <dsp:nvSpPr>
        <dsp:cNvPr id="0" name=""/>
        <dsp:cNvSpPr/>
      </dsp:nvSpPr>
      <dsp:spPr>
        <a:xfrm>
          <a:off x="4675484" y="1228284"/>
          <a:ext cx="1617112" cy="107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VARIASI / DISPERSI (VARIANCE)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07060" y="1259860"/>
        <a:ext cx="1553960" cy="1014922"/>
      </dsp:txXfrm>
    </dsp:sp>
    <dsp:sp modelId="{B45A4689-25AE-4F5D-BCBF-8F18C6FA0DF8}">
      <dsp:nvSpPr>
        <dsp:cNvPr id="0" name=""/>
        <dsp:cNvSpPr/>
      </dsp:nvSpPr>
      <dsp:spPr>
        <a:xfrm>
          <a:off x="3381794" y="2306359"/>
          <a:ext cx="2102246" cy="431229"/>
        </a:xfrm>
        <a:custGeom>
          <a:avLst/>
          <a:gdLst/>
          <a:ahLst/>
          <a:cxnLst/>
          <a:rect l="0" t="0" r="0" b="0"/>
          <a:pathLst>
            <a:path>
              <a:moveTo>
                <a:pt x="2102246" y="0"/>
              </a:moveTo>
              <a:lnTo>
                <a:pt x="2102246" y="215614"/>
              </a:lnTo>
              <a:lnTo>
                <a:pt x="0" y="215614"/>
              </a:lnTo>
              <a:lnTo>
                <a:pt x="0" y="4312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53023-0645-47B8-B345-7367A3D6CE0C}">
      <dsp:nvSpPr>
        <dsp:cNvPr id="0" name=""/>
        <dsp:cNvSpPr/>
      </dsp:nvSpPr>
      <dsp:spPr>
        <a:xfrm>
          <a:off x="2573237" y="2737588"/>
          <a:ext cx="1617112" cy="107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NILAI JARAK (RANGE)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604813" y="2769164"/>
        <a:ext cx="1553960" cy="1014922"/>
      </dsp:txXfrm>
    </dsp:sp>
    <dsp:sp modelId="{12CB5F76-FB62-4E3B-8C4D-B0C76D6A1588}">
      <dsp:nvSpPr>
        <dsp:cNvPr id="0" name=""/>
        <dsp:cNvSpPr/>
      </dsp:nvSpPr>
      <dsp:spPr>
        <a:xfrm>
          <a:off x="5438320" y="2306359"/>
          <a:ext cx="91440" cy="431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2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AACD0-7376-4183-AAE6-D8462E24A3A9}">
      <dsp:nvSpPr>
        <dsp:cNvPr id="0" name=""/>
        <dsp:cNvSpPr/>
      </dsp:nvSpPr>
      <dsp:spPr>
        <a:xfrm>
          <a:off x="4675484" y="2737588"/>
          <a:ext cx="1617112" cy="107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RATA-RATA SIMPANGAN (MEAN DEVIATION)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07060" y="2769164"/>
        <a:ext cx="1553960" cy="1014922"/>
      </dsp:txXfrm>
    </dsp:sp>
    <dsp:sp modelId="{04712584-3A95-4F90-B24D-ECEAC571BAE1}">
      <dsp:nvSpPr>
        <dsp:cNvPr id="0" name=""/>
        <dsp:cNvSpPr/>
      </dsp:nvSpPr>
      <dsp:spPr>
        <a:xfrm>
          <a:off x="5484040" y="2306359"/>
          <a:ext cx="2102246" cy="431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14"/>
              </a:lnTo>
              <a:lnTo>
                <a:pt x="2102246" y="215614"/>
              </a:lnTo>
              <a:lnTo>
                <a:pt x="2102246" y="4312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4788D-0D51-4A88-8572-C29F5F72A1B2}">
      <dsp:nvSpPr>
        <dsp:cNvPr id="0" name=""/>
        <dsp:cNvSpPr/>
      </dsp:nvSpPr>
      <dsp:spPr>
        <a:xfrm>
          <a:off x="6777730" y="2737588"/>
          <a:ext cx="1617112" cy="107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KOEFISIEN VARIASI (COEFFICIENT OF VARIATION)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809306" y="2769164"/>
        <a:ext cx="1553960" cy="1014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354240"/>
          <a:ext cx="6306722" cy="1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72" tIns="499872" rIns="48947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 panose="02040503050406030204" pitchFamily="18" charset="0"/>
                </a:rPr>
                <m:t>𝑅𝑆</m:t>
              </m:r>
              <m:r>
                <a:rPr lang="en-US" sz="24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4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𝑛</m:t>
                  </m:r>
                </m:den>
              </m:f>
              <m:nary>
                <m:naryPr>
                  <m:chr m:val="∑"/>
                  <m:subHide m:val="on"/>
                  <m:supHide m:val="on"/>
                  <m:ctrlPr>
                    <a:rPr lang="en-US" sz="2400" b="0" i="1" kern="1200" smtClean="0">
                      <a:latin typeface="Cambria Math" panose="02040503050406030204" pitchFamily="18" charset="0"/>
                    </a:rPr>
                  </m:ctrlPr>
                </m:naryPr>
                <m:sub/>
                <m:sup/>
                <m:e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|</m:t>
                  </m:r>
                  <m:sSub>
                    <m:sSubPr>
                      <m:ctrlPr>
                        <a:rPr lang="en-US" sz="2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𝑀𝑒𝑑𝑖𝑎𝑛</m:t>
                  </m:r>
                </m:e>
              </m:nary>
            </m:oMath>
          </a14:m>
          <a:endParaRPr lang="en-US" sz="2400" kern="1200" dirty="0"/>
        </a:p>
      </dsp:txBody>
      <dsp:txXfrm>
        <a:off x="0" y="354240"/>
        <a:ext cx="6306722" cy="1152900"/>
      </dsp:txXfrm>
    </dsp:sp>
    <dsp:sp modelId="{9F9DB36E-EF65-456A-A3FF-909FB6C69984}">
      <dsp:nvSpPr>
        <dsp:cNvPr id="0" name=""/>
        <dsp:cNvSpPr/>
      </dsp:nvSpPr>
      <dsp:spPr>
        <a:xfrm>
          <a:off x="315336" y="0"/>
          <a:ext cx="441470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865" tIns="0" rIns="1668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Rata-rata </a:t>
          </a:r>
          <a:r>
            <a:rPr lang="en-US" sz="2400" kern="1200" dirty="0" err="1"/>
            <a:t>Simpangan</a:t>
          </a:r>
          <a:r>
            <a:rPr lang="en-US" sz="2400" kern="1200" dirty="0"/>
            <a:t>:</a:t>
          </a:r>
        </a:p>
      </dsp:txBody>
      <dsp:txXfrm>
        <a:off x="349921" y="34585"/>
        <a:ext cx="4345536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171900"/>
          <a:ext cx="7022474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22" tIns="229108" rIns="5450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Merupakan</a:t>
          </a:r>
          <a:r>
            <a:rPr lang="en-US" sz="2000" kern="1200" dirty="0"/>
            <a:t> </a:t>
          </a:r>
          <a:r>
            <a:rPr lang="en-US" sz="2000" kern="1200" dirty="0" err="1"/>
            <a:t>salah</a:t>
          </a:r>
          <a:r>
            <a:rPr lang="en-US" sz="2000" kern="1200" dirty="0"/>
            <a:t> </a:t>
          </a:r>
          <a:r>
            <a:rPr lang="en-US" sz="2000" kern="1200" dirty="0" err="1"/>
            <a:t>satu</a:t>
          </a:r>
          <a:r>
            <a:rPr lang="en-US" sz="2000" kern="1200" dirty="0"/>
            <a:t> </a:t>
          </a:r>
          <a:r>
            <a:rPr lang="en-US" sz="2000" kern="1200" dirty="0" err="1"/>
            <a:t>ukuran</a:t>
          </a:r>
          <a:r>
            <a:rPr lang="en-US" sz="2000" kern="1200" dirty="0"/>
            <a:t> </a:t>
          </a:r>
          <a:r>
            <a:rPr lang="en-US" sz="2000" kern="1200" dirty="0" err="1"/>
            <a:t>variasi</a:t>
          </a:r>
          <a:r>
            <a:rPr lang="en-US" sz="2000" kern="1200" dirty="0"/>
            <a:t> yang </a:t>
          </a:r>
          <a:r>
            <a:rPr lang="en-US" sz="2000" kern="1200" dirty="0" err="1"/>
            <a:t>diperoleh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akar</a:t>
          </a:r>
          <a:r>
            <a:rPr lang="en-US" sz="2000" kern="1200" dirty="0"/>
            <a:t> </a:t>
          </a:r>
          <a:r>
            <a:rPr lang="en-US" sz="2000" kern="1200" dirty="0" err="1"/>
            <a:t>kuadrat</a:t>
          </a:r>
          <a:r>
            <a:rPr lang="en-US" sz="2000" kern="1200" dirty="0"/>
            <a:t> </a:t>
          </a:r>
          <a:r>
            <a:rPr lang="en-US" sz="2000" kern="1200" dirty="0" err="1"/>
            <a:t>positif</a:t>
          </a:r>
          <a:r>
            <a:rPr lang="en-US" sz="2000" kern="1200" dirty="0"/>
            <a:t> </a:t>
          </a:r>
          <a:r>
            <a:rPr lang="en-US" sz="2000" kern="1200" dirty="0" err="1"/>
            <a:t>varians</a:t>
          </a:r>
          <a:r>
            <a:rPr lang="en-US" sz="2000" kern="1200" dirty="0"/>
            <a:t>.</a:t>
          </a:r>
        </a:p>
      </dsp:txBody>
      <dsp:txXfrm>
        <a:off x="0" y="171900"/>
        <a:ext cx="7022474" cy="935550"/>
      </dsp:txXfrm>
    </dsp:sp>
    <dsp:sp modelId="{9F9DB36E-EF65-456A-A3FF-909FB6C69984}">
      <dsp:nvSpPr>
        <dsp:cNvPr id="0" name=""/>
        <dsp:cNvSpPr/>
      </dsp:nvSpPr>
      <dsp:spPr>
        <a:xfrm>
          <a:off x="351123" y="9540"/>
          <a:ext cx="4915731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803" tIns="0" rIns="1858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Simpangan</a:t>
          </a:r>
          <a:r>
            <a:rPr lang="en-US" sz="2400" kern="1200" dirty="0"/>
            <a:t> Baku</a:t>
          </a:r>
        </a:p>
      </dsp:txBody>
      <dsp:txXfrm>
        <a:off x="366975" y="25392"/>
        <a:ext cx="4884027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280648"/>
          <a:ext cx="612736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DB36E-EF65-456A-A3FF-909FB6C69984}">
      <dsp:nvSpPr>
        <dsp:cNvPr id="0" name=""/>
        <dsp:cNvSpPr/>
      </dsp:nvSpPr>
      <dsp:spPr>
        <a:xfrm>
          <a:off x="306368" y="207"/>
          <a:ext cx="428915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20" tIns="0" rIns="1621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Simpangan</a:t>
          </a:r>
          <a:r>
            <a:rPr lang="en-US" sz="2400" kern="1200" dirty="0"/>
            <a:t> Baku</a:t>
          </a:r>
        </a:p>
      </dsp:txBody>
      <dsp:txXfrm>
        <a:off x="333748" y="27587"/>
        <a:ext cx="4234392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505504"/>
          <a:ext cx="8099106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581" tIns="520700" rIns="62858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Dari 40 orang siswa diambil sampel 9 orang untuk diukur tinggi badannya, diperoleh data berikut: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165, 170, 169, 168, 156, 160, 175, 162, 169.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/>
            <a:t>Hitunglah</a:t>
          </a:r>
          <a:r>
            <a:rPr lang="en-US" sz="2500" kern="1200" dirty="0"/>
            <a:t> </a:t>
          </a:r>
          <a:r>
            <a:rPr lang="en-US" sz="2500" kern="1200" dirty="0" err="1"/>
            <a:t>simpangan</a:t>
          </a:r>
          <a:r>
            <a:rPr lang="en-US" sz="2500" kern="1200" dirty="0"/>
            <a:t> </a:t>
          </a:r>
          <a:r>
            <a:rPr lang="en-US" sz="2500" kern="1200" dirty="0" err="1"/>
            <a:t>baku</a:t>
          </a:r>
          <a:r>
            <a:rPr lang="en-US" sz="2500" kern="1200" dirty="0"/>
            <a:t> </a:t>
          </a:r>
          <a:r>
            <a:rPr lang="en-US" sz="2500" kern="1200" dirty="0" err="1"/>
            <a:t>sampel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 data </a:t>
          </a:r>
          <a:r>
            <a:rPr lang="en-US" sz="2500" kern="1200" dirty="0" err="1"/>
            <a:t>tersebut</a:t>
          </a:r>
          <a:r>
            <a:rPr lang="en-US" sz="2500" kern="1200" dirty="0"/>
            <a:t>.</a:t>
          </a:r>
        </a:p>
      </dsp:txBody>
      <dsp:txXfrm>
        <a:off x="0" y="505504"/>
        <a:ext cx="8099106" cy="2598750"/>
      </dsp:txXfrm>
    </dsp:sp>
    <dsp:sp modelId="{9F9DB36E-EF65-456A-A3FF-909FB6C69984}">
      <dsp:nvSpPr>
        <dsp:cNvPr id="0" name=""/>
        <dsp:cNvSpPr/>
      </dsp:nvSpPr>
      <dsp:spPr>
        <a:xfrm>
          <a:off x="404955" y="136504"/>
          <a:ext cx="56693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9" tIns="0" rIns="21428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SIMPANGAN BAKU</a:t>
          </a:r>
          <a:endParaRPr lang="en-US" sz="2500" kern="1200" dirty="0"/>
        </a:p>
      </dsp:txBody>
      <dsp:txXfrm>
        <a:off x="440981" y="172530"/>
        <a:ext cx="5597322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8394D-8DD0-431E-B0DE-EF8BE355B86D}">
      <dsp:nvSpPr>
        <dsp:cNvPr id="0" name=""/>
        <dsp:cNvSpPr/>
      </dsp:nvSpPr>
      <dsp:spPr>
        <a:xfrm>
          <a:off x="0" y="779939"/>
          <a:ext cx="6129337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705" tIns="1270508" rIns="47570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172,167,180,170,169,160,175,165,173,170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HITUNGLAH VARIAN DAN DEVIASI STANDARNYA.</a:t>
          </a:r>
          <a:endParaRPr lang="en-US" sz="1600" kern="1200" dirty="0"/>
        </a:p>
      </dsp:txBody>
      <dsp:txXfrm>
        <a:off x="0" y="779939"/>
        <a:ext cx="6129337" cy="1873462"/>
      </dsp:txXfrm>
    </dsp:sp>
    <dsp:sp modelId="{9B8359B2-5083-4BEA-9F75-0EAB727A4049}">
      <dsp:nvSpPr>
        <dsp:cNvPr id="0" name=""/>
        <dsp:cNvSpPr/>
      </dsp:nvSpPr>
      <dsp:spPr>
        <a:xfrm>
          <a:off x="306466" y="8168"/>
          <a:ext cx="4290536" cy="180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72" tIns="0" rIns="1621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TERDAPAT 10 data </a:t>
          </a:r>
          <a:r>
            <a:rPr lang="en-US" sz="1600" kern="1200" dirty="0" err="1" smtClean="0"/>
            <a:t>mahasiswa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tinggi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badan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dijadikan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sampel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sebagai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berikut</a:t>
          </a:r>
          <a:r>
            <a:rPr lang="en-US" sz="1600" kern="1200" dirty="0" smtClean="0"/>
            <a:t>:</a:t>
          </a:r>
          <a:endParaRPr lang="en-US" sz="1600" kern="1200" dirty="0"/>
        </a:p>
      </dsp:txBody>
      <dsp:txXfrm>
        <a:off x="394370" y="96072"/>
        <a:ext cx="4114728" cy="162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01A4-F241-4355-A4D6-FFE5B10D6BA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kuadrat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Karena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juga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B1E4-B7FC-421A-97CA-FA916C2D9D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B1E4-B7FC-421A-97CA-FA916C2D9D46}" type="slidenum">
              <a:rPr lang="en-US" smtClean="0"/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B1E4-B7FC-421A-97CA-FA916C2D9D46}" type="slidenum">
              <a:rPr lang="en-US" smtClean="0"/>
            </a:fld>
            <a:endParaRPr lang="en-US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0" Type="http://schemas.openxmlformats.org/officeDocument/2006/relationships/notesSlide" Target="../notesSlides/notesSlide2.xml"/><Relationship Id="rId1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7535" y="2428592"/>
            <a:ext cx="6193442" cy="25451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UKURAN VARIASI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텍스트 개체 틀 3"/>
          <p:cNvSpPr txBox="1"/>
          <p:nvPr/>
        </p:nvSpPr>
        <p:spPr>
          <a:xfrm>
            <a:off x="7715413" y="975536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 smtClean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06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6" name="도넛 1"/>
          <p:cNvSpPr/>
          <p:nvPr/>
        </p:nvSpPr>
        <p:spPr>
          <a:xfrm>
            <a:off x="7713038" y="581658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1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7" name="그룹 66"/>
          <p:cNvGrpSpPr/>
          <p:nvPr/>
        </p:nvGrpSpPr>
        <p:grpSpPr>
          <a:xfrm>
            <a:off x="8158358" y="760676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8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9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0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84559"/>
            <a:ext cx="8849032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PENGUKURAN STANDART DEVIASI (SIMPANGAN BAKU)</a:t>
            </a:r>
            <a:br>
              <a:rPr lang="en-US" dirty="0" smtClean="0"/>
            </a:br>
            <a:r>
              <a:rPr lang="en-US" dirty="0" smtClean="0"/>
              <a:t>DATA TIDAK BERKELOMPOK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21476" y="3315212"/>
                <a:ext cx="7886700" cy="435133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166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1+16+ 9+ 4+ 100+ 36+ 81+16+ 9 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=5.83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1476" y="3315212"/>
                <a:ext cx="7886700" cy="4351338"/>
              </a:xfrm>
              <a:prstGeom prst="rect">
                <a:avLst/>
              </a:prstGeom>
              <a:blipFill rotWithShape="1">
                <a:blip r:embed="rId1"/>
                <a:stretch>
                  <a:fillRect l="-2164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99918"/>
            <a:ext cx="9144000" cy="96977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PENGUKURAN SIMPANGAN BAKU(STANDART DEVIASI)</a:t>
            </a:r>
            <a:br>
              <a:rPr lang="en-US" dirty="0" smtClean="0"/>
            </a:br>
            <a:r>
              <a:rPr lang="en-US" dirty="0" smtClean="0"/>
              <a:t>DATA BERKELOMPOK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795" t="4621" r="30431" b="11981"/>
          <a:stretch>
            <a:fillRect/>
          </a:stretch>
        </p:blipFill>
        <p:spPr>
          <a:xfrm rot="16200000">
            <a:off x="5754250" y="2423967"/>
            <a:ext cx="1602587" cy="4410222"/>
          </a:xfr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50432" y="3056996"/>
            <a:ext cx="455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Hitunglah</a:t>
            </a:r>
            <a:r>
              <a:rPr lang="en-US" sz="1600" dirty="0"/>
              <a:t> </a:t>
            </a:r>
            <a:r>
              <a:rPr lang="en-US" sz="1600" dirty="0" err="1"/>
              <a:t>simpangan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modal 40 </a:t>
            </a:r>
            <a:r>
              <a:rPr lang="en-US" sz="1600" dirty="0" err="1"/>
              <a:t>perusahaan</a:t>
            </a:r>
            <a:r>
              <a:rPr lang="en-US" sz="1600" dirty="0"/>
              <a:t>  (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jutaan</a:t>
            </a:r>
            <a:r>
              <a:rPr lang="en-US" sz="1600" dirty="0"/>
              <a:t> rupiah)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0126" y="3056803"/>
                <a:ext cx="4019843" cy="11699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6" y="3056803"/>
                <a:ext cx="4019843" cy="1169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1445"/>
            <a:ext cx="9188245" cy="1174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PENGUKURAN VARIASI DATA BERKELOMPOK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biLevel thresh="25000"/>
          </a:blip>
          <a:srcRect l="13891" r="16928" b="40668"/>
          <a:stretch>
            <a:fillRect/>
          </a:stretch>
        </p:blipFill>
        <p:spPr>
          <a:xfrm rot="16200000">
            <a:off x="1722396" y="3723103"/>
            <a:ext cx="1994039" cy="2613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1919"/>
          <a:stretch>
            <a:fillRect/>
          </a:stretch>
        </p:blipFill>
        <p:spPr>
          <a:xfrm rot="16200000">
            <a:off x="3373397" y="-285927"/>
            <a:ext cx="2156717" cy="6079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5" y="985861"/>
            <a:ext cx="8795569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VARIASI (VARIAN)DAN SIMPANGAN BAKU (STANDAR DEVIASI)</a:t>
            </a:r>
            <a:br>
              <a:rPr lang="en-US" sz="4000" dirty="0" smtClean="0"/>
            </a:br>
            <a:r>
              <a:rPr lang="en-US" sz="4000" dirty="0" smtClean="0"/>
              <a:t>DATA TIDAK BERKELOMPOK</a:t>
            </a:r>
            <a:endParaRPr 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328863" y="2867690"/>
          <a:ext cx="6129338" cy="27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090269"/>
            <a:ext cx="8978552" cy="96977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VARIASI (VARIAN)DAN SIMPANGAN BAKU (STANDAR DEVIASI)</a:t>
            </a:r>
            <a:br>
              <a:rPr lang="en-US" sz="4000" dirty="0" smtClean="0"/>
            </a:br>
            <a:r>
              <a:rPr lang="en-US" sz="4000" dirty="0" smtClean="0"/>
              <a:t>DATA TIDAK BERKELOMPOK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821" y="2688908"/>
            <a:ext cx="5966460" cy="34817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Penyelesaian</a:t>
            </a:r>
            <a:r>
              <a:rPr lang="en-US" dirty="0"/>
              <a:t>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1488" y="3063460"/>
          <a:ext cx="2207823" cy="29260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10054"/>
                <a:gridCol w="787715"/>
                <a:gridCol w="710054"/>
              </a:tblGrid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KELAS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29584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27889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32400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28900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28561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25600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30625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27225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29929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28900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289613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">
                <a:extLst>
                  <a:ext uri="{FF2B5EF4-FFF2-40B4-BE49-F238E27FC236}">
                    <a14:artisticCrisscrossEtching id="{F2DF2A5F-1861-410C-B120-733F952A0298}"/>
                  </a:ext>
                </a:extLst>
              </p:cNvPr>
              <p:cNvSpPr txBox="1"/>
              <p:nvPr/>
            </p:nvSpPr>
            <p:spPr>
              <a:xfrm>
                <a:off x="1352431" y="3033166"/>
                <a:ext cx="419513" cy="2308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31" y="3033166"/>
                <a:ext cx="419513" cy="230832"/>
              </a:xfrm>
              <a:prstGeom prst="rect">
                <a:avLst/>
              </a:prstGeom>
              <a:blipFill rotWithShape="1">
                <a:blip r:embed="rId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3">
                <a:extLst>
                  <a:ext uri="{FF2B5EF4-FFF2-40B4-BE49-F238E27FC236}">
                    <a14:artisticCrisscrossEtching id="{023E057F-162E-4611-AA37-C942CB7707BA}"/>
                  </a:ext>
                </a:extLst>
              </p:cNvPr>
              <p:cNvSpPr txBox="1"/>
              <p:nvPr/>
            </p:nvSpPr>
            <p:spPr>
              <a:xfrm>
                <a:off x="2215787" y="3019320"/>
                <a:ext cx="275268" cy="2432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500"/>
              </a:p>
            </p:txBody>
          </p:sp>
        </mc:Choice>
        <mc:Fallback>
          <p:sp>
            <p:nvSpPr>
              <p:cNvPr id="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87" y="3019320"/>
                <a:ext cx="275268" cy="243272"/>
              </a:xfrm>
              <a:prstGeom prst="rect">
                <a:avLst/>
              </a:prstGeom>
              <a:blipFill rotWithShape="1">
                <a:blip r:embed="rId2"/>
                <a:stretch>
                  <a:fillRect l="-15217" t="-2500" r="-217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48607" y="2621277"/>
                <a:ext cx="3047822" cy="706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07" y="2621277"/>
                <a:ext cx="3047822" cy="7065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69711" y="3412583"/>
                <a:ext cx="3703834" cy="1791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289613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−(2893401)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10(10−1)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2729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=30.32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30.32=5.51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711" y="3412583"/>
                <a:ext cx="3703834" cy="17916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53630" y="5210543"/>
            <a:ext cx="619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30.32cm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5.51cm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88" y="724290"/>
            <a:ext cx="4783455" cy="969771"/>
          </a:xfrm>
        </p:spPr>
        <p:txBody>
          <a:bodyPr/>
          <a:lstStyle/>
          <a:p>
            <a:r>
              <a:rPr lang="en-US" dirty="0" smtClean="0"/>
              <a:t>UKURAN VARIASI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7076" y="1968021"/>
          <a:ext cx="4164267" cy="20698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88089"/>
                <a:gridCol w="1388089"/>
                <a:gridCol w="1388089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KELOMPOK DATA 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KELOMPOK DATA 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KELOMPOK DATA 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7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7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7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350413" y="4284137"/>
          <a:ext cx="2250281" cy="17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765006" y="1843969"/>
          <a:ext cx="2235994" cy="17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757862" y="4323087"/>
          <a:ext cx="2243138" cy="177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98721" y="6108209"/>
            <a:ext cx="15193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HOMOGEN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119775" y="3629906"/>
            <a:ext cx="1519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RELATIF HOMOGEN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6342770" y="6096054"/>
            <a:ext cx="15193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HETEROGEN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674" y="857250"/>
            <a:ext cx="4783455" cy="969771"/>
          </a:xfrm>
        </p:spPr>
        <p:txBody>
          <a:bodyPr/>
          <a:lstStyle/>
          <a:p>
            <a:r>
              <a:rPr lang="en-US" dirty="0" smtClean="0"/>
              <a:t>UKURAN VARIASI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3961" y="1342135"/>
          <a:ext cx="8568813" cy="504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483"/>
            <a:ext cx="9436559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PENGUKURAN NILAI JARAK DATA TIDAK BERKELOMPOK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395964" y="2064266"/>
          <a:ext cx="7789391" cy="146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99663" y="3649312"/>
          <a:ext cx="1417322" cy="267706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08661"/>
                <a:gridCol w="708661"/>
              </a:tblGrid>
              <a:tr h="460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KELAS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NJ      =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X5-X1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=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212841" y="3671580"/>
            <a:ext cx="2056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err="1"/>
              <a:t>Penyelesaian</a:t>
            </a:r>
            <a:r>
              <a:rPr lang="en-US" sz="1600" dirty="0"/>
              <a:t> :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0" y="3691361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: </a:t>
            </a:r>
            <a:endParaRPr lang="en-US" sz="1600" dirty="0"/>
          </a:p>
          <a:p>
            <a:pPr lvl="1"/>
            <a:r>
              <a:rPr lang="en-US" sz="1600" dirty="0"/>
              <a:t>     </a:t>
            </a:r>
            <a:r>
              <a:rPr lang="en-US" sz="1600" dirty="0" err="1"/>
              <a:t>carilah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data </a:t>
            </a:r>
            <a:r>
              <a:rPr lang="en-US" sz="1600" dirty="0" err="1"/>
              <a:t>berikut</a:t>
            </a:r>
            <a:r>
              <a:rPr lang="en-US" sz="1600" dirty="0"/>
              <a:t>: </a:t>
            </a:r>
            <a:endParaRPr lang="en-US" sz="1600" dirty="0"/>
          </a:p>
          <a:p>
            <a:pPr lvl="1"/>
            <a:r>
              <a:rPr lang="en-US" sz="1600" dirty="0"/>
              <a:t>     50, 40, 30, 60, 70.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10" y="974209"/>
            <a:ext cx="8937990" cy="969771"/>
          </a:xfrm>
        </p:spPr>
        <p:txBody>
          <a:bodyPr>
            <a:noAutofit/>
          </a:bodyPr>
          <a:lstStyle/>
          <a:p>
            <a:r>
              <a:rPr lang="en-US" dirty="0" smtClean="0"/>
              <a:t>PENGUKURAN RATA-RATA SIMPANGAN</a:t>
            </a:r>
            <a:br>
              <a:rPr lang="en-US" dirty="0" smtClean="0"/>
            </a:br>
            <a:r>
              <a:rPr lang="en-US" dirty="0" smtClean="0"/>
              <a:t>DATA TIDAK BERKELOMPOK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06010" y="2157041"/>
          <a:ext cx="6306723" cy="150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52216" y="3072845"/>
          <a:ext cx="4227344" cy="316827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1056836"/>
                <a:gridCol w="1056836"/>
                <a:gridCol w="1056836"/>
                <a:gridCol w="1056836"/>
              </a:tblGrid>
              <a:tr h="45470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Xi*1/n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Xi-Median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0.375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1.375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3.25 (26/8)</a:t>
                      </a:r>
                      <a:endParaRPr lang="en-US" sz="1600" b="0" i="0" u="sng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958381"/>
            <a:ext cx="8937523" cy="96977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PENGUKURAN VARIASI (VARIAN)</a:t>
            </a:r>
            <a:br>
              <a:rPr lang="en-US" dirty="0" smtClean="0"/>
            </a:br>
            <a:r>
              <a:rPr lang="en-US" dirty="0" smtClean="0"/>
              <a:t>DATA TIDAK BERKELOMPOK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308296" y="2077942"/>
          <a:ext cx="6422783" cy="142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96218" y="4047328"/>
                <a:ext cx="2817438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18" y="4047328"/>
                <a:ext cx="2817438" cy="10384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11981" y="3982265"/>
                <a:ext cx="3290837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81" y="3982265"/>
                <a:ext cx="3290837" cy="10082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32915" y="3656949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Populasi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7575" y="3623539"/>
            <a:ext cx="145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 &lt;30: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92703" y="5236049"/>
                <a:ext cx="2754857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03" y="5236049"/>
                <a:ext cx="2754857" cy="10082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08296" y="4877322"/>
            <a:ext cx="145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 &gt;30: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266515" y="5140279"/>
                <a:ext cx="4015779" cy="91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515" y="5140279"/>
                <a:ext cx="4015779" cy="9112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05181" y="4686945"/>
            <a:ext cx="552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atau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87333" y="916179"/>
            <a:ext cx="9536251" cy="96977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SIMPANGAN BAKU(STANDART DEVIASI) DATA TIDAK BERKELOMPOK</a:t>
            </a:r>
            <a:endParaRPr lang="en-US" sz="4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691487" y="2321377"/>
          <a:ext cx="7022474" cy="111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84671" y="4142737"/>
                <a:ext cx="174137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71" y="4142737"/>
                <a:ext cx="1741374" cy="10384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36199" y="4098776"/>
                <a:ext cx="171912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199" y="4098776"/>
                <a:ext cx="1719125" cy="10082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21367" y="3752358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Populasi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1793" y="3740049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1983" y="5069446"/>
            <a:ext cx="257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Rata-rata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X (Rata-rata </a:t>
            </a:r>
            <a:r>
              <a:rPr lang="en-US" dirty="0" err="1"/>
              <a:t>Populasi</a:t>
            </a:r>
            <a:r>
              <a:rPr lang="en-US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39483" y="5078238"/>
                <a:ext cx="25761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Rata-rata </a:t>
                </a:r>
                <a:r>
                  <a:rPr lang="en-US" dirty="0" err="1"/>
                  <a:t>Estimasi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(Rata-rata </a:t>
                </a:r>
                <a:r>
                  <a:rPr lang="en-US" dirty="0" err="1"/>
                  <a:t>Sampel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83" y="5078238"/>
                <a:ext cx="2576147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4717" r="-73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1099918"/>
            <a:ext cx="9261987" cy="96977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PENGUKURAN SIMPANGAN BAKU(STANDART DEVIASI) DATA TIDAK BERKELOMPOK</a:t>
            </a:r>
            <a:endParaRPr lang="en-US" sz="4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059642" y="3012556"/>
          <a:ext cx="6127361" cy="75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87445" y="4487394"/>
                <a:ext cx="271510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45" y="4487394"/>
                <a:ext cx="2715102" cy="10911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24142" y="4097016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Populasi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4568" y="4084707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286220" y="4464534"/>
                <a:ext cx="272728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20" y="4464534"/>
                <a:ext cx="2727285" cy="10911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1099918"/>
            <a:ext cx="8967019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PENGUKURAN STANDART DEVIASI (SIMPANGAN BAKU) DATA TIDAK BERKELOMPOK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705681" y="2629098"/>
          <a:ext cx="8099106" cy="32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0</TotalTime>
  <Words>1509</Words>
  <Application>WPS Presentation</Application>
  <PresentationFormat>On-screen Show (4:3)</PresentationFormat>
  <Paragraphs>308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Calibri</vt:lpstr>
      <vt:lpstr>Calibri Light</vt:lpstr>
      <vt:lpstr>Microsoft YaHei</vt:lpstr>
      <vt:lpstr/>
      <vt:lpstr>Arial Unicode MS</vt:lpstr>
      <vt:lpstr>Presentation1</vt:lpstr>
      <vt:lpstr>UKURAN VARIASI</vt:lpstr>
      <vt:lpstr>UKURAN VARIASI</vt:lpstr>
      <vt:lpstr>UKURAN VARIASI</vt:lpstr>
      <vt:lpstr>PENGUKURAN NILAI JARAK DATA TIDAK BERKELOMPOK</vt:lpstr>
      <vt:lpstr>PENGUKURAN RATA-RATA SIMPANGAN DATA TIDAK BERKELOMPOK</vt:lpstr>
      <vt:lpstr>PENGUKURAN VARIASI (VARIAN) DATA TIDAK BERKELOMPOK</vt:lpstr>
      <vt:lpstr>PENGUKURAN SIMPANGAN BAKU(STANDART DEVIASI) DATA TIDAK BERKELOMPOK</vt:lpstr>
      <vt:lpstr>PENGUKURAN SIMPANGAN BAKU(STANDART DEVIASI) DATA TIDAK BERKELOMPOK</vt:lpstr>
      <vt:lpstr>PENGUKURAN STANDART DEVIASI (SIMPANGAN BAKU) DATA TIDAK BERKELOMPOK</vt:lpstr>
      <vt:lpstr>PENGUKURAN STANDART DEVIASI (SIMPANGAN BAKU) DATA TIDAK BERKELOMPOK</vt:lpstr>
      <vt:lpstr>PENGUKURAN SIMPANGAN BAKU(STANDART DEVIASI) DATA BERKELOMPOK</vt:lpstr>
      <vt:lpstr>PENGUKURAN VARIASI DATA BERKELOMPOK</vt:lpstr>
      <vt:lpstr>PENGUKURAN VARIASI (VARIAN)DAN SIMPANGAN BAKU (STANDAR DEVIASI) DATA TIDAK BERKELOMPOK</vt:lpstr>
      <vt:lpstr>PENGUKURAN VARIASI (VARIAN)DAN SIMPANGAN BAKU (STANDAR DEVIASI) DATA TIDAK BERKELOMPOK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Gilang Pratama</dc:creator>
  <cp:lastModifiedBy>User</cp:lastModifiedBy>
  <cp:revision>226</cp:revision>
  <dcterms:created xsi:type="dcterms:W3CDTF">2016-09-16T10:19:00Z</dcterms:created>
  <dcterms:modified xsi:type="dcterms:W3CDTF">2017-09-14T00:04:38Z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