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1" r:id="rId2"/>
    <p:sldId id="260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286" r:id="rId22"/>
    <p:sldId id="282" r:id="rId23"/>
    <p:sldId id="283" r:id="rId24"/>
    <p:sldId id="284" r:id="rId25"/>
    <p:sldId id="285" r:id="rId26"/>
    <p:sldId id="26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512BBB-85C4-45C8-86B2-C07CCD42C26B}" type="doc">
      <dgm:prSet loTypeId="urn:microsoft.com/office/officeart/2005/8/layout/cycle8" loCatId="cycle" qsTypeId="urn:microsoft.com/office/officeart/2005/8/quickstyle/3d2" qsCatId="3D" csTypeId="urn:microsoft.com/office/officeart/2005/8/colors/accent1_2" csCatId="accent1" phldr="1"/>
      <dgm:spPr/>
    </dgm:pt>
    <dgm:pt modelId="{DC800605-41A2-42EA-903B-6DEE2742CDD5}">
      <dgm:prSet phldrT="[Text]"/>
      <dgm:spPr/>
      <dgm:t>
        <a:bodyPr/>
        <a:lstStyle/>
        <a:p>
          <a:r>
            <a:rPr lang="en-US" dirty="0" smtClean="0"/>
            <a:t>WHAT</a:t>
          </a:r>
          <a:endParaRPr lang="en-US" dirty="0"/>
        </a:p>
      </dgm:t>
    </dgm:pt>
    <dgm:pt modelId="{2AABEE05-8380-4BBB-8B42-FA7C32554AC9}" type="parTrans" cxnId="{78260EFD-A20B-41AC-887E-C8D142CF5AD4}">
      <dgm:prSet/>
      <dgm:spPr/>
      <dgm:t>
        <a:bodyPr/>
        <a:lstStyle/>
        <a:p>
          <a:endParaRPr lang="en-US"/>
        </a:p>
      </dgm:t>
    </dgm:pt>
    <dgm:pt modelId="{3BF8FAF2-9C04-4EF4-8F14-2F5B08C667BC}" type="sibTrans" cxnId="{78260EFD-A20B-41AC-887E-C8D142CF5AD4}">
      <dgm:prSet/>
      <dgm:spPr/>
      <dgm:t>
        <a:bodyPr/>
        <a:lstStyle/>
        <a:p>
          <a:endParaRPr lang="en-US"/>
        </a:p>
      </dgm:t>
    </dgm:pt>
    <dgm:pt modelId="{935D3A99-D4EA-48B8-8635-104BA5690227}">
      <dgm:prSet phldrT="[Text]"/>
      <dgm:spPr/>
      <dgm:t>
        <a:bodyPr/>
        <a:lstStyle/>
        <a:p>
          <a:r>
            <a:rPr lang="en-US" dirty="0" smtClean="0"/>
            <a:t>WHO</a:t>
          </a:r>
          <a:endParaRPr lang="en-US" dirty="0"/>
        </a:p>
      </dgm:t>
    </dgm:pt>
    <dgm:pt modelId="{EBA9CD7C-77C3-4D27-8BEA-22221A35D1C0}" type="parTrans" cxnId="{5D6D7693-1F1E-4E51-9300-B33E6557CC9F}">
      <dgm:prSet/>
      <dgm:spPr/>
      <dgm:t>
        <a:bodyPr/>
        <a:lstStyle/>
        <a:p>
          <a:endParaRPr lang="en-US"/>
        </a:p>
      </dgm:t>
    </dgm:pt>
    <dgm:pt modelId="{812CDF41-56E5-43FA-8B57-02EA354B7251}" type="sibTrans" cxnId="{5D6D7693-1F1E-4E51-9300-B33E6557CC9F}">
      <dgm:prSet/>
      <dgm:spPr/>
      <dgm:t>
        <a:bodyPr/>
        <a:lstStyle/>
        <a:p>
          <a:endParaRPr lang="en-US"/>
        </a:p>
      </dgm:t>
    </dgm:pt>
    <dgm:pt modelId="{07ED19DB-50DE-498A-9434-4EA53CFE5BF8}">
      <dgm:prSet phldrT="[Text]"/>
      <dgm:spPr/>
      <dgm:t>
        <a:bodyPr/>
        <a:lstStyle/>
        <a:p>
          <a:r>
            <a:rPr lang="en-US" dirty="0" smtClean="0"/>
            <a:t>HOW</a:t>
          </a:r>
          <a:endParaRPr lang="en-US" dirty="0"/>
        </a:p>
      </dgm:t>
    </dgm:pt>
    <dgm:pt modelId="{88AFB4E1-DE88-476C-A1AF-F27FAA1D6C74}" type="parTrans" cxnId="{39E97F1D-90AA-4319-8570-7C30374217B3}">
      <dgm:prSet/>
      <dgm:spPr/>
      <dgm:t>
        <a:bodyPr/>
        <a:lstStyle/>
        <a:p>
          <a:endParaRPr lang="en-US"/>
        </a:p>
      </dgm:t>
    </dgm:pt>
    <dgm:pt modelId="{2A57CBD0-C23D-4535-90A5-419EFBCBB8B3}" type="sibTrans" cxnId="{39E97F1D-90AA-4319-8570-7C30374217B3}">
      <dgm:prSet/>
      <dgm:spPr/>
      <dgm:t>
        <a:bodyPr/>
        <a:lstStyle/>
        <a:p>
          <a:endParaRPr lang="en-US"/>
        </a:p>
      </dgm:t>
    </dgm:pt>
    <dgm:pt modelId="{D5F5A047-51A4-4E6C-B10D-733C2FEB8DB2}">
      <dgm:prSet/>
      <dgm:spPr/>
      <dgm:t>
        <a:bodyPr/>
        <a:lstStyle/>
        <a:p>
          <a:r>
            <a:rPr lang="en-US" dirty="0" smtClean="0"/>
            <a:t>WHEN</a:t>
          </a:r>
          <a:endParaRPr lang="en-US" dirty="0"/>
        </a:p>
      </dgm:t>
    </dgm:pt>
    <dgm:pt modelId="{7FBC8DF1-F2D2-4304-A53F-9CEB6A47C720}" type="parTrans" cxnId="{89701F3A-D129-42D8-AD99-DBFF73E1515A}">
      <dgm:prSet/>
      <dgm:spPr/>
      <dgm:t>
        <a:bodyPr/>
        <a:lstStyle/>
        <a:p>
          <a:endParaRPr lang="en-US"/>
        </a:p>
      </dgm:t>
    </dgm:pt>
    <dgm:pt modelId="{E0F88571-68A3-4E03-A421-66ED6BA90947}" type="sibTrans" cxnId="{89701F3A-D129-42D8-AD99-DBFF73E1515A}">
      <dgm:prSet/>
      <dgm:spPr/>
      <dgm:t>
        <a:bodyPr/>
        <a:lstStyle/>
        <a:p>
          <a:endParaRPr lang="en-US"/>
        </a:p>
      </dgm:t>
    </dgm:pt>
    <dgm:pt modelId="{8AB43B5B-F797-4AC4-986D-794B9DC2B42A}">
      <dgm:prSet/>
      <dgm:spPr/>
      <dgm:t>
        <a:bodyPr/>
        <a:lstStyle/>
        <a:p>
          <a:r>
            <a:rPr lang="en-US" dirty="0" smtClean="0"/>
            <a:t>WHY</a:t>
          </a:r>
          <a:endParaRPr lang="en-US" dirty="0"/>
        </a:p>
      </dgm:t>
    </dgm:pt>
    <dgm:pt modelId="{925796C8-9AEC-422B-AFF5-15EC1F5FFEEB}" type="parTrans" cxnId="{5333B00E-A87C-45F7-B195-982D16FA43BF}">
      <dgm:prSet/>
      <dgm:spPr/>
      <dgm:t>
        <a:bodyPr/>
        <a:lstStyle/>
        <a:p>
          <a:endParaRPr lang="en-US"/>
        </a:p>
      </dgm:t>
    </dgm:pt>
    <dgm:pt modelId="{06CA178D-9590-4F13-8F86-A5F15627D1EC}" type="sibTrans" cxnId="{5333B00E-A87C-45F7-B195-982D16FA43BF}">
      <dgm:prSet/>
      <dgm:spPr/>
      <dgm:t>
        <a:bodyPr/>
        <a:lstStyle/>
        <a:p>
          <a:endParaRPr lang="en-US"/>
        </a:p>
      </dgm:t>
    </dgm:pt>
    <dgm:pt modelId="{25F7A8FF-027E-4DD7-837F-FCCDEF39733A}">
      <dgm:prSet/>
      <dgm:spPr/>
      <dgm:t>
        <a:bodyPr/>
        <a:lstStyle/>
        <a:p>
          <a:r>
            <a:rPr lang="en-US" dirty="0" smtClean="0"/>
            <a:t>WHERE</a:t>
          </a:r>
          <a:endParaRPr lang="en-US" dirty="0"/>
        </a:p>
      </dgm:t>
    </dgm:pt>
    <dgm:pt modelId="{DA44591C-A199-4B52-972C-6F1BE083A98E}" type="parTrans" cxnId="{D684609F-9C86-4E77-8294-FEC57C82B2BD}">
      <dgm:prSet/>
      <dgm:spPr/>
      <dgm:t>
        <a:bodyPr/>
        <a:lstStyle/>
        <a:p>
          <a:endParaRPr lang="en-US"/>
        </a:p>
      </dgm:t>
    </dgm:pt>
    <dgm:pt modelId="{5CBE803F-B722-4385-86A5-FEA0C03E8ADF}" type="sibTrans" cxnId="{D684609F-9C86-4E77-8294-FEC57C82B2BD}">
      <dgm:prSet/>
      <dgm:spPr/>
      <dgm:t>
        <a:bodyPr/>
        <a:lstStyle/>
        <a:p>
          <a:endParaRPr lang="en-US"/>
        </a:p>
      </dgm:t>
    </dgm:pt>
    <dgm:pt modelId="{8A9BE6EC-42F7-4128-81ED-8392AA7DBA25}" type="pres">
      <dgm:prSet presAssocID="{27512BBB-85C4-45C8-86B2-C07CCD42C26B}" presName="compositeShape" presStyleCnt="0">
        <dgm:presLayoutVars>
          <dgm:chMax val="7"/>
          <dgm:dir/>
          <dgm:resizeHandles val="exact"/>
        </dgm:presLayoutVars>
      </dgm:prSet>
      <dgm:spPr/>
    </dgm:pt>
    <dgm:pt modelId="{E4167232-CC57-4693-9144-FECBB8A8EFE2}" type="pres">
      <dgm:prSet presAssocID="{27512BBB-85C4-45C8-86B2-C07CCD42C26B}" presName="wedge1" presStyleLbl="node1" presStyleIdx="0" presStyleCnt="6"/>
      <dgm:spPr/>
      <dgm:t>
        <a:bodyPr/>
        <a:lstStyle/>
        <a:p>
          <a:endParaRPr lang="en-US"/>
        </a:p>
      </dgm:t>
    </dgm:pt>
    <dgm:pt modelId="{48C537B5-3B02-49A2-93F3-3C9867776B47}" type="pres">
      <dgm:prSet presAssocID="{27512BBB-85C4-45C8-86B2-C07CCD42C26B}" presName="dummy1a" presStyleCnt="0"/>
      <dgm:spPr/>
    </dgm:pt>
    <dgm:pt modelId="{964065EC-2E96-422A-A9A9-A030EA40E62B}" type="pres">
      <dgm:prSet presAssocID="{27512BBB-85C4-45C8-86B2-C07CCD42C26B}" presName="dummy1b" presStyleCnt="0"/>
      <dgm:spPr/>
    </dgm:pt>
    <dgm:pt modelId="{965048B7-5063-4E97-AA09-7E2E9C2251AC}" type="pres">
      <dgm:prSet presAssocID="{27512BBB-85C4-45C8-86B2-C07CCD42C26B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6FBE1-A286-4F1F-813B-00AD01E89178}" type="pres">
      <dgm:prSet presAssocID="{27512BBB-85C4-45C8-86B2-C07CCD42C26B}" presName="wedge2" presStyleLbl="node1" presStyleIdx="1" presStyleCnt="6" custLinFactNeighborX="237" custLinFactNeighborY="53"/>
      <dgm:spPr/>
      <dgm:t>
        <a:bodyPr/>
        <a:lstStyle/>
        <a:p>
          <a:endParaRPr lang="en-US"/>
        </a:p>
      </dgm:t>
    </dgm:pt>
    <dgm:pt modelId="{DBBA0BEF-25D9-409D-81CB-047990C71DA8}" type="pres">
      <dgm:prSet presAssocID="{27512BBB-85C4-45C8-86B2-C07CCD42C26B}" presName="dummy2a" presStyleCnt="0"/>
      <dgm:spPr/>
    </dgm:pt>
    <dgm:pt modelId="{4C35A984-DEC2-4DFE-84C4-BFAF9DF0C75F}" type="pres">
      <dgm:prSet presAssocID="{27512BBB-85C4-45C8-86B2-C07CCD42C26B}" presName="dummy2b" presStyleCnt="0"/>
      <dgm:spPr/>
    </dgm:pt>
    <dgm:pt modelId="{DB0287CC-13BD-4C4B-A928-1C859D652817}" type="pres">
      <dgm:prSet presAssocID="{27512BBB-85C4-45C8-86B2-C07CCD42C26B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74A65-0501-4A72-8F27-E9D8B8B0E6F2}" type="pres">
      <dgm:prSet presAssocID="{27512BBB-85C4-45C8-86B2-C07CCD42C26B}" presName="wedge3" presStyleLbl="node1" presStyleIdx="2" presStyleCnt="6"/>
      <dgm:spPr/>
      <dgm:t>
        <a:bodyPr/>
        <a:lstStyle/>
        <a:p>
          <a:endParaRPr lang="en-US"/>
        </a:p>
      </dgm:t>
    </dgm:pt>
    <dgm:pt modelId="{FEEFD6B3-E928-477D-B988-8D931DB69637}" type="pres">
      <dgm:prSet presAssocID="{27512BBB-85C4-45C8-86B2-C07CCD42C26B}" presName="dummy3a" presStyleCnt="0"/>
      <dgm:spPr/>
    </dgm:pt>
    <dgm:pt modelId="{889C7882-B97C-4EE6-80E1-6A3A3C7DF9F1}" type="pres">
      <dgm:prSet presAssocID="{27512BBB-85C4-45C8-86B2-C07CCD42C26B}" presName="dummy3b" presStyleCnt="0"/>
      <dgm:spPr/>
    </dgm:pt>
    <dgm:pt modelId="{8A59D767-426D-44AC-8444-3B215E4784DC}" type="pres">
      <dgm:prSet presAssocID="{27512BBB-85C4-45C8-86B2-C07CCD42C26B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938A5-6BDE-45EC-AB19-C1AD19F968DB}" type="pres">
      <dgm:prSet presAssocID="{27512BBB-85C4-45C8-86B2-C07CCD42C26B}" presName="wedge4" presStyleLbl="node1" presStyleIdx="3" presStyleCnt="6"/>
      <dgm:spPr/>
      <dgm:t>
        <a:bodyPr/>
        <a:lstStyle/>
        <a:p>
          <a:endParaRPr lang="en-US"/>
        </a:p>
      </dgm:t>
    </dgm:pt>
    <dgm:pt modelId="{DA41388C-7A9B-41A0-8580-60411492F2DE}" type="pres">
      <dgm:prSet presAssocID="{27512BBB-85C4-45C8-86B2-C07CCD42C26B}" presName="dummy4a" presStyleCnt="0"/>
      <dgm:spPr/>
    </dgm:pt>
    <dgm:pt modelId="{AB26570A-99E0-41B1-A725-6A7E17DF69FC}" type="pres">
      <dgm:prSet presAssocID="{27512BBB-85C4-45C8-86B2-C07CCD42C26B}" presName="dummy4b" presStyleCnt="0"/>
      <dgm:spPr/>
    </dgm:pt>
    <dgm:pt modelId="{529E076F-39B0-42E2-8684-F5EAE626BA7D}" type="pres">
      <dgm:prSet presAssocID="{27512BBB-85C4-45C8-86B2-C07CCD42C26B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6E68E-D0C5-4C3B-8E37-50363ABB9AA6}" type="pres">
      <dgm:prSet presAssocID="{27512BBB-85C4-45C8-86B2-C07CCD42C26B}" presName="wedge5" presStyleLbl="node1" presStyleIdx="4" presStyleCnt="6"/>
      <dgm:spPr/>
      <dgm:t>
        <a:bodyPr/>
        <a:lstStyle/>
        <a:p>
          <a:endParaRPr lang="en-US"/>
        </a:p>
      </dgm:t>
    </dgm:pt>
    <dgm:pt modelId="{9F5BEA39-4F28-4A8B-A48D-F0EC7535171E}" type="pres">
      <dgm:prSet presAssocID="{27512BBB-85C4-45C8-86B2-C07CCD42C26B}" presName="dummy5a" presStyleCnt="0"/>
      <dgm:spPr/>
    </dgm:pt>
    <dgm:pt modelId="{EC5B8211-B262-4E1F-9F28-15BEA74B48D2}" type="pres">
      <dgm:prSet presAssocID="{27512BBB-85C4-45C8-86B2-C07CCD42C26B}" presName="dummy5b" presStyleCnt="0"/>
      <dgm:spPr/>
    </dgm:pt>
    <dgm:pt modelId="{BE6E8546-9F54-4474-B97D-9F3BD5366FA1}" type="pres">
      <dgm:prSet presAssocID="{27512BBB-85C4-45C8-86B2-C07CCD42C26B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5D86B-EE8B-4E14-974F-5CBCA6298E0E}" type="pres">
      <dgm:prSet presAssocID="{27512BBB-85C4-45C8-86B2-C07CCD42C26B}" presName="wedge6" presStyleLbl="node1" presStyleIdx="5" presStyleCnt="6"/>
      <dgm:spPr/>
      <dgm:t>
        <a:bodyPr/>
        <a:lstStyle/>
        <a:p>
          <a:endParaRPr lang="en-US"/>
        </a:p>
      </dgm:t>
    </dgm:pt>
    <dgm:pt modelId="{5F33C708-9C1A-4DA1-8A54-5DE439495B44}" type="pres">
      <dgm:prSet presAssocID="{27512BBB-85C4-45C8-86B2-C07CCD42C26B}" presName="dummy6a" presStyleCnt="0"/>
      <dgm:spPr/>
    </dgm:pt>
    <dgm:pt modelId="{BEA7C62A-9820-4272-9D34-BE8ACB8187A9}" type="pres">
      <dgm:prSet presAssocID="{27512BBB-85C4-45C8-86B2-C07CCD42C26B}" presName="dummy6b" presStyleCnt="0"/>
      <dgm:spPr/>
    </dgm:pt>
    <dgm:pt modelId="{CE4FC13B-1B31-44EE-ADF0-613247A7A060}" type="pres">
      <dgm:prSet presAssocID="{27512BBB-85C4-45C8-86B2-C07CCD42C26B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E79DD-58EE-42F9-A615-911E3FC7AB39}" type="pres">
      <dgm:prSet presAssocID="{3BF8FAF2-9C04-4EF4-8F14-2F5B08C667BC}" presName="arrowWedge1" presStyleLbl="fgSibTrans2D1" presStyleIdx="0" presStyleCnt="6"/>
      <dgm:spPr/>
    </dgm:pt>
    <dgm:pt modelId="{A2FF749F-5981-46DA-B8D4-7C90E0DAF5BB}" type="pres">
      <dgm:prSet presAssocID="{06CA178D-9590-4F13-8F86-A5F15627D1EC}" presName="arrowWedge2" presStyleLbl="fgSibTrans2D1" presStyleIdx="1" presStyleCnt="6"/>
      <dgm:spPr/>
    </dgm:pt>
    <dgm:pt modelId="{82A8CDE5-E00F-43E1-8647-CE8087358C9F}" type="pres">
      <dgm:prSet presAssocID="{5CBE803F-B722-4385-86A5-FEA0C03E8ADF}" presName="arrowWedge3" presStyleLbl="fgSibTrans2D1" presStyleIdx="2" presStyleCnt="6"/>
      <dgm:spPr/>
    </dgm:pt>
    <dgm:pt modelId="{8066FEA2-B97B-4C43-941E-428B7F342ADE}" type="pres">
      <dgm:prSet presAssocID="{E0F88571-68A3-4E03-A421-66ED6BA90947}" presName="arrowWedge4" presStyleLbl="fgSibTrans2D1" presStyleIdx="3" presStyleCnt="6"/>
      <dgm:spPr/>
    </dgm:pt>
    <dgm:pt modelId="{FDE10CD5-2DB3-42DD-9750-31C2FDBAB252}" type="pres">
      <dgm:prSet presAssocID="{812CDF41-56E5-43FA-8B57-02EA354B7251}" presName="arrowWedge5" presStyleLbl="fgSibTrans2D1" presStyleIdx="4" presStyleCnt="6"/>
      <dgm:spPr/>
    </dgm:pt>
    <dgm:pt modelId="{2CAC0B5B-8074-454E-AEA5-EB5E098193CC}" type="pres">
      <dgm:prSet presAssocID="{2A57CBD0-C23D-4535-90A5-419EFBCBB8B3}" presName="arrowWedge6" presStyleLbl="fgSibTrans2D1" presStyleIdx="5" presStyleCnt="6"/>
      <dgm:spPr/>
    </dgm:pt>
  </dgm:ptLst>
  <dgm:cxnLst>
    <dgm:cxn modelId="{F0A5A596-8072-499C-9640-FC7476D507C4}" type="presOf" srcId="{25F7A8FF-027E-4DD7-837F-FCCDEF39733A}" destId="{8A59D767-426D-44AC-8444-3B215E4784DC}" srcOrd="1" destOrd="0" presId="urn:microsoft.com/office/officeart/2005/8/layout/cycle8"/>
    <dgm:cxn modelId="{5D6D7693-1F1E-4E51-9300-B33E6557CC9F}" srcId="{27512BBB-85C4-45C8-86B2-C07CCD42C26B}" destId="{935D3A99-D4EA-48B8-8635-104BA5690227}" srcOrd="4" destOrd="0" parTransId="{EBA9CD7C-77C3-4D27-8BEA-22221A35D1C0}" sibTransId="{812CDF41-56E5-43FA-8B57-02EA354B7251}"/>
    <dgm:cxn modelId="{9CF503FB-ECD5-4F45-A64F-862E78E37F2A}" type="presOf" srcId="{27512BBB-85C4-45C8-86B2-C07CCD42C26B}" destId="{8A9BE6EC-42F7-4128-81ED-8392AA7DBA25}" srcOrd="0" destOrd="0" presId="urn:microsoft.com/office/officeart/2005/8/layout/cycle8"/>
    <dgm:cxn modelId="{6AED7EA2-E8EA-4DF6-B0EB-94EBAC7611D6}" type="presOf" srcId="{07ED19DB-50DE-498A-9434-4EA53CFE5BF8}" destId="{CE4FC13B-1B31-44EE-ADF0-613247A7A060}" srcOrd="1" destOrd="0" presId="urn:microsoft.com/office/officeart/2005/8/layout/cycle8"/>
    <dgm:cxn modelId="{89701F3A-D129-42D8-AD99-DBFF73E1515A}" srcId="{27512BBB-85C4-45C8-86B2-C07CCD42C26B}" destId="{D5F5A047-51A4-4E6C-B10D-733C2FEB8DB2}" srcOrd="3" destOrd="0" parTransId="{7FBC8DF1-F2D2-4304-A53F-9CEB6A47C720}" sibTransId="{E0F88571-68A3-4E03-A421-66ED6BA90947}"/>
    <dgm:cxn modelId="{87378C86-2C93-4DF2-AD39-66502EC9E59E}" type="presOf" srcId="{935D3A99-D4EA-48B8-8635-104BA5690227}" destId="{4506E68E-D0C5-4C3B-8E37-50363ABB9AA6}" srcOrd="0" destOrd="0" presId="urn:microsoft.com/office/officeart/2005/8/layout/cycle8"/>
    <dgm:cxn modelId="{5A9FCE6B-BAA9-4DCF-81C7-6F1A3070EEF2}" type="presOf" srcId="{DC800605-41A2-42EA-903B-6DEE2742CDD5}" destId="{965048B7-5063-4E97-AA09-7E2E9C2251AC}" srcOrd="1" destOrd="0" presId="urn:microsoft.com/office/officeart/2005/8/layout/cycle8"/>
    <dgm:cxn modelId="{F7A579B3-D3E9-4669-AFF6-EDE687C29AF6}" type="presOf" srcId="{07ED19DB-50DE-498A-9434-4EA53CFE5BF8}" destId="{F845D86B-EE8B-4E14-974F-5CBCA6298E0E}" srcOrd="0" destOrd="0" presId="urn:microsoft.com/office/officeart/2005/8/layout/cycle8"/>
    <dgm:cxn modelId="{AC6C80D3-0880-47B1-AF54-3E99B3292A68}" type="presOf" srcId="{8AB43B5B-F797-4AC4-986D-794B9DC2B42A}" destId="{DB0287CC-13BD-4C4B-A928-1C859D652817}" srcOrd="1" destOrd="0" presId="urn:microsoft.com/office/officeart/2005/8/layout/cycle8"/>
    <dgm:cxn modelId="{8F1564A8-FB0D-4699-BD3E-D9D57CACB048}" type="presOf" srcId="{25F7A8FF-027E-4DD7-837F-FCCDEF39733A}" destId="{B1674A65-0501-4A72-8F27-E9D8B8B0E6F2}" srcOrd="0" destOrd="0" presId="urn:microsoft.com/office/officeart/2005/8/layout/cycle8"/>
    <dgm:cxn modelId="{5C5069FB-0E20-483E-BE42-0D1D4DE31A57}" type="presOf" srcId="{D5F5A047-51A4-4E6C-B10D-733C2FEB8DB2}" destId="{529E076F-39B0-42E2-8684-F5EAE626BA7D}" srcOrd="1" destOrd="0" presId="urn:microsoft.com/office/officeart/2005/8/layout/cycle8"/>
    <dgm:cxn modelId="{78260EFD-A20B-41AC-887E-C8D142CF5AD4}" srcId="{27512BBB-85C4-45C8-86B2-C07CCD42C26B}" destId="{DC800605-41A2-42EA-903B-6DEE2742CDD5}" srcOrd="0" destOrd="0" parTransId="{2AABEE05-8380-4BBB-8B42-FA7C32554AC9}" sibTransId="{3BF8FAF2-9C04-4EF4-8F14-2F5B08C667BC}"/>
    <dgm:cxn modelId="{1DA9C7F0-C45A-4B58-A4A9-6BFD8FD47888}" type="presOf" srcId="{DC800605-41A2-42EA-903B-6DEE2742CDD5}" destId="{E4167232-CC57-4693-9144-FECBB8A8EFE2}" srcOrd="0" destOrd="0" presId="urn:microsoft.com/office/officeart/2005/8/layout/cycle8"/>
    <dgm:cxn modelId="{39E97F1D-90AA-4319-8570-7C30374217B3}" srcId="{27512BBB-85C4-45C8-86B2-C07CCD42C26B}" destId="{07ED19DB-50DE-498A-9434-4EA53CFE5BF8}" srcOrd="5" destOrd="0" parTransId="{88AFB4E1-DE88-476C-A1AF-F27FAA1D6C74}" sibTransId="{2A57CBD0-C23D-4535-90A5-419EFBCBB8B3}"/>
    <dgm:cxn modelId="{5333B00E-A87C-45F7-B195-982D16FA43BF}" srcId="{27512BBB-85C4-45C8-86B2-C07CCD42C26B}" destId="{8AB43B5B-F797-4AC4-986D-794B9DC2B42A}" srcOrd="1" destOrd="0" parTransId="{925796C8-9AEC-422B-AFF5-15EC1F5FFEEB}" sibTransId="{06CA178D-9590-4F13-8F86-A5F15627D1EC}"/>
    <dgm:cxn modelId="{D684609F-9C86-4E77-8294-FEC57C82B2BD}" srcId="{27512BBB-85C4-45C8-86B2-C07CCD42C26B}" destId="{25F7A8FF-027E-4DD7-837F-FCCDEF39733A}" srcOrd="2" destOrd="0" parTransId="{DA44591C-A199-4B52-972C-6F1BE083A98E}" sibTransId="{5CBE803F-B722-4385-86A5-FEA0C03E8ADF}"/>
    <dgm:cxn modelId="{AB1F9AB5-F362-4F24-B4AB-DB0C85A40149}" type="presOf" srcId="{D5F5A047-51A4-4E6C-B10D-733C2FEB8DB2}" destId="{C0A938A5-6BDE-45EC-AB19-C1AD19F968DB}" srcOrd="0" destOrd="0" presId="urn:microsoft.com/office/officeart/2005/8/layout/cycle8"/>
    <dgm:cxn modelId="{5A1B7DB2-B4BA-4DE0-B10C-5D5198A4717B}" type="presOf" srcId="{935D3A99-D4EA-48B8-8635-104BA5690227}" destId="{BE6E8546-9F54-4474-B97D-9F3BD5366FA1}" srcOrd="1" destOrd="0" presId="urn:microsoft.com/office/officeart/2005/8/layout/cycle8"/>
    <dgm:cxn modelId="{98C3CF97-8D79-4931-837F-F1C142E61F1E}" type="presOf" srcId="{8AB43B5B-F797-4AC4-986D-794B9DC2B42A}" destId="{C5F6FBE1-A286-4F1F-813B-00AD01E89178}" srcOrd="0" destOrd="0" presId="urn:microsoft.com/office/officeart/2005/8/layout/cycle8"/>
    <dgm:cxn modelId="{713B8A71-07FC-4E8A-9CF3-EFBDD201237E}" type="presParOf" srcId="{8A9BE6EC-42F7-4128-81ED-8392AA7DBA25}" destId="{E4167232-CC57-4693-9144-FECBB8A8EFE2}" srcOrd="0" destOrd="0" presId="urn:microsoft.com/office/officeart/2005/8/layout/cycle8"/>
    <dgm:cxn modelId="{720785C4-1A88-4510-AAB4-BD96DCEDC2A9}" type="presParOf" srcId="{8A9BE6EC-42F7-4128-81ED-8392AA7DBA25}" destId="{48C537B5-3B02-49A2-93F3-3C9867776B47}" srcOrd="1" destOrd="0" presId="urn:microsoft.com/office/officeart/2005/8/layout/cycle8"/>
    <dgm:cxn modelId="{5AABB9CE-78BE-4361-9CDB-B507CE3155A2}" type="presParOf" srcId="{8A9BE6EC-42F7-4128-81ED-8392AA7DBA25}" destId="{964065EC-2E96-422A-A9A9-A030EA40E62B}" srcOrd="2" destOrd="0" presId="urn:microsoft.com/office/officeart/2005/8/layout/cycle8"/>
    <dgm:cxn modelId="{6AE99644-CC29-458F-A12A-4F647DBEED30}" type="presParOf" srcId="{8A9BE6EC-42F7-4128-81ED-8392AA7DBA25}" destId="{965048B7-5063-4E97-AA09-7E2E9C2251AC}" srcOrd="3" destOrd="0" presId="urn:microsoft.com/office/officeart/2005/8/layout/cycle8"/>
    <dgm:cxn modelId="{3758848F-B6CE-486C-9459-267C85309312}" type="presParOf" srcId="{8A9BE6EC-42F7-4128-81ED-8392AA7DBA25}" destId="{C5F6FBE1-A286-4F1F-813B-00AD01E89178}" srcOrd="4" destOrd="0" presId="urn:microsoft.com/office/officeart/2005/8/layout/cycle8"/>
    <dgm:cxn modelId="{87248475-61E2-490F-8ACA-95ABDBE4DC6F}" type="presParOf" srcId="{8A9BE6EC-42F7-4128-81ED-8392AA7DBA25}" destId="{DBBA0BEF-25D9-409D-81CB-047990C71DA8}" srcOrd="5" destOrd="0" presId="urn:microsoft.com/office/officeart/2005/8/layout/cycle8"/>
    <dgm:cxn modelId="{D842ECEC-BBE8-46B7-A990-14B862E4D38B}" type="presParOf" srcId="{8A9BE6EC-42F7-4128-81ED-8392AA7DBA25}" destId="{4C35A984-DEC2-4DFE-84C4-BFAF9DF0C75F}" srcOrd="6" destOrd="0" presId="urn:microsoft.com/office/officeart/2005/8/layout/cycle8"/>
    <dgm:cxn modelId="{6D7D2F4B-B0AF-4390-BB40-644CEA73ACF2}" type="presParOf" srcId="{8A9BE6EC-42F7-4128-81ED-8392AA7DBA25}" destId="{DB0287CC-13BD-4C4B-A928-1C859D652817}" srcOrd="7" destOrd="0" presId="urn:microsoft.com/office/officeart/2005/8/layout/cycle8"/>
    <dgm:cxn modelId="{CD5C625E-F8FF-4424-B226-6FBC0A67075C}" type="presParOf" srcId="{8A9BE6EC-42F7-4128-81ED-8392AA7DBA25}" destId="{B1674A65-0501-4A72-8F27-E9D8B8B0E6F2}" srcOrd="8" destOrd="0" presId="urn:microsoft.com/office/officeart/2005/8/layout/cycle8"/>
    <dgm:cxn modelId="{5A083C5F-3989-42C0-A717-2393CC7C189F}" type="presParOf" srcId="{8A9BE6EC-42F7-4128-81ED-8392AA7DBA25}" destId="{FEEFD6B3-E928-477D-B988-8D931DB69637}" srcOrd="9" destOrd="0" presId="urn:microsoft.com/office/officeart/2005/8/layout/cycle8"/>
    <dgm:cxn modelId="{0FDE9186-74B2-4A00-B6A9-48444246D7C1}" type="presParOf" srcId="{8A9BE6EC-42F7-4128-81ED-8392AA7DBA25}" destId="{889C7882-B97C-4EE6-80E1-6A3A3C7DF9F1}" srcOrd="10" destOrd="0" presId="urn:microsoft.com/office/officeart/2005/8/layout/cycle8"/>
    <dgm:cxn modelId="{A511EA23-E0FD-4A75-90FF-15709544D948}" type="presParOf" srcId="{8A9BE6EC-42F7-4128-81ED-8392AA7DBA25}" destId="{8A59D767-426D-44AC-8444-3B215E4784DC}" srcOrd="11" destOrd="0" presId="urn:microsoft.com/office/officeart/2005/8/layout/cycle8"/>
    <dgm:cxn modelId="{CF07F18B-8D88-425C-8963-FA3E75A69961}" type="presParOf" srcId="{8A9BE6EC-42F7-4128-81ED-8392AA7DBA25}" destId="{C0A938A5-6BDE-45EC-AB19-C1AD19F968DB}" srcOrd="12" destOrd="0" presId="urn:microsoft.com/office/officeart/2005/8/layout/cycle8"/>
    <dgm:cxn modelId="{B29A432A-4895-4034-85CC-D0B58FA1D674}" type="presParOf" srcId="{8A9BE6EC-42F7-4128-81ED-8392AA7DBA25}" destId="{DA41388C-7A9B-41A0-8580-60411492F2DE}" srcOrd="13" destOrd="0" presId="urn:microsoft.com/office/officeart/2005/8/layout/cycle8"/>
    <dgm:cxn modelId="{29815371-F9FC-41D0-87CF-247E1B11E5A3}" type="presParOf" srcId="{8A9BE6EC-42F7-4128-81ED-8392AA7DBA25}" destId="{AB26570A-99E0-41B1-A725-6A7E17DF69FC}" srcOrd="14" destOrd="0" presId="urn:microsoft.com/office/officeart/2005/8/layout/cycle8"/>
    <dgm:cxn modelId="{8D2E6B00-4DE1-4D49-83BB-52025674DC71}" type="presParOf" srcId="{8A9BE6EC-42F7-4128-81ED-8392AA7DBA25}" destId="{529E076F-39B0-42E2-8684-F5EAE626BA7D}" srcOrd="15" destOrd="0" presId="urn:microsoft.com/office/officeart/2005/8/layout/cycle8"/>
    <dgm:cxn modelId="{BAAA3BFA-D98C-4915-BBF6-B87105B0A6EA}" type="presParOf" srcId="{8A9BE6EC-42F7-4128-81ED-8392AA7DBA25}" destId="{4506E68E-D0C5-4C3B-8E37-50363ABB9AA6}" srcOrd="16" destOrd="0" presId="urn:microsoft.com/office/officeart/2005/8/layout/cycle8"/>
    <dgm:cxn modelId="{3A8AFA43-3629-4C1E-9738-574912DAD235}" type="presParOf" srcId="{8A9BE6EC-42F7-4128-81ED-8392AA7DBA25}" destId="{9F5BEA39-4F28-4A8B-A48D-F0EC7535171E}" srcOrd="17" destOrd="0" presId="urn:microsoft.com/office/officeart/2005/8/layout/cycle8"/>
    <dgm:cxn modelId="{0D40EB20-28AF-4732-BDA8-F2CBDE2EE9BF}" type="presParOf" srcId="{8A9BE6EC-42F7-4128-81ED-8392AA7DBA25}" destId="{EC5B8211-B262-4E1F-9F28-15BEA74B48D2}" srcOrd="18" destOrd="0" presId="urn:microsoft.com/office/officeart/2005/8/layout/cycle8"/>
    <dgm:cxn modelId="{ADB0ECDD-35C8-4F82-AD06-C91A223E9FA8}" type="presParOf" srcId="{8A9BE6EC-42F7-4128-81ED-8392AA7DBA25}" destId="{BE6E8546-9F54-4474-B97D-9F3BD5366FA1}" srcOrd="19" destOrd="0" presId="urn:microsoft.com/office/officeart/2005/8/layout/cycle8"/>
    <dgm:cxn modelId="{64F3B016-6738-4931-A485-110AA93E1786}" type="presParOf" srcId="{8A9BE6EC-42F7-4128-81ED-8392AA7DBA25}" destId="{F845D86B-EE8B-4E14-974F-5CBCA6298E0E}" srcOrd="20" destOrd="0" presId="urn:microsoft.com/office/officeart/2005/8/layout/cycle8"/>
    <dgm:cxn modelId="{9E44C354-A54C-427C-997A-FBE0C1645ADA}" type="presParOf" srcId="{8A9BE6EC-42F7-4128-81ED-8392AA7DBA25}" destId="{5F33C708-9C1A-4DA1-8A54-5DE439495B44}" srcOrd="21" destOrd="0" presId="urn:microsoft.com/office/officeart/2005/8/layout/cycle8"/>
    <dgm:cxn modelId="{9A2060A4-9F81-432B-9F0C-D98F212BAC8D}" type="presParOf" srcId="{8A9BE6EC-42F7-4128-81ED-8392AA7DBA25}" destId="{BEA7C62A-9820-4272-9D34-BE8ACB8187A9}" srcOrd="22" destOrd="0" presId="urn:microsoft.com/office/officeart/2005/8/layout/cycle8"/>
    <dgm:cxn modelId="{BDAF7002-F6C6-4EAC-A1C7-6EEDDD54267E}" type="presParOf" srcId="{8A9BE6EC-42F7-4128-81ED-8392AA7DBA25}" destId="{CE4FC13B-1B31-44EE-ADF0-613247A7A060}" srcOrd="23" destOrd="0" presId="urn:microsoft.com/office/officeart/2005/8/layout/cycle8"/>
    <dgm:cxn modelId="{735D4F12-7EF0-4E3C-AACE-9325D6866BA0}" type="presParOf" srcId="{8A9BE6EC-42F7-4128-81ED-8392AA7DBA25}" destId="{26FE79DD-58EE-42F9-A615-911E3FC7AB39}" srcOrd="24" destOrd="0" presId="urn:microsoft.com/office/officeart/2005/8/layout/cycle8"/>
    <dgm:cxn modelId="{244F09CC-37FC-4223-97CA-69EA9C23E06A}" type="presParOf" srcId="{8A9BE6EC-42F7-4128-81ED-8392AA7DBA25}" destId="{A2FF749F-5981-46DA-B8D4-7C90E0DAF5BB}" srcOrd="25" destOrd="0" presId="urn:microsoft.com/office/officeart/2005/8/layout/cycle8"/>
    <dgm:cxn modelId="{3F602C66-3982-40A4-A74D-BAC02CBDBB47}" type="presParOf" srcId="{8A9BE6EC-42F7-4128-81ED-8392AA7DBA25}" destId="{82A8CDE5-E00F-43E1-8647-CE8087358C9F}" srcOrd="26" destOrd="0" presId="urn:microsoft.com/office/officeart/2005/8/layout/cycle8"/>
    <dgm:cxn modelId="{92CF665D-50B7-4A7C-A19F-DFDB2B61145C}" type="presParOf" srcId="{8A9BE6EC-42F7-4128-81ED-8392AA7DBA25}" destId="{8066FEA2-B97B-4C43-941E-428B7F342ADE}" srcOrd="27" destOrd="0" presId="urn:microsoft.com/office/officeart/2005/8/layout/cycle8"/>
    <dgm:cxn modelId="{8CB3D0A1-987B-4B19-B9E1-70A0840AC140}" type="presParOf" srcId="{8A9BE6EC-42F7-4128-81ED-8392AA7DBA25}" destId="{FDE10CD5-2DB3-42DD-9750-31C2FDBAB252}" srcOrd="28" destOrd="0" presId="urn:microsoft.com/office/officeart/2005/8/layout/cycle8"/>
    <dgm:cxn modelId="{B363A13A-AED0-41D2-BEF6-1A10D37F7C2A}" type="presParOf" srcId="{8A9BE6EC-42F7-4128-81ED-8392AA7DBA25}" destId="{2CAC0B5B-8074-454E-AEA5-EB5E098193CC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512BBB-85C4-45C8-86B2-C07CCD42C26B}" type="doc">
      <dgm:prSet loTypeId="urn:microsoft.com/office/officeart/2005/8/layout/chart3" loCatId="cycle" qsTypeId="urn:microsoft.com/office/officeart/2005/8/quickstyle/3d2" qsCatId="3D" csTypeId="urn:microsoft.com/office/officeart/2005/8/colors/accent1_2" csCatId="accent1" phldr="1"/>
      <dgm:spPr/>
    </dgm:pt>
    <dgm:pt modelId="{DC800605-41A2-42EA-903B-6DEE2742CDD5}">
      <dgm:prSet phldrT="[Text]"/>
      <dgm:spPr/>
      <dgm:t>
        <a:bodyPr/>
        <a:lstStyle/>
        <a:p>
          <a:r>
            <a:rPr lang="en-US" dirty="0" smtClean="0"/>
            <a:t>WHAT</a:t>
          </a:r>
          <a:endParaRPr lang="en-US" dirty="0"/>
        </a:p>
      </dgm:t>
    </dgm:pt>
    <dgm:pt modelId="{2AABEE05-8380-4BBB-8B42-FA7C32554AC9}" type="parTrans" cxnId="{78260EFD-A20B-41AC-887E-C8D142CF5AD4}">
      <dgm:prSet/>
      <dgm:spPr/>
      <dgm:t>
        <a:bodyPr/>
        <a:lstStyle/>
        <a:p>
          <a:endParaRPr lang="en-US"/>
        </a:p>
      </dgm:t>
    </dgm:pt>
    <dgm:pt modelId="{3BF8FAF2-9C04-4EF4-8F14-2F5B08C667BC}" type="sibTrans" cxnId="{78260EFD-A20B-41AC-887E-C8D142CF5AD4}">
      <dgm:prSet/>
      <dgm:spPr/>
      <dgm:t>
        <a:bodyPr/>
        <a:lstStyle/>
        <a:p>
          <a:endParaRPr lang="en-US"/>
        </a:p>
      </dgm:t>
    </dgm:pt>
    <dgm:pt modelId="{935D3A99-D4EA-48B8-8635-104BA5690227}">
      <dgm:prSet phldrT="[Text]"/>
      <dgm:spPr/>
      <dgm:t>
        <a:bodyPr/>
        <a:lstStyle/>
        <a:p>
          <a:endParaRPr lang="en-US" dirty="0"/>
        </a:p>
      </dgm:t>
    </dgm:pt>
    <dgm:pt modelId="{EBA9CD7C-77C3-4D27-8BEA-22221A35D1C0}" type="parTrans" cxnId="{5D6D7693-1F1E-4E51-9300-B33E6557CC9F}">
      <dgm:prSet/>
      <dgm:spPr/>
      <dgm:t>
        <a:bodyPr/>
        <a:lstStyle/>
        <a:p>
          <a:endParaRPr lang="en-US"/>
        </a:p>
      </dgm:t>
    </dgm:pt>
    <dgm:pt modelId="{812CDF41-56E5-43FA-8B57-02EA354B7251}" type="sibTrans" cxnId="{5D6D7693-1F1E-4E51-9300-B33E6557CC9F}">
      <dgm:prSet/>
      <dgm:spPr/>
      <dgm:t>
        <a:bodyPr/>
        <a:lstStyle/>
        <a:p>
          <a:endParaRPr lang="en-US"/>
        </a:p>
      </dgm:t>
    </dgm:pt>
    <dgm:pt modelId="{07ED19DB-50DE-498A-9434-4EA53CFE5BF8}">
      <dgm:prSet phldrT="[Text]"/>
      <dgm:spPr/>
      <dgm:t>
        <a:bodyPr/>
        <a:lstStyle/>
        <a:p>
          <a:endParaRPr lang="en-US" dirty="0"/>
        </a:p>
      </dgm:t>
    </dgm:pt>
    <dgm:pt modelId="{88AFB4E1-DE88-476C-A1AF-F27FAA1D6C74}" type="parTrans" cxnId="{39E97F1D-90AA-4319-8570-7C30374217B3}">
      <dgm:prSet/>
      <dgm:spPr/>
      <dgm:t>
        <a:bodyPr/>
        <a:lstStyle/>
        <a:p>
          <a:endParaRPr lang="en-US"/>
        </a:p>
      </dgm:t>
    </dgm:pt>
    <dgm:pt modelId="{2A57CBD0-C23D-4535-90A5-419EFBCBB8B3}" type="sibTrans" cxnId="{39E97F1D-90AA-4319-8570-7C30374217B3}">
      <dgm:prSet/>
      <dgm:spPr/>
      <dgm:t>
        <a:bodyPr/>
        <a:lstStyle/>
        <a:p>
          <a:endParaRPr lang="en-US"/>
        </a:p>
      </dgm:t>
    </dgm:pt>
    <dgm:pt modelId="{D5F5A047-51A4-4E6C-B10D-733C2FEB8DB2}">
      <dgm:prSet/>
      <dgm:spPr/>
      <dgm:t>
        <a:bodyPr/>
        <a:lstStyle/>
        <a:p>
          <a:endParaRPr lang="en-US" dirty="0"/>
        </a:p>
      </dgm:t>
    </dgm:pt>
    <dgm:pt modelId="{7FBC8DF1-F2D2-4304-A53F-9CEB6A47C720}" type="parTrans" cxnId="{89701F3A-D129-42D8-AD99-DBFF73E1515A}">
      <dgm:prSet/>
      <dgm:spPr/>
      <dgm:t>
        <a:bodyPr/>
        <a:lstStyle/>
        <a:p>
          <a:endParaRPr lang="en-US"/>
        </a:p>
      </dgm:t>
    </dgm:pt>
    <dgm:pt modelId="{E0F88571-68A3-4E03-A421-66ED6BA90947}" type="sibTrans" cxnId="{89701F3A-D129-42D8-AD99-DBFF73E1515A}">
      <dgm:prSet/>
      <dgm:spPr/>
      <dgm:t>
        <a:bodyPr/>
        <a:lstStyle/>
        <a:p>
          <a:endParaRPr lang="en-US"/>
        </a:p>
      </dgm:t>
    </dgm:pt>
    <dgm:pt modelId="{8AB43B5B-F797-4AC4-986D-794B9DC2B42A}">
      <dgm:prSet/>
      <dgm:spPr/>
      <dgm:t>
        <a:bodyPr/>
        <a:lstStyle/>
        <a:p>
          <a:endParaRPr lang="en-US" dirty="0"/>
        </a:p>
      </dgm:t>
    </dgm:pt>
    <dgm:pt modelId="{925796C8-9AEC-422B-AFF5-15EC1F5FFEEB}" type="parTrans" cxnId="{5333B00E-A87C-45F7-B195-982D16FA43BF}">
      <dgm:prSet/>
      <dgm:spPr/>
      <dgm:t>
        <a:bodyPr/>
        <a:lstStyle/>
        <a:p>
          <a:endParaRPr lang="en-US"/>
        </a:p>
      </dgm:t>
    </dgm:pt>
    <dgm:pt modelId="{06CA178D-9590-4F13-8F86-A5F15627D1EC}" type="sibTrans" cxnId="{5333B00E-A87C-45F7-B195-982D16FA43BF}">
      <dgm:prSet/>
      <dgm:spPr/>
      <dgm:t>
        <a:bodyPr/>
        <a:lstStyle/>
        <a:p>
          <a:endParaRPr lang="en-US"/>
        </a:p>
      </dgm:t>
    </dgm:pt>
    <dgm:pt modelId="{25F7A8FF-027E-4DD7-837F-FCCDEF39733A}">
      <dgm:prSet/>
      <dgm:spPr/>
      <dgm:t>
        <a:bodyPr/>
        <a:lstStyle/>
        <a:p>
          <a:endParaRPr lang="en-US" dirty="0"/>
        </a:p>
      </dgm:t>
    </dgm:pt>
    <dgm:pt modelId="{DA44591C-A199-4B52-972C-6F1BE083A98E}" type="parTrans" cxnId="{D684609F-9C86-4E77-8294-FEC57C82B2BD}">
      <dgm:prSet/>
      <dgm:spPr/>
      <dgm:t>
        <a:bodyPr/>
        <a:lstStyle/>
        <a:p>
          <a:endParaRPr lang="en-US"/>
        </a:p>
      </dgm:t>
    </dgm:pt>
    <dgm:pt modelId="{5CBE803F-B722-4385-86A5-FEA0C03E8ADF}" type="sibTrans" cxnId="{D684609F-9C86-4E77-8294-FEC57C82B2BD}">
      <dgm:prSet/>
      <dgm:spPr/>
      <dgm:t>
        <a:bodyPr/>
        <a:lstStyle/>
        <a:p>
          <a:endParaRPr lang="en-US"/>
        </a:p>
      </dgm:t>
    </dgm:pt>
    <dgm:pt modelId="{487056FD-EB3E-4091-9627-FC7950767462}" type="pres">
      <dgm:prSet presAssocID="{27512BBB-85C4-45C8-86B2-C07CCD42C26B}" presName="compositeShape" presStyleCnt="0">
        <dgm:presLayoutVars>
          <dgm:chMax val="7"/>
          <dgm:dir/>
          <dgm:resizeHandles val="exact"/>
        </dgm:presLayoutVars>
      </dgm:prSet>
      <dgm:spPr/>
    </dgm:pt>
    <dgm:pt modelId="{94093079-4001-47F8-A00C-C012804BB50C}" type="pres">
      <dgm:prSet presAssocID="{27512BBB-85C4-45C8-86B2-C07CCD42C26B}" presName="wedge1" presStyleLbl="node1" presStyleIdx="0" presStyleCnt="6" custLinFactNeighborX="569" custLinFactNeighborY="-586"/>
      <dgm:spPr/>
      <dgm:t>
        <a:bodyPr/>
        <a:lstStyle/>
        <a:p>
          <a:endParaRPr lang="en-US"/>
        </a:p>
      </dgm:t>
    </dgm:pt>
    <dgm:pt modelId="{0B7442D8-9773-41CF-A915-982995220214}" type="pres">
      <dgm:prSet presAssocID="{27512BBB-85C4-45C8-86B2-C07CCD42C26B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7BCD67-D53B-4B69-AE0A-0F7B9A6E266B}" type="pres">
      <dgm:prSet presAssocID="{27512BBB-85C4-45C8-86B2-C07CCD42C26B}" presName="wedge2" presStyleLbl="node1" presStyleIdx="1" presStyleCnt="6"/>
      <dgm:spPr/>
      <dgm:t>
        <a:bodyPr/>
        <a:lstStyle/>
        <a:p>
          <a:endParaRPr lang="en-US"/>
        </a:p>
      </dgm:t>
    </dgm:pt>
    <dgm:pt modelId="{C454F5F8-520E-492A-9997-E19DF35FBE26}" type="pres">
      <dgm:prSet presAssocID="{27512BBB-85C4-45C8-86B2-C07CCD42C26B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56CB4C-A2B9-4E90-A5D8-ABA6C2AE5435}" type="pres">
      <dgm:prSet presAssocID="{27512BBB-85C4-45C8-86B2-C07CCD42C26B}" presName="wedge3" presStyleLbl="node1" presStyleIdx="2" presStyleCnt="6"/>
      <dgm:spPr/>
      <dgm:t>
        <a:bodyPr/>
        <a:lstStyle/>
        <a:p>
          <a:endParaRPr lang="en-US"/>
        </a:p>
      </dgm:t>
    </dgm:pt>
    <dgm:pt modelId="{42040464-181B-42F2-A978-690DBF5A1EB0}" type="pres">
      <dgm:prSet presAssocID="{27512BBB-85C4-45C8-86B2-C07CCD42C26B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B29D40-1B72-4E7C-BF20-5BA7CCC21003}" type="pres">
      <dgm:prSet presAssocID="{27512BBB-85C4-45C8-86B2-C07CCD42C26B}" presName="wedge4" presStyleLbl="node1" presStyleIdx="3" presStyleCnt="6"/>
      <dgm:spPr/>
      <dgm:t>
        <a:bodyPr/>
        <a:lstStyle/>
        <a:p>
          <a:endParaRPr lang="en-US"/>
        </a:p>
      </dgm:t>
    </dgm:pt>
    <dgm:pt modelId="{02C5CCB7-254A-48E4-B4E2-310F82248901}" type="pres">
      <dgm:prSet presAssocID="{27512BBB-85C4-45C8-86B2-C07CCD42C26B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4E774-8571-4B91-8B10-62A60292E263}" type="pres">
      <dgm:prSet presAssocID="{27512BBB-85C4-45C8-86B2-C07CCD42C26B}" presName="wedge5" presStyleLbl="node1" presStyleIdx="4" presStyleCnt="6"/>
      <dgm:spPr/>
      <dgm:t>
        <a:bodyPr/>
        <a:lstStyle/>
        <a:p>
          <a:endParaRPr lang="en-US"/>
        </a:p>
      </dgm:t>
    </dgm:pt>
    <dgm:pt modelId="{3BED7C8B-45EC-47B5-BBE7-D8B63F8B3AFC}" type="pres">
      <dgm:prSet presAssocID="{27512BBB-85C4-45C8-86B2-C07CCD42C26B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D4065-3AC4-4B57-89B2-23168C2DCC35}" type="pres">
      <dgm:prSet presAssocID="{27512BBB-85C4-45C8-86B2-C07CCD42C26B}" presName="wedge6" presStyleLbl="node1" presStyleIdx="5" presStyleCnt="6"/>
      <dgm:spPr/>
      <dgm:t>
        <a:bodyPr/>
        <a:lstStyle/>
        <a:p>
          <a:endParaRPr lang="en-US"/>
        </a:p>
      </dgm:t>
    </dgm:pt>
    <dgm:pt modelId="{DB88FE5F-473D-47D8-8800-93ED5D92E6F3}" type="pres">
      <dgm:prSet presAssocID="{27512BBB-85C4-45C8-86B2-C07CCD42C26B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5FD516-BB9A-4D96-8DD8-0693CBB92F79}" type="presOf" srcId="{D5F5A047-51A4-4E6C-B10D-733C2FEB8DB2}" destId="{03B29D40-1B72-4E7C-BF20-5BA7CCC21003}" srcOrd="0" destOrd="0" presId="urn:microsoft.com/office/officeart/2005/8/layout/chart3"/>
    <dgm:cxn modelId="{D460B554-4530-42F5-A85F-76B922BE6903}" type="presOf" srcId="{D5F5A047-51A4-4E6C-B10D-733C2FEB8DB2}" destId="{02C5CCB7-254A-48E4-B4E2-310F82248901}" srcOrd="1" destOrd="0" presId="urn:microsoft.com/office/officeart/2005/8/layout/chart3"/>
    <dgm:cxn modelId="{5333B00E-A87C-45F7-B195-982D16FA43BF}" srcId="{27512BBB-85C4-45C8-86B2-C07CCD42C26B}" destId="{8AB43B5B-F797-4AC4-986D-794B9DC2B42A}" srcOrd="1" destOrd="0" parTransId="{925796C8-9AEC-422B-AFF5-15EC1F5FFEEB}" sibTransId="{06CA178D-9590-4F13-8F86-A5F15627D1EC}"/>
    <dgm:cxn modelId="{78260EFD-A20B-41AC-887E-C8D142CF5AD4}" srcId="{27512BBB-85C4-45C8-86B2-C07CCD42C26B}" destId="{DC800605-41A2-42EA-903B-6DEE2742CDD5}" srcOrd="0" destOrd="0" parTransId="{2AABEE05-8380-4BBB-8B42-FA7C32554AC9}" sibTransId="{3BF8FAF2-9C04-4EF4-8F14-2F5B08C667BC}"/>
    <dgm:cxn modelId="{5A00DA90-5D34-4905-BC52-D0A12DC00704}" type="presOf" srcId="{27512BBB-85C4-45C8-86B2-C07CCD42C26B}" destId="{487056FD-EB3E-4091-9627-FC7950767462}" srcOrd="0" destOrd="0" presId="urn:microsoft.com/office/officeart/2005/8/layout/chart3"/>
    <dgm:cxn modelId="{7B0D9024-1160-4A38-BE30-D7959235C928}" type="presOf" srcId="{07ED19DB-50DE-498A-9434-4EA53CFE5BF8}" destId="{DB88FE5F-473D-47D8-8800-93ED5D92E6F3}" srcOrd="1" destOrd="0" presId="urn:microsoft.com/office/officeart/2005/8/layout/chart3"/>
    <dgm:cxn modelId="{B72DE961-438F-4B76-96A9-A33C13B8A503}" type="presOf" srcId="{25F7A8FF-027E-4DD7-837F-FCCDEF39733A}" destId="{42040464-181B-42F2-A978-690DBF5A1EB0}" srcOrd="1" destOrd="0" presId="urn:microsoft.com/office/officeart/2005/8/layout/chart3"/>
    <dgm:cxn modelId="{5C14CC3B-6EAE-4724-961B-E04102E6FA5B}" type="presOf" srcId="{DC800605-41A2-42EA-903B-6DEE2742CDD5}" destId="{94093079-4001-47F8-A00C-C012804BB50C}" srcOrd="0" destOrd="0" presId="urn:microsoft.com/office/officeart/2005/8/layout/chart3"/>
    <dgm:cxn modelId="{6ED371F7-7C7C-4D58-86CB-A67C1034EC5A}" type="presOf" srcId="{8AB43B5B-F797-4AC4-986D-794B9DC2B42A}" destId="{F07BCD67-D53B-4B69-AE0A-0F7B9A6E266B}" srcOrd="0" destOrd="0" presId="urn:microsoft.com/office/officeart/2005/8/layout/chart3"/>
    <dgm:cxn modelId="{1F891242-0C27-4C95-B297-73F1607F014E}" type="presOf" srcId="{935D3A99-D4EA-48B8-8635-104BA5690227}" destId="{3BED7C8B-45EC-47B5-BBE7-D8B63F8B3AFC}" srcOrd="1" destOrd="0" presId="urn:microsoft.com/office/officeart/2005/8/layout/chart3"/>
    <dgm:cxn modelId="{A042CE27-BADC-4CE3-8DA6-5C303072E1AD}" type="presOf" srcId="{935D3A99-D4EA-48B8-8635-104BA5690227}" destId="{16E4E774-8571-4B91-8B10-62A60292E263}" srcOrd="0" destOrd="0" presId="urn:microsoft.com/office/officeart/2005/8/layout/chart3"/>
    <dgm:cxn modelId="{D684609F-9C86-4E77-8294-FEC57C82B2BD}" srcId="{27512BBB-85C4-45C8-86B2-C07CCD42C26B}" destId="{25F7A8FF-027E-4DD7-837F-FCCDEF39733A}" srcOrd="2" destOrd="0" parTransId="{DA44591C-A199-4B52-972C-6F1BE083A98E}" sibTransId="{5CBE803F-B722-4385-86A5-FEA0C03E8ADF}"/>
    <dgm:cxn modelId="{5D6D7693-1F1E-4E51-9300-B33E6557CC9F}" srcId="{27512BBB-85C4-45C8-86B2-C07CCD42C26B}" destId="{935D3A99-D4EA-48B8-8635-104BA5690227}" srcOrd="4" destOrd="0" parTransId="{EBA9CD7C-77C3-4D27-8BEA-22221A35D1C0}" sibTransId="{812CDF41-56E5-43FA-8B57-02EA354B7251}"/>
    <dgm:cxn modelId="{39E97F1D-90AA-4319-8570-7C30374217B3}" srcId="{27512BBB-85C4-45C8-86B2-C07CCD42C26B}" destId="{07ED19DB-50DE-498A-9434-4EA53CFE5BF8}" srcOrd="5" destOrd="0" parTransId="{88AFB4E1-DE88-476C-A1AF-F27FAA1D6C74}" sibTransId="{2A57CBD0-C23D-4535-90A5-419EFBCBB8B3}"/>
    <dgm:cxn modelId="{89701F3A-D129-42D8-AD99-DBFF73E1515A}" srcId="{27512BBB-85C4-45C8-86B2-C07CCD42C26B}" destId="{D5F5A047-51A4-4E6C-B10D-733C2FEB8DB2}" srcOrd="3" destOrd="0" parTransId="{7FBC8DF1-F2D2-4304-A53F-9CEB6A47C720}" sibTransId="{E0F88571-68A3-4E03-A421-66ED6BA90947}"/>
    <dgm:cxn modelId="{38703360-F07E-4D46-AED5-588133E35BA6}" type="presOf" srcId="{8AB43B5B-F797-4AC4-986D-794B9DC2B42A}" destId="{C454F5F8-520E-492A-9997-E19DF35FBE26}" srcOrd="1" destOrd="0" presId="urn:microsoft.com/office/officeart/2005/8/layout/chart3"/>
    <dgm:cxn modelId="{E7520265-48F2-4E26-A573-10DA6DAD1A9A}" type="presOf" srcId="{07ED19DB-50DE-498A-9434-4EA53CFE5BF8}" destId="{E75D4065-3AC4-4B57-89B2-23168C2DCC35}" srcOrd="0" destOrd="0" presId="urn:microsoft.com/office/officeart/2005/8/layout/chart3"/>
    <dgm:cxn modelId="{638D374D-4C6D-47DC-B490-027A82766D03}" type="presOf" srcId="{DC800605-41A2-42EA-903B-6DEE2742CDD5}" destId="{0B7442D8-9773-41CF-A915-982995220214}" srcOrd="1" destOrd="0" presId="urn:microsoft.com/office/officeart/2005/8/layout/chart3"/>
    <dgm:cxn modelId="{260F0B05-9E45-4D69-B948-3D3C869AC6C1}" type="presOf" srcId="{25F7A8FF-027E-4DD7-837F-FCCDEF39733A}" destId="{D756CB4C-A2B9-4E90-A5D8-ABA6C2AE5435}" srcOrd="0" destOrd="0" presId="urn:microsoft.com/office/officeart/2005/8/layout/chart3"/>
    <dgm:cxn modelId="{D441BFAC-EDAA-4A08-9F1E-89CA3BA434FD}" type="presParOf" srcId="{487056FD-EB3E-4091-9627-FC7950767462}" destId="{94093079-4001-47F8-A00C-C012804BB50C}" srcOrd="0" destOrd="0" presId="urn:microsoft.com/office/officeart/2005/8/layout/chart3"/>
    <dgm:cxn modelId="{5CBC8F6E-FB42-4A84-85B6-BD46EA34BC80}" type="presParOf" srcId="{487056FD-EB3E-4091-9627-FC7950767462}" destId="{0B7442D8-9773-41CF-A915-982995220214}" srcOrd="1" destOrd="0" presId="urn:microsoft.com/office/officeart/2005/8/layout/chart3"/>
    <dgm:cxn modelId="{829BE970-CA5A-47B5-83DE-D8CAA847237A}" type="presParOf" srcId="{487056FD-EB3E-4091-9627-FC7950767462}" destId="{F07BCD67-D53B-4B69-AE0A-0F7B9A6E266B}" srcOrd="2" destOrd="0" presId="urn:microsoft.com/office/officeart/2005/8/layout/chart3"/>
    <dgm:cxn modelId="{97B8C3FE-67BC-4A91-B519-7B65EB5A966F}" type="presParOf" srcId="{487056FD-EB3E-4091-9627-FC7950767462}" destId="{C454F5F8-520E-492A-9997-E19DF35FBE26}" srcOrd="3" destOrd="0" presId="urn:microsoft.com/office/officeart/2005/8/layout/chart3"/>
    <dgm:cxn modelId="{9ED9DA9E-E577-47B9-8E34-169BC60DFBF2}" type="presParOf" srcId="{487056FD-EB3E-4091-9627-FC7950767462}" destId="{D756CB4C-A2B9-4E90-A5D8-ABA6C2AE5435}" srcOrd="4" destOrd="0" presId="urn:microsoft.com/office/officeart/2005/8/layout/chart3"/>
    <dgm:cxn modelId="{CE60D127-4120-4D2F-9EA9-7661E2736414}" type="presParOf" srcId="{487056FD-EB3E-4091-9627-FC7950767462}" destId="{42040464-181B-42F2-A978-690DBF5A1EB0}" srcOrd="5" destOrd="0" presId="urn:microsoft.com/office/officeart/2005/8/layout/chart3"/>
    <dgm:cxn modelId="{DDD05482-BBE4-4BAB-91C5-A897F2152053}" type="presParOf" srcId="{487056FD-EB3E-4091-9627-FC7950767462}" destId="{03B29D40-1B72-4E7C-BF20-5BA7CCC21003}" srcOrd="6" destOrd="0" presId="urn:microsoft.com/office/officeart/2005/8/layout/chart3"/>
    <dgm:cxn modelId="{8A848137-F5DD-4A80-BA9A-DC99FD3DB121}" type="presParOf" srcId="{487056FD-EB3E-4091-9627-FC7950767462}" destId="{02C5CCB7-254A-48E4-B4E2-310F82248901}" srcOrd="7" destOrd="0" presId="urn:microsoft.com/office/officeart/2005/8/layout/chart3"/>
    <dgm:cxn modelId="{6CA4E36E-9F88-4C40-B7A7-ABB691B9732B}" type="presParOf" srcId="{487056FD-EB3E-4091-9627-FC7950767462}" destId="{16E4E774-8571-4B91-8B10-62A60292E263}" srcOrd="8" destOrd="0" presId="urn:microsoft.com/office/officeart/2005/8/layout/chart3"/>
    <dgm:cxn modelId="{0458FD7D-2C56-44F4-B9F0-FE5DE76BB5CF}" type="presParOf" srcId="{487056FD-EB3E-4091-9627-FC7950767462}" destId="{3BED7C8B-45EC-47B5-BBE7-D8B63F8B3AFC}" srcOrd="9" destOrd="0" presId="urn:microsoft.com/office/officeart/2005/8/layout/chart3"/>
    <dgm:cxn modelId="{C057CA94-AEA9-43C6-9575-12D88C39A517}" type="presParOf" srcId="{487056FD-EB3E-4091-9627-FC7950767462}" destId="{E75D4065-3AC4-4B57-89B2-23168C2DCC35}" srcOrd="10" destOrd="0" presId="urn:microsoft.com/office/officeart/2005/8/layout/chart3"/>
    <dgm:cxn modelId="{8884668B-A4D0-44EE-BB60-21EEECA0B6A3}" type="presParOf" srcId="{487056FD-EB3E-4091-9627-FC7950767462}" destId="{DB88FE5F-473D-47D8-8800-93ED5D92E6F3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512BBB-85C4-45C8-86B2-C07CCD42C26B}" type="doc">
      <dgm:prSet loTypeId="urn:microsoft.com/office/officeart/2005/8/layout/chart3" loCatId="cycle" qsTypeId="urn:microsoft.com/office/officeart/2005/8/quickstyle/3d1" qsCatId="3D" csTypeId="urn:microsoft.com/office/officeart/2005/8/colors/accent1_2" csCatId="accent1" phldr="1"/>
      <dgm:spPr/>
    </dgm:pt>
    <dgm:pt modelId="{DC800605-41A2-42EA-903B-6DEE2742CDD5}">
      <dgm:prSet phldrT="[Text]"/>
      <dgm:spPr/>
      <dgm:t>
        <a:bodyPr/>
        <a:lstStyle/>
        <a:p>
          <a:endParaRPr lang="en-US" dirty="0"/>
        </a:p>
      </dgm:t>
    </dgm:pt>
    <dgm:pt modelId="{2AABEE05-8380-4BBB-8B42-FA7C32554AC9}" type="parTrans" cxnId="{78260EFD-A20B-41AC-887E-C8D142CF5AD4}">
      <dgm:prSet/>
      <dgm:spPr/>
      <dgm:t>
        <a:bodyPr/>
        <a:lstStyle/>
        <a:p>
          <a:endParaRPr lang="en-US"/>
        </a:p>
      </dgm:t>
    </dgm:pt>
    <dgm:pt modelId="{3BF8FAF2-9C04-4EF4-8F14-2F5B08C667BC}" type="sibTrans" cxnId="{78260EFD-A20B-41AC-887E-C8D142CF5AD4}">
      <dgm:prSet/>
      <dgm:spPr/>
      <dgm:t>
        <a:bodyPr/>
        <a:lstStyle/>
        <a:p>
          <a:endParaRPr lang="en-US"/>
        </a:p>
      </dgm:t>
    </dgm:pt>
    <dgm:pt modelId="{935D3A99-D4EA-48B8-8635-104BA5690227}">
      <dgm:prSet phldrT="[Text]"/>
      <dgm:spPr/>
      <dgm:t>
        <a:bodyPr/>
        <a:lstStyle/>
        <a:p>
          <a:endParaRPr lang="en-US" dirty="0"/>
        </a:p>
      </dgm:t>
    </dgm:pt>
    <dgm:pt modelId="{EBA9CD7C-77C3-4D27-8BEA-22221A35D1C0}" type="parTrans" cxnId="{5D6D7693-1F1E-4E51-9300-B33E6557CC9F}">
      <dgm:prSet/>
      <dgm:spPr/>
      <dgm:t>
        <a:bodyPr/>
        <a:lstStyle/>
        <a:p>
          <a:endParaRPr lang="en-US"/>
        </a:p>
      </dgm:t>
    </dgm:pt>
    <dgm:pt modelId="{812CDF41-56E5-43FA-8B57-02EA354B7251}" type="sibTrans" cxnId="{5D6D7693-1F1E-4E51-9300-B33E6557CC9F}">
      <dgm:prSet/>
      <dgm:spPr/>
      <dgm:t>
        <a:bodyPr/>
        <a:lstStyle/>
        <a:p>
          <a:endParaRPr lang="en-US"/>
        </a:p>
      </dgm:t>
    </dgm:pt>
    <dgm:pt modelId="{07ED19DB-50DE-498A-9434-4EA53CFE5BF8}">
      <dgm:prSet phldrT="[Text]"/>
      <dgm:spPr/>
      <dgm:t>
        <a:bodyPr/>
        <a:lstStyle/>
        <a:p>
          <a:endParaRPr lang="en-US" dirty="0"/>
        </a:p>
      </dgm:t>
    </dgm:pt>
    <dgm:pt modelId="{88AFB4E1-DE88-476C-A1AF-F27FAA1D6C74}" type="parTrans" cxnId="{39E97F1D-90AA-4319-8570-7C30374217B3}">
      <dgm:prSet/>
      <dgm:spPr/>
      <dgm:t>
        <a:bodyPr/>
        <a:lstStyle/>
        <a:p>
          <a:endParaRPr lang="en-US"/>
        </a:p>
      </dgm:t>
    </dgm:pt>
    <dgm:pt modelId="{2A57CBD0-C23D-4535-90A5-419EFBCBB8B3}" type="sibTrans" cxnId="{39E97F1D-90AA-4319-8570-7C30374217B3}">
      <dgm:prSet/>
      <dgm:spPr/>
      <dgm:t>
        <a:bodyPr/>
        <a:lstStyle/>
        <a:p>
          <a:endParaRPr lang="en-US"/>
        </a:p>
      </dgm:t>
    </dgm:pt>
    <dgm:pt modelId="{D5F5A047-51A4-4E6C-B10D-733C2FEB8DB2}">
      <dgm:prSet/>
      <dgm:spPr/>
      <dgm:t>
        <a:bodyPr/>
        <a:lstStyle/>
        <a:p>
          <a:endParaRPr lang="en-US" dirty="0"/>
        </a:p>
      </dgm:t>
    </dgm:pt>
    <dgm:pt modelId="{7FBC8DF1-F2D2-4304-A53F-9CEB6A47C720}" type="parTrans" cxnId="{89701F3A-D129-42D8-AD99-DBFF73E1515A}">
      <dgm:prSet/>
      <dgm:spPr/>
      <dgm:t>
        <a:bodyPr/>
        <a:lstStyle/>
        <a:p>
          <a:endParaRPr lang="en-US"/>
        </a:p>
      </dgm:t>
    </dgm:pt>
    <dgm:pt modelId="{E0F88571-68A3-4E03-A421-66ED6BA90947}" type="sibTrans" cxnId="{89701F3A-D129-42D8-AD99-DBFF73E1515A}">
      <dgm:prSet/>
      <dgm:spPr/>
      <dgm:t>
        <a:bodyPr/>
        <a:lstStyle/>
        <a:p>
          <a:endParaRPr lang="en-US"/>
        </a:p>
      </dgm:t>
    </dgm:pt>
    <dgm:pt modelId="{8AB43B5B-F797-4AC4-986D-794B9DC2B42A}">
      <dgm:prSet/>
      <dgm:spPr/>
      <dgm:t>
        <a:bodyPr/>
        <a:lstStyle/>
        <a:p>
          <a:r>
            <a:rPr lang="en-US" dirty="0" smtClean="0"/>
            <a:t>WHY</a:t>
          </a:r>
          <a:endParaRPr lang="en-US" dirty="0"/>
        </a:p>
      </dgm:t>
    </dgm:pt>
    <dgm:pt modelId="{925796C8-9AEC-422B-AFF5-15EC1F5FFEEB}" type="parTrans" cxnId="{5333B00E-A87C-45F7-B195-982D16FA43BF}">
      <dgm:prSet/>
      <dgm:spPr/>
      <dgm:t>
        <a:bodyPr/>
        <a:lstStyle/>
        <a:p>
          <a:endParaRPr lang="en-US"/>
        </a:p>
      </dgm:t>
    </dgm:pt>
    <dgm:pt modelId="{06CA178D-9590-4F13-8F86-A5F15627D1EC}" type="sibTrans" cxnId="{5333B00E-A87C-45F7-B195-982D16FA43BF}">
      <dgm:prSet/>
      <dgm:spPr/>
      <dgm:t>
        <a:bodyPr/>
        <a:lstStyle/>
        <a:p>
          <a:endParaRPr lang="en-US"/>
        </a:p>
      </dgm:t>
    </dgm:pt>
    <dgm:pt modelId="{25F7A8FF-027E-4DD7-837F-FCCDEF39733A}">
      <dgm:prSet/>
      <dgm:spPr/>
      <dgm:t>
        <a:bodyPr/>
        <a:lstStyle/>
        <a:p>
          <a:endParaRPr lang="en-US" dirty="0"/>
        </a:p>
      </dgm:t>
    </dgm:pt>
    <dgm:pt modelId="{DA44591C-A199-4B52-972C-6F1BE083A98E}" type="parTrans" cxnId="{D684609F-9C86-4E77-8294-FEC57C82B2BD}">
      <dgm:prSet/>
      <dgm:spPr/>
      <dgm:t>
        <a:bodyPr/>
        <a:lstStyle/>
        <a:p>
          <a:endParaRPr lang="en-US"/>
        </a:p>
      </dgm:t>
    </dgm:pt>
    <dgm:pt modelId="{5CBE803F-B722-4385-86A5-FEA0C03E8ADF}" type="sibTrans" cxnId="{D684609F-9C86-4E77-8294-FEC57C82B2BD}">
      <dgm:prSet/>
      <dgm:spPr/>
      <dgm:t>
        <a:bodyPr/>
        <a:lstStyle/>
        <a:p>
          <a:endParaRPr lang="en-US"/>
        </a:p>
      </dgm:t>
    </dgm:pt>
    <dgm:pt modelId="{1AD5EA14-3F12-4C05-839D-B56F26B94585}" type="pres">
      <dgm:prSet presAssocID="{27512BBB-85C4-45C8-86B2-C07CCD42C26B}" presName="compositeShape" presStyleCnt="0">
        <dgm:presLayoutVars>
          <dgm:chMax val="7"/>
          <dgm:dir/>
          <dgm:resizeHandles val="exact"/>
        </dgm:presLayoutVars>
      </dgm:prSet>
      <dgm:spPr/>
    </dgm:pt>
    <dgm:pt modelId="{804F055E-8F31-40C0-BDFE-01600EA271C6}" type="pres">
      <dgm:prSet presAssocID="{27512BBB-85C4-45C8-86B2-C07CCD42C26B}" presName="wedge1" presStyleLbl="node1" presStyleIdx="0" presStyleCnt="6" custAng="0" custLinFactNeighborX="-2338" custLinFactNeighborY="4214"/>
      <dgm:spPr/>
      <dgm:t>
        <a:bodyPr/>
        <a:lstStyle/>
        <a:p>
          <a:endParaRPr lang="en-US"/>
        </a:p>
      </dgm:t>
    </dgm:pt>
    <dgm:pt modelId="{75116D1B-CECE-4509-A7C6-26EAB6B6208B}" type="pres">
      <dgm:prSet presAssocID="{27512BBB-85C4-45C8-86B2-C07CCD42C26B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06D693-FD4D-4A11-B420-810875C7AE92}" type="pres">
      <dgm:prSet presAssocID="{27512BBB-85C4-45C8-86B2-C07CCD42C26B}" presName="wedge2" presStyleLbl="node1" presStyleIdx="1" presStyleCnt="6" custLinFactNeighborX="6219" custLinFactNeighborY="-940"/>
      <dgm:spPr/>
      <dgm:t>
        <a:bodyPr/>
        <a:lstStyle/>
        <a:p>
          <a:endParaRPr lang="en-US"/>
        </a:p>
      </dgm:t>
    </dgm:pt>
    <dgm:pt modelId="{B8274388-F788-438B-8F91-2017595379BE}" type="pres">
      <dgm:prSet presAssocID="{27512BBB-85C4-45C8-86B2-C07CCD42C26B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8DB939-61CC-4193-8620-7AA6880C792E}" type="pres">
      <dgm:prSet presAssocID="{27512BBB-85C4-45C8-86B2-C07CCD42C26B}" presName="wedge3" presStyleLbl="node1" presStyleIdx="2" presStyleCnt="6" custLinFactNeighborX="419" custLinFactNeighborY="-1406"/>
      <dgm:spPr/>
      <dgm:t>
        <a:bodyPr/>
        <a:lstStyle/>
        <a:p>
          <a:endParaRPr lang="en-US"/>
        </a:p>
      </dgm:t>
    </dgm:pt>
    <dgm:pt modelId="{70D903E1-2D7E-4212-9150-8780979DCE76}" type="pres">
      <dgm:prSet presAssocID="{27512BBB-85C4-45C8-86B2-C07CCD42C26B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5846A3-F522-42F7-B6DF-910387419512}" type="pres">
      <dgm:prSet presAssocID="{27512BBB-85C4-45C8-86B2-C07CCD42C26B}" presName="wedge4" presStyleLbl="node1" presStyleIdx="3" presStyleCnt="6"/>
      <dgm:spPr/>
      <dgm:t>
        <a:bodyPr/>
        <a:lstStyle/>
        <a:p>
          <a:endParaRPr lang="en-US"/>
        </a:p>
      </dgm:t>
    </dgm:pt>
    <dgm:pt modelId="{2EB404E9-2D1C-4971-B019-27186F5A2C9A}" type="pres">
      <dgm:prSet presAssocID="{27512BBB-85C4-45C8-86B2-C07CCD42C26B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07E69E-B0E0-4B47-8DD8-D42A12139ECE}" type="pres">
      <dgm:prSet presAssocID="{27512BBB-85C4-45C8-86B2-C07CCD42C26B}" presName="wedge5" presStyleLbl="node1" presStyleIdx="4" presStyleCnt="6"/>
      <dgm:spPr/>
      <dgm:t>
        <a:bodyPr/>
        <a:lstStyle/>
        <a:p>
          <a:endParaRPr lang="en-US"/>
        </a:p>
      </dgm:t>
    </dgm:pt>
    <dgm:pt modelId="{342F92AF-0E1C-47D9-A806-F6E241FEDA3B}" type="pres">
      <dgm:prSet presAssocID="{27512BBB-85C4-45C8-86B2-C07CCD42C26B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CB1D1-A5A7-4719-ABC6-33B4F9899026}" type="pres">
      <dgm:prSet presAssocID="{27512BBB-85C4-45C8-86B2-C07CCD42C26B}" presName="wedge6" presStyleLbl="node1" presStyleIdx="5" presStyleCnt="6"/>
      <dgm:spPr/>
      <dgm:t>
        <a:bodyPr/>
        <a:lstStyle/>
        <a:p>
          <a:endParaRPr lang="en-US"/>
        </a:p>
      </dgm:t>
    </dgm:pt>
    <dgm:pt modelId="{AD39DA7E-8BD7-43C4-8423-973D1A22CABE}" type="pres">
      <dgm:prSet presAssocID="{27512BBB-85C4-45C8-86B2-C07CCD42C26B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8D153B-43DA-45E8-B6AB-3BDC72A04644}" type="presOf" srcId="{8AB43B5B-F797-4AC4-986D-794B9DC2B42A}" destId="{B8274388-F788-438B-8F91-2017595379BE}" srcOrd="1" destOrd="0" presId="urn:microsoft.com/office/officeart/2005/8/layout/chart3"/>
    <dgm:cxn modelId="{22C19E21-2E8C-4B8D-A561-B4D0905B1463}" type="presOf" srcId="{27512BBB-85C4-45C8-86B2-C07CCD42C26B}" destId="{1AD5EA14-3F12-4C05-839D-B56F26B94585}" srcOrd="0" destOrd="0" presId="urn:microsoft.com/office/officeart/2005/8/layout/chart3"/>
    <dgm:cxn modelId="{6A3F2E59-3E6E-4E0A-8831-76D1E967D691}" type="presOf" srcId="{D5F5A047-51A4-4E6C-B10D-733C2FEB8DB2}" destId="{E45846A3-F522-42F7-B6DF-910387419512}" srcOrd="0" destOrd="0" presId="urn:microsoft.com/office/officeart/2005/8/layout/chart3"/>
    <dgm:cxn modelId="{ECEA2B64-D4D0-4E07-9BFA-8CD0253D4AD3}" type="presOf" srcId="{25F7A8FF-027E-4DD7-837F-FCCDEF39733A}" destId="{70D903E1-2D7E-4212-9150-8780979DCE76}" srcOrd="1" destOrd="0" presId="urn:microsoft.com/office/officeart/2005/8/layout/chart3"/>
    <dgm:cxn modelId="{BEDBB3ED-06B4-42EB-A57A-37068AA934A1}" type="presOf" srcId="{DC800605-41A2-42EA-903B-6DEE2742CDD5}" destId="{804F055E-8F31-40C0-BDFE-01600EA271C6}" srcOrd="0" destOrd="0" presId="urn:microsoft.com/office/officeart/2005/8/layout/chart3"/>
    <dgm:cxn modelId="{CA750F49-4288-4CBE-A0FD-7481978CF7C2}" type="presOf" srcId="{8AB43B5B-F797-4AC4-986D-794B9DC2B42A}" destId="{CB06D693-FD4D-4A11-B420-810875C7AE92}" srcOrd="0" destOrd="0" presId="urn:microsoft.com/office/officeart/2005/8/layout/chart3"/>
    <dgm:cxn modelId="{27C78CF3-B9DE-4EFB-85E4-03889A4E35CC}" type="presOf" srcId="{07ED19DB-50DE-498A-9434-4EA53CFE5BF8}" destId="{1C7CB1D1-A5A7-4719-ABC6-33B4F9899026}" srcOrd="0" destOrd="0" presId="urn:microsoft.com/office/officeart/2005/8/layout/chart3"/>
    <dgm:cxn modelId="{AADC3502-3716-4E73-898C-9CA258BD6EF1}" type="presOf" srcId="{935D3A99-D4EA-48B8-8635-104BA5690227}" destId="{0307E69E-B0E0-4B47-8DD8-D42A12139ECE}" srcOrd="0" destOrd="0" presId="urn:microsoft.com/office/officeart/2005/8/layout/chart3"/>
    <dgm:cxn modelId="{7145FEFC-6B7F-4579-9E8F-06055A04727E}" type="presOf" srcId="{25F7A8FF-027E-4DD7-837F-FCCDEF39733A}" destId="{FF8DB939-61CC-4193-8620-7AA6880C792E}" srcOrd="0" destOrd="0" presId="urn:microsoft.com/office/officeart/2005/8/layout/chart3"/>
    <dgm:cxn modelId="{78260EFD-A20B-41AC-887E-C8D142CF5AD4}" srcId="{27512BBB-85C4-45C8-86B2-C07CCD42C26B}" destId="{DC800605-41A2-42EA-903B-6DEE2742CDD5}" srcOrd="0" destOrd="0" parTransId="{2AABEE05-8380-4BBB-8B42-FA7C32554AC9}" sibTransId="{3BF8FAF2-9C04-4EF4-8F14-2F5B08C667BC}"/>
    <dgm:cxn modelId="{5333B00E-A87C-45F7-B195-982D16FA43BF}" srcId="{27512BBB-85C4-45C8-86B2-C07CCD42C26B}" destId="{8AB43B5B-F797-4AC4-986D-794B9DC2B42A}" srcOrd="1" destOrd="0" parTransId="{925796C8-9AEC-422B-AFF5-15EC1F5FFEEB}" sibTransId="{06CA178D-9590-4F13-8F86-A5F15627D1EC}"/>
    <dgm:cxn modelId="{332FE58D-B11C-43B4-82B2-B11342F4B52B}" type="presOf" srcId="{935D3A99-D4EA-48B8-8635-104BA5690227}" destId="{342F92AF-0E1C-47D9-A806-F6E241FEDA3B}" srcOrd="1" destOrd="0" presId="urn:microsoft.com/office/officeart/2005/8/layout/chart3"/>
    <dgm:cxn modelId="{10A2C8CC-C38D-49B0-9CAA-3382265C1C33}" type="presOf" srcId="{DC800605-41A2-42EA-903B-6DEE2742CDD5}" destId="{75116D1B-CECE-4509-A7C6-26EAB6B6208B}" srcOrd="1" destOrd="0" presId="urn:microsoft.com/office/officeart/2005/8/layout/chart3"/>
    <dgm:cxn modelId="{43E870F8-3447-42D0-9C00-7F737A97DFF8}" type="presOf" srcId="{D5F5A047-51A4-4E6C-B10D-733C2FEB8DB2}" destId="{2EB404E9-2D1C-4971-B019-27186F5A2C9A}" srcOrd="1" destOrd="0" presId="urn:microsoft.com/office/officeart/2005/8/layout/chart3"/>
    <dgm:cxn modelId="{D684609F-9C86-4E77-8294-FEC57C82B2BD}" srcId="{27512BBB-85C4-45C8-86B2-C07CCD42C26B}" destId="{25F7A8FF-027E-4DD7-837F-FCCDEF39733A}" srcOrd="2" destOrd="0" parTransId="{DA44591C-A199-4B52-972C-6F1BE083A98E}" sibTransId="{5CBE803F-B722-4385-86A5-FEA0C03E8ADF}"/>
    <dgm:cxn modelId="{5D6D7693-1F1E-4E51-9300-B33E6557CC9F}" srcId="{27512BBB-85C4-45C8-86B2-C07CCD42C26B}" destId="{935D3A99-D4EA-48B8-8635-104BA5690227}" srcOrd="4" destOrd="0" parTransId="{EBA9CD7C-77C3-4D27-8BEA-22221A35D1C0}" sibTransId="{812CDF41-56E5-43FA-8B57-02EA354B7251}"/>
    <dgm:cxn modelId="{39E97F1D-90AA-4319-8570-7C30374217B3}" srcId="{27512BBB-85C4-45C8-86B2-C07CCD42C26B}" destId="{07ED19DB-50DE-498A-9434-4EA53CFE5BF8}" srcOrd="5" destOrd="0" parTransId="{88AFB4E1-DE88-476C-A1AF-F27FAA1D6C74}" sibTransId="{2A57CBD0-C23D-4535-90A5-419EFBCBB8B3}"/>
    <dgm:cxn modelId="{89701F3A-D129-42D8-AD99-DBFF73E1515A}" srcId="{27512BBB-85C4-45C8-86B2-C07CCD42C26B}" destId="{D5F5A047-51A4-4E6C-B10D-733C2FEB8DB2}" srcOrd="3" destOrd="0" parTransId="{7FBC8DF1-F2D2-4304-A53F-9CEB6A47C720}" sibTransId="{E0F88571-68A3-4E03-A421-66ED6BA90947}"/>
    <dgm:cxn modelId="{58CBFA2E-5835-4FE8-A098-B04EA479B1BD}" type="presOf" srcId="{07ED19DB-50DE-498A-9434-4EA53CFE5BF8}" destId="{AD39DA7E-8BD7-43C4-8423-973D1A22CABE}" srcOrd="1" destOrd="0" presId="urn:microsoft.com/office/officeart/2005/8/layout/chart3"/>
    <dgm:cxn modelId="{7E1D653B-8C5F-4268-BE03-9ADB836E6CCE}" type="presParOf" srcId="{1AD5EA14-3F12-4C05-839D-B56F26B94585}" destId="{804F055E-8F31-40C0-BDFE-01600EA271C6}" srcOrd="0" destOrd="0" presId="urn:microsoft.com/office/officeart/2005/8/layout/chart3"/>
    <dgm:cxn modelId="{82FE048B-903F-447B-8F57-1A48FD45530C}" type="presParOf" srcId="{1AD5EA14-3F12-4C05-839D-B56F26B94585}" destId="{75116D1B-CECE-4509-A7C6-26EAB6B6208B}" srcOrd="1" destOrd="0" presId="urn:microsoft.com/office/officeart/2005/8/layout/chart3"/>
    <dgm:cxn modelId="{D31075D8-51D8-4830-A9C9-A917C24F2B56}" type="presParOf" srcId="{1AD5EA14-3F12-4C05-839D-B56F26B94585}" destId="{CB06D693-FD4D-4A11-B420-810875C7AE92}" srcOrd="2" destOrd="0" presId="urn:microsoft.com/office/officeart/2005/8/layout/chart3"/>
    <dgm:cxn modelId="{1E7C705A-BF50-4D35-84A9-1F8F3FD01A42}" type="presParOf" srcId="{1AD5EA14-3F12-4C05-839D-B56F26B94585}" destId="{B8274388-F788-438B-8F91-2017595379BE}" srcOrd="3" destOrd="0" presId="urn:microsoft.com/office/officeart/2005/8/layout/chart3"/>
    <dgm:cxn modelId="{36AAE53A-12DB-409C-91F9-E92E2DC2E6A7}" type="presParOf" srcId="{1AD5EA14-3F12-4C05-839D-B56F26B94585}" destId="{FF8DB939-61CC-4193-8620-7AA6880C792E}" srcOrd="4" destOrd="0" presId="urn:microsoft.com/office/officeart/2005/8/layout/chart3"/>
    <dgm:cxn modelId="{83AAA646-EE14-4EF5-93C4-788CC32EF99B}" type="presParOf" srcId="{1AD5EA14-3F12-4C05-839D-B56F26B94585}" destId="{70D903E1-2D7E-4212-9150-8780979DCE76}" srcOrd="5" destOrd="0" presId="urn:microsoft.com/office/officeart/2005/8/layout/chart3"/>
    <dgm:cxn modelId="{9DC77892-ED8B-4B22-8A71-81D49304D54A}" type="presParOf" srcId="{1AD5EA14-3F12-4C05-839D-B56F26B94585}" destId="{E45846A3-F522-42F7-B6DF-910387419512}" srcOrd="6" destOrd="0" presId="urn:microsoft.com/office/officeart/2005/8/layout/chart3"/>
    <dgm:cxn modelId="{C9BF96DA-8EE0-4225-A1F2-ADF90ABB05E7}" type="presParOf" srcId="{1AD5EA14-3F12-4C05-839D-B56F26B94585}" destId="{2EB404E9-2D1C-4971-B019-27186F5A2C9A}" srcOrd="7" destOrd="0" presId="urn:microsoft.com/office/officeart/2005/8/layout/chart3"/>
    <dgm:cxn modelId="{9A214656-B359-4942-9556-3121C3E069B4}" type="presParOf" srcId="{1AD5EA14-3F12-4C05-839D-B56F26B94585}" destId="{0307E69E-B0E0-4B47-8DD8-D42A12139ECE}" srcOrd="8" destOrd="0" presId="urn:microsoft.com/office/officeart/2005/8/layout/chart3"/>
    <dgm:cxn modelId="{1BAF7A99-52B6-48FB-BCCB-23328E31157E}" type="presParOf" srcId="{1AD5EA14-3F12-4C05-839D-B56F26B94585}" destId="{342F92AF-0E1C-47D9-A806-F6E241FEDA3B}" srcOrd="9" destOrd="0" presId="urn:microsoft.com/office/officeart/2005/8/layout/chart3"/>
    <dgm:cxn modelId="{3F4758C1-DDE3-466A-BDCC-7BEFC103E717}" type="presParOf" srcId="{1AD5EA14-3F12-4C05-839D-B56F26B94585}" destId="{1C7CB1D1-A5A7-4719-ABC6-33B4F9899026}" srcOrd="10" destOrd="0" presId="urn:microsoft.com/office/officeart/2005/8/layout/chart3"/>
    <dgm:cxn modelId="{78688AA5-F41C-49EF-9B48-DDE1F298F9BF}" type="presParOf" srcId="{1AD5EA14-3F12-4C05-839D-B56F26B94585}" destId="{AD39DA7E-8BD7-43C4-8423-973D1A22CABE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512BBB-85C4-45C8-86B2-C07CCD42C26B}" type="doc">
      <dgm:prSet loTypeId="urn:microsoft.com/office/officeart/2005/8/layout/chart3" loCatId="cycle" qsTypeId="urn:microsoft.com/office/officeart/2005/8/quickstyle/simple4" qsCatId="simple" csTypeId="urn:microsoft.com/office/officeart/2005/8/colors/accent1_2" csCatId="accent1" phldr="1"/>
      <dgm:spPr/>
    </dgm:pt>
    <dgm:pt modelId="{DC800605-41A2-42EA-903B-6DEE2742CDD5}">
      <dgm:prSet phldrT="[Text]"/>
      <dgm:spPr/>
      <dgm:t>
        <a:bodyPr/>
        <a:lstStyle/>
        <a:p>
          <a:endParaRPr lang="en-US" dirty="0"/>
        </a:p>
      </dgm:t>
    </dgm:pt>
    <dgm:pt modelId="{2AABEE05-8380-4BBB-8B42-FA7C32554AC9}" type="parTrans" cxnId="{78260EFD-A20B-41AC-887E-C8D142CF5AD4}">
      <dgm:prSet/>
      <dgm:spPr/>
      <dgm:t>
        <a:bodyPr/>
        <a:lstStyle/>
        <a:p>
          <a:endParaRPr lang="en-US"/>
        </a:p>
      </dgm:t>
    </dgm:pt>
    <dgm:pt modelId="{3BF8FAF2-9C04-4EF4-8F14-2F5B08C667BC}" type="sibTrans" cxnId="{78260EFD-A20B-41AC-887E-C8D142CF5AD4}">
      <dgm:prSet/>
      <dgm:spPr/>
      <dgm:t>
        <a:bodyPr/>
        <a:lstStyle/>
        <a:p>
          <a:endParaRPr lang="en-US"/>
        </a:p>
      </dgm:t>
    </dgm:pt>
    <dgm:pt modelId="{935D3A99-D4EA-48B8-8635-104BA5690227}">
      <dgm:prSet phldrT="[Text]"/>
      <dgm:spPr/>
      <dgm:t>
        <a:bodyPr/>
        <a:lstStyle/>
        <a:p>
          <a:endParaRPr lang="en-US" dirty="0"/>
        </a:p>
      </dgm:t>
    </dgm:pt>
    <dgm:pt modelId="{EBA9CD7C-77C3-4D27-8BEA-22221A35D1C0}" type="parTrans" cxnId="{5D6D7693-1F1E-4E51-9300-B33E6557CC9F}">
      <dgm:prSet/>
      <dgm:spPr/>
      <dgm:t>
        <a:bodyPr/>
        <a:lstStyle/>
        <a:p>
          <a:endParaRPr lang="en-US"/>
        </a:p>
      </dgm:t>
    </dgm:pt>
    <dgm:pt modelId="{812CDF41-56E5-43FA-8B57-02EA354B7251}" type="sibTrans" cxnId="{5D6D7693-1F1E-4E51-9300-B33E6557CC9F}">
      <dgm:prSet/>
      <dgm:spPr/>
      <dgm:t>
        <a:bodyPr/>
        <a:lstStyle/>
        <a:p>
          <a:endParaRPr lang="en-US"/>
        </a:p>
      </dgm:t>
    </dgm:pt>
    <dgm:pt modelId="{D5F5A047-51A4-4E6C-B10D-733C2FEB8DB2}">
      <dgm:prSet/>
      <dgm:spPr/>
      <dgm:t>
        <a:bodyPr/>
        <a:lstStyle/>
        <a:p>
          <a:endParaRPr lang="en-US" dirty="0"/>
        </a:p>
      </dgm:t>
    </dgm:pt>
    <dgm:pt modelId="{7FBC8DF1-F2D2-4304-A53F-9CEB6A47C720}" type="parTrans" cxnId="{89701F3A-D129-42D8-AD99-DBFF73E1515A}">
      <dgm:prSet/>
      <dgm:spPr/>
      <dgm:t>
        <a:bodyPr/>
        <a:lstStyle/>
        <a:p>
          <a:endParaRPr lang="en-US"/>
        </a:p>
      </dgm:t>
    </dgm:pt>
    <dgm:pt modelId="{E0F88571-68A3-4E03-A421-66ED6BA90947}" type="sibTrans" cxnId="{89701F3A-D129-42D8-AD99-DBFF73E1515A}">
      <dgm:prSet/>
      <dgm:spPr/>
      <dgm:t>
        <a:bodyPr/>
        <a:lstStyle/>
        <a:p>
          <a:endParaRPr lang="en-US"/>
        </a:p>
      </dgm:t>
    </dgm:pt>
    <dgm:pt modelId="{8AB43B5B-F797-4AC4-986D-794B9DC2B42A}">
      <dgm:prSet/>
      <dgm:spPr/>
      <dgm:t>
        <a:bodyPr/>
        <a:lstStyle/>
        <a:p>
          <a:endParaRPr lang="en-US" dirty="0"/>
        </a:p>
      </dgm:t>
    </dgm:pt>
    <dgm:pt modelId="{925796C8-9AEC-422B-AFF5-15EC1F5FFEEB}" type="parTrans" cxnId="{5333B00E-A87C-45F7-B195-982D16FA43BF}">
      <dgm:prSet/>
      <dgm:spPr/>
      <dgm:t>
        <a:bodyPr/>
        <a:lstStyle/>
        <a:p>
          <a:endParaRPr lang="en-US"/>
        </a:p>
      </dgm:t>
    </dgm:pt>
    <dgm:pt modelId="{06CA178D-9590-4F13-8F86-A5F15627D1EC}" type="sibTrans" cxnId="{5333B00E-A87C-45F7-B195-982D16FA43BF}">
      <dgm:prSet/>
      <dgm:spPr/>
      <dgm:t>
        <a:bodyPr/>
        <a:lstStyle/>
        <a:p>
          <a:endParaRPr lang="en-US"/>
        </a:p>
      </dgm:t>
    </dgm:pt>
    <dgm:pt modelId="{25F7A8FF-027E-4DD7-837F-FCCDEF39733A}">
      <dgm:prSet/>
      <dgm:spPr/>
      <dgm:t>
        <a:bodyPr/>
        <a:lstStyle/>
        <a:p>
          <a:r>
            <a:rPr lang="en-US" dirty="0" smtClean="0"/>
            <a:t>WHERE</a:t>
          </a:r>
          <a:endParaRPr lang="en-US" dirty="0"/>
        </a:p>
      </dgm:t>
    </dgm:pt>
    <dgm:pt modelId="{DA44591C-A199-4B52-972C-6F1BE083A98E}" type="parTrans" cxnId="{D684609F-9C86-4E77-8294-FEC57C82B2BD}">
      <dgm:prSet/>
      <dgm:spPr/>
      <dgm:t>
        <a:bodyPr/>
        <a:lstStyle/>
        <a:p>
          <a:endParaRPr lang="en-US"/>
        </a:p>
      </dgm:t>
    </dgm:pt>
    <dgm:pt modelId="{5CBE803F-B722-4385-86A5-FEA0C03E8ADF}" type="sibTrans" cxnId="{D684609F-9C86-4E77-8294-FEC57C82B2BD}">
      <dgm:prSet/>
      <dgm:spPr/>
      <dgm:t>
        <a:bodyPr/>
        <a:lstStyle/>
        <a:p>
          <a:endParaRPr lang="en-US"/>
        </a:p>
      </dgm:t>
    </dgm:pt>
    <dgm:pt modelId="{07ED19DB-50DE-498A-9434-4EA53CFE5BF8}">
      <dgm:prSet phldrT="[Text]"/>
      <dgm:spPr/>
      <dgm:t>
        <a:bodyPr/>
        <a:lstStyle/>
        <a:p>
          <a:endParaRPr lang="en-US" dirty="0"/>
        </a:p>
      </dgm:t>
    </dgm:pt>
    <dgm:pt modelId="{2A57CBD0-C23D-4535-90A5-419EFBCBB8B3}" type="sibTrans" cxnId="{39E97F1D-90AA-4319-8570-7C30374217B3}">
      <dgm:prSet/>
      <dgm:spPr/>
      <dgm:t>
        <a:bodyPr/>
        <a:lstStyle/>
        <a:p>
          <a:endParaRPr lang="en-US"/>
        </a:p>
      </dgm:t>
    </dgm:pt>
    <dgm:pt modelId="{88AFB4E1-DE88-476C-A1AF-F27FAA1D6C74}" type="parTrans" cxnId="{39E97F1D-90AA-4319-8570-7C30374217B3}">
      <dgm:prSet/>
      <dgm:spPr/>
      <dgm:t>
        <a:bodyPr/>
        <a:lstStyle/>
        <a:p>
          <a:endParaRPr lang="en-US"/>
        </a:p>
      </dgm:t>
    </dgm:pt>
    <dgm:pt modelId="{05990FD3-B6EA-495E-A77B-DCDECEE2C570}" type="pres">
      <dgm:prSet presAssocID="{27512BBB-85C4-45C8-86B2-C07CCD42C26B}" presName="compositeShape" presStyleCnt="0">
        <dgm:presLayoutVars>
          <dgm:chMax val="7"/>
          <dgm:dir/>
          <dgm:resizeHandles val="exact"/>
        </dgm:presLayoutVars>
      </dgm:prSet>
      <dgm:spPr/>
    </dgm:pt>
    <dgm:pt modelId="{8D7848D8-46DE-4B2B-9792-12ADBF258940}" type="pres">
      <dgm:prSet presAssocID="{27512BBB-85C4-45C8-86B2-C07CCD42C26B}" presName="wedge1" presStyleLbl="node1" presStyleIdx="0" presStyleCnt="6" custLinFactNeighborX="-2557" custLinFactNeighborY="5617"/>
      <dgm:spPr/>
      <dgm:t>
        <a:bodyPr/>
        <a:lstStyle/>
        <a:p>
          <a:endParaRPr lang="en-US"/>
        </a:p>
      </dgm:t>
    </dgm:pt>
    <dgm:pt modelId="{27BFF6EA-F6B5-4E22-B47E-4076B57AB9BE}" type="pres">
      <dgm:prSet presAssocID="{27512BBB-85C4-45C8-86B2-C07CCD42C26B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00ED0-3869-4CB1-8BC2-A6CEE9A812BC}" type="pres">
      <dgm:prSet presAssocID="{27512BBB-85C4-45C8-86B2-C07CCD42C26B}" presName="wedge2" presStyleLbl="node1" presStyleIdx="1" presStyleCnt="6"/>
      <dgm:spPr/>
      <dgm:t>
        <a:bodyPr/>
        <a:lstStyle/>
        <a:p>
          <a:endParaRPr lang="en-US"/>
        </a:p>
      </dgm:t>
    </dgm:pt>
    <dgm:pt modelId="{AA00226C-D2B0-426B-BA77-2B7547740D55}" type="pres">
      <dgm:prSet presAssocID="{27512BBB-85C4-45C8-86B2-C07CCD42C26B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D2FB1-1611-49E6-A0A9-CC0973FC30F4}" type="pres">
      <dgm:prSet presAssocID="{27512BBB-85C4-45C8-86B2-C07CCD42C26B}" presName="wedge3" presStyleLbl="node1" presStyleIdx="2" presStyleCnt="6" custLinFactNeighborX="2287" custLinFactNeighborY="4198"/>
      <dgm:spPr/>
      <dgm:t>
        <a:bodyPr/>
        <a:lstStyle/>
        <a:p>
          <a:endParaRPr lang="en-US"/>
        </a:p>
      </dgm:t>
    </dgm:pt>
    <dgm:pt modelId="{204B7F7C-F15B-4B79-A98B-F31B2C366E5A}" type="pres">
      <dgm:prSet presAssocID="{27512BBB-85C4-45C8-86B2-C07CCD42C26B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07BCA-C862-4E9A-8154-D3B5A0D7BDC8}" type="pres">
      <dgm:prSet presAssocID="{27512BBB-85C4-45C8-86B2-C07CCD42C26B}" presName="wedge4" presStyleLbl="node1" presStyleIdx="3" presStyleCnt="6"/>
      <dgm:spPr/>
      <dgm:t>
        <a:bodyPr/>
        <a:lstStyle/>
        <a:p>
          <a:endParaRPr lang="en-US"/>
        </a:p>
      </dgm:t>
    </dgm:pt>
    <dgm:pt modelId="{8BC2FB88-0051-4DE5-8579-69279691EDAF}" type="pres">
      <dgm:prSet presAssocID="{27512BBB-85C4-45C8-86B2-C07CCD42C26B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1B71D-E852-4170-9B5C-5DD2ED050221}" type="pres">
      <dgm:prSet presAssocID="{27512BBB-85C4-45C8-86B2-C07CCD42C26B}" presName="wedge5" presStyleLbl="node1" presStyleIdx="4" presStyleCnt="6" custLinFactNeighborY="-526"/>
      <dgm:spPr/>
      <dgm:t>
        <a:bodyPr/>
        <a:lstStyle/>
        <a:p>
          <a:endParaRPr lang="en-US"/>
        </a:p>
      </dgm:t>
    </dgm:pt>
    <dgm:pt modelId="{C0020BF8-E664-4D60-A39A-B553E73AFF78}" type="pres">
      <dgm:prSet presAssocID="{27512BBB-85C4-45C8-86B2-C07CCD42C26B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65B10-A968-4CA4-99E8-0E7F108590EC}" type="pres">
      <dgm:prSet presAssocID="{27512BBB-85C4-45C8-86B2-C07CCD42C26B}" presName="wedge6" presStyleLbl="node1" presStyleIdx="5" presStyleCnt="6"/>
      <dgm:spPr/>
      <dgm:t>
        <a:bodyPr/>
        <a:lstStyle/>
        <a:p>
          <a:endParaRPr lang="en-US"/>
        </a:p>
      </dgm:t>
    </dgm:pt>
    <dgm:pt modelId="{114B8F4B-1D82-4C4A-B94B-20F8D1491C4C}" type="pres">
      <dgm:prSet presAssocID="{27512BBB-85C4-45C8-86B2-C07CCD42C26B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C228F5-821E-4793-BB3F-0789AEFA2641}" type="presOf" srcId="{D5F5A047-51A4-4E6C-B10D-733C2FEB8DB2}" destId="{8BC2FB88-0051-4DE5-8579-69279691EDAF}" srcOrd="1" destOrd="0" presId="urn:microsoft.com/office/officeart/2005/8/layout/chart3"/>
    <dgm:cxn modelId="{D7FB17FC-77D9-4111-82D2-BC0B2AE9E6D6}" type="presOf" srcId="{25F7A8FF-027E-4DD7-837F-FCCDEF39733A}" destId="{204B7F7C-F15B-4B79-A98B-F31B2C366E5A}" srcOrd="1" destOrd="0" presId="urn:microsoft.com/office/officeart/2005/8/layout/chart3"/>
    <dgm:cxn modelId="{AD0BFCDD-33EE-4942-BD10-5C844ED02E4F}" type="presOf" srcId="{8AB43B5B-F797-4AC4-986D-794B9DC2B42A}" destId="{DC800ED0-3869-4CB1-8BC2-A6CEE9A812BC}" srcOrd="0" destOrd="0" presId="urn:microsoft.com/office/officeart/2005/8/layout/chart3"/>
    <dgm:cxn modelId="{0150C68B-BF55-489B-9582-3F7DF0D0DCFC}" type="presOf" srcId="{07ED19DB-50DE-498A-9434-4EA53CFE5BF8}" destId="{E7565B10-A968-4CA4-99E8-0E7F108590EC}" srcOrd="0" destOrd="0" presId="urn:microsoft.com/office/officeart/2005/8/layout/chart3"/>
    <dgm:cxn modelId="{C8A9597E-EAB6-46AA-8A4D-4D47AB1DB8D9}" type="presOf" srcId="{07ED19DB-50DE-498A-9434-4EA53CFE5BF8}" destId="{114B8F4B-1D82-4C4A-B94B-20F8D1491C4C}" srcOrd="1" destOrd="0" presId="urn:microsoft.com/office/officeart/2005/8/layout/chart3"/>
    <dgm:cxn modelId="{166C64D9-51E5-4854-9DFA-84B65E560F44}" type="presOf" srcId="{DC800605-41A2-42EA-903B-6DEE2742CDD5}" destId="{27BFF6EA-F6B5-4E22-B47E-4076B57AB9BE}" srcOrd="1" destOrd="0" presId="urn:microsoft.com/office/officeart/2005/8/layout/chart3"/>
    <dgm:cxn modelId="{5333B00E-A87C-45F7-B195-982D16FA43BF}" srcId="{27512BBB-85C4-45C8-86B2-C07CCD42C26B}" destId="{8AB43B5B-F797-4AC4-986D-794B9DC2B42A}" srcOrd="1" destOrd="0" parTransId="{925796C8-9AEC-422B-AFF5-15EC1F5FFEEB}" sibTransId="{06CA178D-9590-4F13-8F86-A5F15627D1EC}"/>
    <dgm:cxn modelId="{78260EFD-A20B-41AC-887E-C8D142CF5AD4}" srcId="{27512BBB-85C4-45C8-86B2-C07CCD42C26B}" destId="{DC800605-41A2-42EA-903B-6DEE2742CDD5}" srcOrd="0" destOrd="0" parTransId="{2AABEE05-8380-4BBB-8B42-FA7C32554AC9}" sibTransId="{3BF8FAF2-9C04-4EF4-8F14-2F5B08C667BC}"/>
    <dgm:cxn modelId="{BEA93A79-F6ED-4344-B84F-050EA8F790D7}" type="presOf" srcId="{8AB43B5B-F797-4AC4-986D-794B9DC2B42A}" destId="{AA00226C-D2B0-426B-BA77-2B7547740D55}" srcOrd="1" destOrd="0" presId="urn:microsoft.com/office/officeart/2005/8/layout/chart3"/>
    <dgm:cxn modelId="{A8F4AA31-E624-451D-9B6D-E2D2F424F972}" type="presOf" srcId="{27512BBB-85C4-45C8-86B2-C07CCD42C26B}" destId="{05990FD3-B6EA-495E-A77B-DCDECEE2C570}" srcOrd="0" destOrd="0" presId="urn:microsoft.com/office/officeart/2005/8/layout/chart3"/>
    <dgm:cxn modelId="{7EFCDACF-9405-489D-8A95-7FBF1DDEA63F}" type="presOf" srcId="{935D3A99-D4EA-48B8-8635-104BA5690227}" destId="{3731B71D-E852-4170-9B5C-5DD2ED050221}" srcOrd="0" destOrd="0" presId="urn:microsoft.com/office/officeart/2005/8/layout/chart3"/>
    <dgm:cxn modelId="{D684609F-9C86-4E77-8294-FEC57C82B2BD}" srcId="{27512BBB-85C4-45C8-86B2-C07CCD42C26B}" destId="{25F7A8FF-027E-4DD7-837F-FCCDEF39733A}" srcOrd="2" destOrd="0" parTransId="{DA44591C-A199-4B52-972C-6F1BE083A98E}" sibTransId="{5CBE803F-B722-4385-86A5-FEA0C03E8ADF}"/>
    <dgm:cxn modelId="{8CDE7A7A-DC2D-4E75-8BBB-F149DE5B7030}" type="presOf" srcId="{935D3A99-D4EA-48B8-8635-104BA5690227}" destId="{C0020BF8-E664-4D60-A39A-B553E73AFF78}" srcOrd="1" destOrd="0" presId="urn:microsoft.com/office/officeart/2005/8/layout/chart3"/>
    <dgm:cxn modelId="{5D6D7693-1F1E-4E51-9300-B33E6557CC9F}" srcId="{27512BBB-85C4-45C8-86B2-C07CCD42C26B}" destId="{935D3A99-D4EA-48B8-8635-104BA5690227}" srcOrd="4" destOrd="0" parTransId="{EBA9CD7C-77C3-4D27-8BEA-22221A35D1C0}" sibTransId="{812CDF41-56E5-43FA-8B57-02EA354B7251}"/>
    <dgm:cxn modelId="{CD1455D7-0328-45E4-8270-66E8622E229E}" type="presOf" srcId="{DC800605-41A2-42EA-903B-6DEE2742CDD5}" destId="{8D7848D8-46DE-4B2B-9792-12ADBF258940}" srcOrd="0" destOrd="0" presId="urn:microsoft.com/office/officeart/2005/8/layout/chart3"/>
    <dgm:cxn modelId="{189010F2-DD76-40CF-903D-5C82F606ABDA}" type="presOf" srcId="{25F7A8FF-027E-4DD7-837F-FCCDEF39733A}" destId="{159D2FB1-1611-49E6-A0A9-CC0973FC30F4}" srcOrd="0" destOrd="0" presId="urn:microsoft.com/office/officeart/2005/8/layout/chart3"/>
    <dgm:cxn modelId="{39E97F1D-90AA-4319-8570-7C30374217B3}" srcId="{27512BBB-85C4-45C8-86B2-C07CCD42C26B}" destId="{07ED19DB-50DE-498A-9434-4EA53CFE5BF8}" srcOrd="5" destOrd="0" parTransId="{88AFB4E1-DE88-476C-A1AF-F27FAA1D6C74}" sibTransId="{2A57CBD0-C23D-4535-90A5-419EFBCBB8B3}"/>
    <dgm:cxn modelId="{89701F3A-D129-42D8-AD99-DBFF73E1515A}" srcId="{27512BBB-85C4-45C8-86B2-C07CCD42C26B}" destId="{D5F5A047-51A4-4E6C-B10D-733C2FEB8DB2}" srcOrd="3" destOrd="0" parTransId="{7FBC8DF1-F2D2-4304-A53F-9CEB6A47C720}" sibTransId="{E0F88571-68A3-4E03-A421-66ED6BA90947}"/>
    <dgm:cxn modelId="{9E972B8D-5FC7-47B1-8F64-C1991AA65741}" type="presOf" srcId="{D5F5A047-51A4-4E6C-B10D-733C2FEB8DB2}" destId="{7CE07BCA-C862-4E9A-8154-D3B5A0D7BDC8}" srcOrd="0" destOrd="0" presId="urn:microsoft.com/office/officeart/2005/8/layout/chart3"/>
    <dgm:cxn modelId="{CC36A91F-D638-45B4-B9E5-D021F3A2D107}" type="presParOf" srcId="{05990FD3-B6EA-495E-A77B-DCDECEE2C570}" destId="{8D7848D8-46DE-4B2B-9792-12ADBF258940}" srcOrd="0" destOrd="0" presId="urn:microsoft.com/office/officeart/2005/8/layout/chart3"/>
    <dgm:cxn modelId="{5201817D-FF8F-4BD3-8000-6FE17CB5B967}" type="presParOf" srcId="{05990FD3-B6EA-495E-A77B-DCDECEE2C570}" destId="{27BFF6EA-F6B5-4E22-B47E-4076B57AB9BE}" srcOrd="1" destOrd="0" presId="urn:microsoft.com/office/officeart/2005/8/layout/chart3"/>
    <dgm:cxn modelId="{C790018B-A5EE-4092-9B63-6E1BD5FC1906}" type="presParOf" srcId="{05990FD3-B6EA-495E-A77B-DCDECEE2C570}" destId="{DC800ED0-3869-4CB1-8BC2-A6CEE9A812BC}" srcOrd="2" destOrd="0" presId="urn:microsoft.com/office/officeart/2005/8/layout/chart3"/>
    <dgm:cxn modelId="{A819D8DB-25FC-42E3-AE3D-FF44B27735F3}" type="presParOf" srcId="{05990FD3-B6EA-495E-A77B-DCDECEE2C570}" destId="{AA00226C-D2B0-426B-BA77-2B7547740D55}" srcOrd="3" destOrd="0" presId="urn:microsoft.com/office/officeart/2005/8/layout/chart3"/>
    <dgm:cxn modelId="{70965E7E-FDB1-4332-8670-B8B979928E4C}" type="presParOf" srcId="{05990FD3-B6EA-495E-A77B-DCDECEE2C570}" destId="{159D2FB1-1611-49E6-A0A9-CC0973FC30F4}" srcOrd="4" destOrd="0" presId="urn:microsoft.com/office/officeart/2005/8/layout/chart3"/>
    <dgm:cxn modelId="{47157098-E803-4E8E-9A8D-C109D9758B8F}" type="presParOf" srcId="{05990FD3-B6EA-495E-A77B-DCDECEE2C570}" destId="{204B7F7C-F15B-4B79-A98B-F31B2C366E5A}" srcOrd="5" destOrd="0" presId="urn:microsoft.com/office/officeart/2005/8/layout/chart3"/>
    <dgm:cxn modelId="{61E2A115-C16A-4D61-94CD-0AFFE6B7454A}" type="presParOf" srcId="{05990FD3-B6EA-495E-A77B-DCDECEE2C570}" destId="{7CE07BCA-C862-4E9A-8154-D3B5A0D7BDC8}" srcOrd="6" destOrd="0" presId="urn:microsoft.com/office/officeart/2005/8/layout/chart3"/>
    <dgm:cxn modelId="{2CE0DD42-A282-4A49-AAAE-1147B0C781FD}" type="presParOf" srcId="{05990FD3-B6EA-495E-A77B-DCDECEE2C570}" destId="{8BC2FB88-0051-4DE5-8579-69279691EDAF}" srcOrd="7" destOrd="0" presId="urn:microsoft.com/office/officeart/2005/8/layout/chart3"/>
    <dgm:cxn modelId="{32EFD68B-DBB1-49BE-AA69-1A290054783A}" type="presParOf" srcId="{05990FD3-B6EA-495E-A77B-DCDECEE2C570}" destId="{3731B71D-E852-4170-9B5C-5DD2ED050221}" srcOrd="8" destOrd="0" presId="urn:microsoft.com/office/officeart/2005/8/layout/chart3"/>
    <dgm:cxn modelId="{EA399C80-A3AD-447A-9BEE-DCCBBB3801E8}" type="presParOf" srcId="{05990FD3-B6EA-495E-A77B-DCDECEE2C570}" destId="{C0020BF8-E664-4D60-A39A-B553E73AFF78}" srcOrd="9" destOrd="0" presId="urn:microsoft.com/office/officeart/2005/8/layout/chart3"/>
    <dgm:cxn modelId="{740BA271-1C0A-4785-A584-03C603162BA5}" type="presParOf" srcId="{05990FD3-B6EA-495E-A77B-DCDECEE2C570}" destId="{E7565B10-A968-4CA4-99E8-0E7F108590EC}" srcOrd="10" destOrd="0" presId="urn:microsoft.com/office/officeart/2005/8/layout/chart3"/>
    <dgm:cxn modelId="{DABF698D-E674-466A-9383-E072CB943654}" type="presParOf" srcId="{05990FD3-B6EA-495E-A77B-DCDECEE2C570}" destId="{114B8F4B-1D82-4C4A-B94B-20F8D1491C4C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512BBB-85C4-45C8-86B2-C07CCD42C26B}" type="doc">
      <dgm:prSet loTypeId="urn:microsoft.com/office/officeart/2005/8/layout/chart3" loCatId="cycle" qsTypeId="urn:microsoft.com/office/officeart/2005/8/quickstyle/3d1" qsCatId="3D" csTypeId="urn:microsoft.com/office/officeart/2005/8/colors/accent1_2" csCatId="accent1" phldr="1"/>
      <dgm:spPr/>
    </dgm:pt>
    <dgm:pt modelId="{DC800605-41A2-42EA-903B-6DEE2742CDD5}">
      <dgm:prSet phldrT="[Text]"/>
      <dgm:spPr/>
      <dgm:t>
        <a:bodyPr/>
        <a:lstStyle/>
        <a:p>
          <a:endParaRPr lang="en-US" dirty="0"/>
        </a:p>
      </dgm:t>
    </dgm:pt>
    <dgm:pt modelId="{2AABEE05-8380-4BBB-8B42-FA7C32554AC9}" type="parTrans" cxnId="{78260EFD-A20B-41AC-887E-C8D142CF5AD4}">
      <dgm:prSet/>
      <dgm:spPr/>
      <dgm:t>
        <a:bodyPr/>
        <a:lstStyle/>
        <a:p>
          <a:endParaRPr lang="en-US"/>
        </a:p>
      </dgm:t>
    </dgm:pt>
    <dgm:pt modelId="{3BF8FAF2-9C04-4EF4-8F14-2F5B08C667BC}" type="sibTrans" cxnId="{78260EFD-A20B-41AC-887E-C8D142CF5AD4}">
      <dgm:prSet/>
      <dgm:spPr/>
      <dgm:t>
        <a:bodyPr/>
        <a:lstStyle/>
        <a:p>
          <a:endParaRPr lang="en-US"/>
        </a:p>
      </dgm:t>
    </dgm:pt>
    <dgm:pt modelId="{935D3A99-D4EA-48B8-8635-104BA5690227}">
      <dgm:prSet phldrT="[Text]"/>
      <dgm:spPr/>
      <dgm:t>
        <a:bodyPr/>
        <a:lstStyle/>
        <a:p>
          <a:endParaRPr lang="en-US" dirty="0"/>
        </a:p>
      </dgm:t>
    </dgm:pt>
    <dgm:pt modelId="{EBA9CD7C-77C3-4D27-8BEA-22221A35D1C0}" type="parTrans" cxnId="{5D6D7693-1F1E-4E51-9300-B33E6557CC9F}">
      <dgm:prSet/>
      <dgm:spPr/>
      <dgm:t>
        <a:bodyPr/>
        <a:lstStyle/>
        <a:p>
          <a:endParaRPr lang="en-US"/>
        </a:p>
      </dgm:t>
    </dgm:pt>
    <dgm:pt modelId="{812CDF41-56E5-43FA-8B57-02EA354B7251}" type="sibTrans" cxnId="{5D6D7693-1F1E-4E51-9300-B33E6557CC9F}">
      <dgm:prSet/>
      <dgm:spPr/>
      <dgm:t>
        <a:bodyPr/>
        <a:lstStyle/>
        <a:p>
          <a:endParaRPr lang="en-US"/>
        </a:p>
      </dgm:t>
    </dgm:pt>
    <dgm:pt modelId="{07ED19DB-50DE-498A-9434-4EA53CFE5BF8}">
      <dgm:prSet phldrT="[Text]"/>
      <dgm:spPr/>
      <dgm:t>
        <a:bodyPr/>
        <a:lstStyle/>
        <a:p>
          <a:endParaRPr lang="en-US" dirty="0"/>
        </a:p>
      </dgm:t>
    </dgm:pt>
    <dgm:pt modelId="{88AFB4E1-DE88-476C-A1AF-F27FAA1D6C74}" type="parTrans" cxnId="{39E97F1D-90AA-4319-8570-7C30374217B3}">
      <dgm:prSet/>
      <dgm:spPr/>
      <dgm:t>
        <a:bodyPr/>
        <a:lstStyle/>
        <a:p>
          <a:endParaRPr lang="en-US"/>
        </a:p>
      </dgm:t>
    </dgm:pt>
    <dgm:pt modelId="{2A57CBD0-C23D-4535-90A5-419EFBCBB8B3}" type="sibTrans" cxnId="{39E97F1D-90AA-4319-8570-7C30374217B3}">
      <dgm:prSet/>
      <dgm:spPr/>
      <dgm:t>
        <a:bodyPr/>
        <a:lstStyle/>
        <a:p>
          <a:endParaRPr lang="en-US"/>
        </a:p>
      </dgm:t>
    </dgm:pt>
    <dgm:pt modelId="{D5F5A047-51A4-4E6C-B10D-733C2FEB8DB2}">
      <dgm:prSet/>
      <dgm:spPr/>
      <dgm:t>
        <a:bodyPr/>
        <a:lstStyle/>
        <a:p>
          <a:r>
            <a:rPr lang="en-US" dirty="0" smtClean="0"/>
            <a:t>WHEN</a:t>
          </a:r>
          <a:endParaRPr lang="en-US" dirty="0"/>
        </a:p>
      </dgm:t>
    </dgm:pt>
    <dgm:pt modelId="{7FBC8DF1-F2D2-4304-A53F-9CEB6A47C720}" type="parTrans" cxnId="{89701F3A-D129-42D8-AD99-DBFF73E1515A}">
      <dgm:prSet/>
      <dgm:spPr/>
      <dgm:t>
        <a:bodyPr/>
        <a:lstStyle/>
        <a:p>
          <a:endParaRPr lang="en-US"/>
        </a:p>
      </dgm:t>
    </dgm:pt>
    <dgm:pt modelId="{E0F88571-68A3-4E03-A421-66ED6BA90947}" type="sibTrans" cxnId="{89701F3A-D129-42D8-AD99-DBFF73E1515A}">
      <dgm:prSet/>
      <dgm:spPr/>
      <dgm:t>
        <a:bodyPr/>
        <a:lstStyle/>
        <a:p>
          <a:endParaRPr lang="en-US"/>
        </a:p>
      </dgm:t>
    </dgm:pt>
    <dgm:pt modelId="{8AB43B5B-F797-4AC4-986D-794B9DC2B42A}">
      <dgm:prSet/>
      <dgm:spPr/>
      <dgm:t>
        <a:bodyPr/>
        <a:lstStyle/>
        <a:p>
          <a:endParaRPr lang="en-US" dirty="0"/>
        </a:p>
      </dgm:t>
    </dgm:pt>
    <dgm:pt modelId="{925796C8-9AEC-422B-AFF5-15EC1F5FFEEB}" type="parTrans" cxnId="{5333B00E-A87C-45F7-B195-982D16FA43BF}">
      <dgm:prSet/>
      <dgm:spPr/>
      <dgm:t>
        <a:bodyPr/>
        <a:lstStyle/>
        <a:p>
          <a:endParaRPr lang="en-US"/>
        </a:p>
      </dgm:t>
    </dgm:pt>
    <dgm:pt modelId="{06CA178D-9590-4F13-8F86-A5F15627D1EC}" type="sibTrans" cxnId="{5333B00E-A87C-45F7-B195-982D16FA43BF}">
      <dgm:prSet/>
      <dgm:spPr/>
      <dgm:t>
        <a:bodyPr/>
        <a:lstStyle/>
        <a:p>
          <a:endParaRPr lang="en-US"/>
        </a:p>
      </dgm:t>
    </dgm:pt>
    <dgm:pt modelId="{25F7A8FF-027E-4DD7-837F-FCCDEF39733A}">
      <dgm:prSet/>
      <dgm:spPr/>
      <dgm:t>
        <a:bodyPr/>
        <a:lstStyle/>
        <a:p>
          <a:endParaRPr lang="en-US" dirty="0"/>
        </a:p>
      </dgm:t>
    </dgm:pt>
    <dgm:pt modelId="{DA44591C-A199-4B52-972C-6F1BE083A98E}" type="parTrans" cxnId="{D684609F-9C86-4E77-8294-FEC57C82B2BD}">
      <dgm:prSet/>
      <dgm:spPr/>
      <dgm:t>
        <a:bodyPr/>
        <a:lstStyle/>
        <a:p>
          <a:endParaRPr lang="en-US"/>
        </a:p>
      </dgm:t>
    </dgm:pt>
    <dgm:pt modelId="{5CBE803F-B722-4385-86A5-FEA0C03E8ADF}" type="sibTrans" cxnId="{D684609F-9C86-4E77-8294-FEC57C82B2BD}">
      <dgm:prSet/>
      <dgm:spPr/>
      <dgm:t>
        <a:bodyPr/>
        <a:lstStyle/>
        <a:p>
          <a:endParaRPr lang="en-US"/>
        </a:p>
      </dgm:t>
    </dgm:pt>
    <dgm:pt modelId="{1288B1F9-43FE-45E7-8086-54E7922FAA3A}" type="pres">
      <dgm:prSet presAssocID="{27512BBB-85C4-45C8-86B2-C07CCD42C26B}" presName="compositeShape" presStyleCnt="0">
        <dgm:presLayoutVars>
          <dgm:chMax val="7"/>
          <dgm:dir/>
          <dgm:resizeHandles val="exact"/>
        </dgm:presLayoutVars>
      </dgm:prSet>
      <dgm:spPr/>
    </dgm:pt>
    <dgm:pt modelId="{85B242C7-0476-43B1-AF08-F883249413AA}" type="pres">
      <dgm:prSet presAssocID="{27512BBB-85C4-45C8-86B2-C07CCD42C26B}" presName="wedge1" presStyleLbl="node1" presStyleIdx="0" presStyleCnt="6" custLinFactNeighborX="-2557" custLinFactNeighborY="5617"/>
      <dgm:spPr/>
      <dgm:t>
        <a:bodyPr/>
        <a:lstStyle/>
        <a:p>
          <a:endParaRPr lang="en-US"/>
        </a:p>
      </dgm:t>
    </dgm:pt>
    <dgm:pt modelId="{BCC0793A-44D6-4F91-A420-1A2F0FDD00ED}" type="pres">
      <dgm:prSet presAssocID="{27512BBB-85C4-45C8-86B2-C07CCD42C26B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0F6DBF-78F2-4FFC-9116-AA9E88095B43}" type="pres">
      <dgm:prSet presAssocID="{27512BBB-85C4-45C8-86B2-C07CCD42C26B}" presName="wedge2" presStyleLbl="node1" presStyleIdx="1" presStyleCnt="6"/>
      <dgm:spPr/>
      <dgm:t>
        <a:bodyPr/>
        <a:lstStyle/>
        <a:p>
          <a:endParaRPr lang="en-US"/>
        </a:p>
      </dgm:t>
    </dgm:pt>
    <dgm:pt modelId="{75557019-641F-49BF-939F-D63B3FABC023}" type="pres">
      <dgm:prSet presAssocID="{27512BBB-85C4-45C8-86B2-C07CCD42C26B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3F9CFB-859A-473E-B96C-712CDFD53BAA}" type="pres">
      <dgm:prSet presAssocID="{27512BBB-85C4-45C8-86B2-C07CCD42C26B}" presName="wedge3" presStyleLbl="node1" presStyleIdx="2" presStyleCnt="6"/>
      <dgm:spPr/>
      <dgm:t>
        <a:bodyPr/>
        <a:lstStyle/>
        <a:p>
          <a:endParaRPr lang="en-US"/>
        </a:p>
      </dgm:t>
    </dgm:pt>
    <dgm:pt modelId="{C206BF3D-A4BE-4B4B-9A3A-1C643B91662E}" type="pres">
      <dgm:prSet presAssocID="{27512BBB-85C4-45C8-86B2-C07CCD42C26B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CF548A-8BFD-4A71-A72A-FFE20973B964}" type="pres">
      <dgm:prSet presAssocID="{27512BBB-85C4-45C8-86B2-C07CCD42C26B}" presName="wedge4" presStyleLbl="node1" presStyleIdx="3" presStyleCnt="6" custLinFactNeighborX="-1449" custLinFactNeighborY="2330"/>
      <dgm:spPr/>
      <dgm:t>
        <a:bodyPr/>
        <a:lstStyle/>
        <a:p>
          <a:endParaRPr lang="en-US"/>
        </a:p>
      </dgm:t>
    </dgm:pt>
    <dgm:pt modelId="{B0BF2C26-56C1-4B5E-B9CC-E7F9A0F81881}" type="pres">
      <dgm:prSet presAssocID="{27512BBB-85C4-45C8-86B2-C07CCD42C26B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475D7-B03E-4C6E-BEB8-98D863DEB0CA}" type="pres">
      <dgm:prSet presAssocID="{27512BBB-85C4-45C8-86B2-C07CCD42C26B}" presName="wedge5" presStyleLbl="node1" presStyleIdx="4" presStyleCnt="6"/>
      <dgm:spPr/>
      <dgm:t>
        <a:bodyPr/>
        <a:lstStyle/>
        <a:p>
          <a:endParaRPr lang="en-US"/>
        </a:p>
      </dgm:t>
    </dgm:pt>
    <dgm:pt modelId="{F7B16902-5E4D-4674-B168-D0A313881FA4}" type="pres">
      <dgm:prSet presAssocID="{27512BBB-85C4-45C8-86B2-C07CCD42C26B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0958B-0D09-4952-84EB-1F9AAA96690F}" type="pres">
      <dgm:prSet presAssocID="{27512BBB-85C4-45C8-86B2-C07CCD42C26B}" presName="wedge6" presStyleLbl="node1" presStyleIdx="5" presStyleCnt="6"/>
      <dgm:spPr/>
      <dgm:t>
        <a:bodyPr/>
        <a:lstStyle/>
        <a:p>
          <a:endParaRPr lang="en-US"/>
        </a:p>
      </dgm:t>
    </dgm:pt>
    <dgm:pt modelId="{5277BF15-0C4A-4B76-9F3E-9E6EEBC173E4}" type="pres">
      <dgm:prSet presAssocID="{27512BBB-85C4-45C8-86B2-C07CCD42C26B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6B2C1B-C933-453A-9E02-6A2B5C7002D7}" type="presOf" srcId="{935D3A99-D4EA-48B8-8635-104BA5690227}" destId="{F7B16902-5E4D-4674-B168-D0A313881FA4}" srcOrd="1" destOrd="0" presId="urn:microsoft.com/office/officeart/2005/8/layout/chart3"/>
    <dgm:cxn modelId="{E99F8852-4881-4799-808C-E9ED9A7AE740}" type="presOf" srcId="{07ED19DB-50DE-498A-9434-4EA53CFE5BF8}" destId="{5277BF15-0C4A-4B76-9F3E-9E6EEBC173E4}" srcOrd="1" destOrd="0" presId="urn:microsoft.com/office/officeart/2005/8/layout/chart3"/>
    <dgm:cxn modelId="{3123A599-01EE-4B47-9BE2-C0B22C21C7AB}" type="presOf" srcId="{D5F5A047-51A4-4E6C-B10D-733C2FEB8DB2}" destId="{ADCF548A-8BFD-4A71-A72A-FFE20973B964}" srcOrd="0" destOrd="0" presId="urn:microsoft.com/office/officeart/2005/8/layout/chart3"/>
    <dgm:cxn modelId="{BCB0D318-CEE7-47FD-81AC-2813E274BEF8}" type="presOf" srcId="{D5F5A047-51A4-4E6C-B10D-733C2FEB8DB2}" destId="{B0BF2C26-56C1-4B5E-B9CC-E7F9A0F81881}" srcOrd="1" destOrd="0" presId="urn:microsoft.com/office/officeart/2005/8/layout/chart3"/>
    <dgm:cxn modelId="{30D369E5-EBC5-4F93-ACC8-2F16BC29D6F9}" type="presOf" srcId="{DC800605-41A2-42EA-903B-6DEE2742CDD5}" destId="{85B242C7-0476-43B1-AF08-F883249413AA}" srcOrd="0" destOrd="0" presId="urn:microsoft.com/office/officeart/2005/8/layout/chart3"/>
    <dgm:cxn modelId="{0F773108-DD60-4086-B69E-F18D7B03A554}" type="presOf" srcId="{8AB43B5B-F797-4AC4-986D-794B9DC2B42A}" destId="{75557019-641F-49BF-939F-D63B3FABC023}" srcOrd="1" destOrd="0" presId="urn:microsoft.com/office/officeart/2005/8/layout/chart3"/>
    <dgm:cxn modelId="{DDB10967-ED0F-4AF5-A9F9-0DDB0ED30DDC}" type="presOf" srcId="{25F7A8FF-027E-4DD7-837F-FCCDEF39733A}" destId="{4B3F9CFB-859A-473E-B96C-712CDFD53BAA}" srcOrd="0" destOrd="0" presId="urn:microsoft.com/office/officeart/2005/8/layout/chart3"/>
    <dgm:cxn modelId="{09C8403E-94D3-4992-B9A6-F203695DB832}" type="presOf" srcId="{DC800605-41A2-42EA-903B-6DEE2742CDD5}" destId="{BCC0793A-44D6-4F91-A420-1A2F0FDD00ED}" srcOrd="1" destOrd="0" presId="urn:microsoft.com/office/officeart/2005/8/layout/chart3"/>
    <dgm:cxn modelId="{A423378A-7695-4305-BF95-897CAC08261C}" type="presOf" srcId="{27512BBB-85C4-45C8-86B2-C07CCD42C26B}" destId="{1288B1F9-43FE-45E7-8086-54E7922FAA3A}" srcOrd="0" destOrd="0" presId="urn:microsoft.com/office/officeart/2005/8/layout/chart3"/>
    <dgm:cxn modelId="{5333B00E-A87C-45F7-B195-982D16FA43BF}" srcId="{27512BBB-85C4-45C8-86B2-C07CCD42C26B}" destId="{8AB43B5B-F797-4AC4-986D-794B9DC2B42A}" srcOrd="1" destOrd="0" parTransId="{925796C8-9AEC-422B-AFF5-15EC1F5FFEEB}" sibTransId="{06CA178D-9590-4F13-8F86-A5F15627D1EC}"/>
    <dgm:cxn modelId="{78260EFD-A20B-41AC-887E-C8D142CF5AD4}" srcId="{27512BBB-85C4-45C8-86B2-C07CCD42C26B}" destId="{DC800605-41A2-42EA-903B-6DEE2742CDD5}" srcOrd="0" destOrd="0" parTransId="{2AABEE05-8380-4BBB-8B42-FA7C32554AC9}" sibTransId="{3BF8FAF2-9C04-4EF4-8F14-2F5B08C667BC}"/>
    <dgm:cxn modelId="{236ED923-6E76-4279-BB1A-959035C76EF6}" type="presOf" srcId="{07ED19DB-50DE-498A-9434-4EA53CFE5BF8}" destId="{0740958B-0D09-4952-84EB-1F9AAA96690F}" srcOrd="0" destOrd="0" presId="urn:microsoft.com/office/officeart/2005/8/layout/chart3"/>
    <dgm:cxn modelId="{4CF9F882-E1C4-4990-8E66-2E1F314E2CD0}" type="presOf" srcId="{25F7A8FF-027E-4DD7-837F-FCCDEF39733A}" destId="{C206BF3D-A4BE-4B4B-9A3A-1C643B91662E}" srcOrd="1" destOrd="0" presId="urn:microsoft.com/office/officeart/2005/8/layout/chart3"/>
    <dgm:cxn modelId="{42911492-DA38-4EAD-92BD-4F220D36CAB4}" type="presOf" srcId="{935D3A99-D4EA-48B8-8635-104BA5690227}" destId="{7CA475D7-B03E-4C6E-BEB8-98D863DEB0CA}" srcOrd="0" destOrd="0" presId="urn:microsoft.com/office/officeart/2005/8/layout/chart3"/>
    <dgm:cxn modelId="{D684609F-9C86-4E77-8294-FEC57C82B2BD}" srcId="{27512BBB-85C4-45C8-86B2-C07CCD42C26B}" destId="{25F7A8FF-027E-4DD7-837F-FCCDEF39733A}" srcOrd="2" destOrd="0" parTransId="{DA44591C-A199-4B52-972C-6F1BE083A98E}" sibTransId="{5CBE803F-B722-4385-86A5-FEA0C03E8ADF}"/>
    <dgm:cxn modelId="{6E41AB86-F74E-4C66-9F93-F0BA269EA3F4}" type="presOf" srcId="{8AB43B5B-F797-4AC4-986D-794B9DC2B42A}" destId="{520F6DBF-78F2-4FFC-9116-AA9E88095B43}" srcOrd="0" destOrd="0" presId="urn:microsoft.com/office/officeart/2005/8/layout/chart3"/>
    <dgm:cxn modelId="{5D6D7693-1F1E-4E51-9300-B33E6557CC9F}" srcId="{27512BBB-85C4-45C8-86B2-C07CCD42C26B}" destId="{935D3A99-D4EA-48B8-8635-104BA5690227}" srcOrd="4" destOrd="0" parTransId="{EBA9CD7C-77C3-4D27-8BEA-22221A35D1C0}" sibTransId="{812CDF41-56E5-43FA-8B57-02EA354B7251}"/>
    <dgm:cxn modelId="{39E97F1D-90AA-4319-8570-7C30374217B3}" srcId="{27512BBB-85C4-45C8-86B2-C07CCD42C26B}" destId="{07ED19DB-50DE-498A-9434-4EA53CFE5BF8}" srcOrd="5" destOrd="0" parTransId="{88AFB4E1-DE88-476C-A1AF-F27FAA1D6C74}" sibTransId="{2A57CBD0-C23D-4535-90A5-419EFBCBB8B3}"/>
    <dgm:cxn modelId="{89701F3A-D129-42D8-AD99-DBFF73E1515A}" srcId="{27512BBB-85C4-45C8-86B2-C07CCD42C26B}" destId="{D5F5A047-51A4-4E6C-B10D-733C2FEB8DB2}" srcOrd="3" destOrd="0" parTransId="{7FBC8DF1-F2D2-4304-A53F-9CEB6A47C720}" sibTransId="{E0F88571-68A3-4E03-A421-66ED6BA90947}"/>
    <dgm:cxn modelId="{12106886-7DC6-4F9D-9083-D1B1BFC204F4}" type="presParOf" srcId="{1288B1F9-43FE-45E7-8086-54E7922FAA3A}" destId="{85B242C7-0476-43B1-AF08-F883249413AA}" srcOrd="0" destOrd="0" presId="urn:microsoft.com/office/officeart/2005/8/layout/chart3"/>
    <dgm:cxn modelId="{1361C7A3-F285-49E5-BDDC-EBD4416CFD5B}" type="presParOf" srcId="{1288B1F9-43FE-45E7-8086-54E7922FAA3A}" destId="{BCC0793A-44D6-4F91-A420-1A2F0FDD00ED}" srcOrd="1" destOrd="0" presId="urn:microsoft.com/office/officeart/2005/8/layout/chart3"/>
    <dgm:cxn modelId="{94849672-4F56-4325-AC18-EFA41410E7FF}" type="presParOf" srcId="{1288B1F9-43FE-45E7-8086-54E7922FAA3A}" destId="{520F6DBF-78F2-4FFC-9116-AA9E88095B43}" srcOrd="2" destOrd="0" presId="urn:microsoft.com/office/officeart/2005/8/layout/chart3"/>
    <dgm:cxn modelId="{05AC8E62-0AC7-414F-B286-A07C87F34425}" type="presParOf" srcId="{1288B1F9-43FE-45E7-8086-54E7922FAA3A}" destId="{75557019-641F-49BF-939F-D63B3FABC023}" srcOrd="3" destOrd="0" presId="urn:microsoft.com/office/officeart/2005/8/layout/chart3"/>
    <dgm:cxn modelId="{07C90F41-DC05-47A3-A01E-6650FDC23A7C}" type="presParOf" srcId="{1288B1F9-43FE-45E7-8086-54E7922FAA3A}" destId="{4B3F9CFB-859A-473E-B96C-712CDFD53BAA}" srcOrd="4" destOrd="0" presId="urn:microsoft.com/office/officeart/2005/8/layout/chart3"/>
    <dgm:cxn modelId="{CC6D12C6-79E8-4ACB-85B1-369FF80A07DA}" type="presParOf" srcId="{1288B1F9-43FE-45E7-8086-54E7922FAA3A}" destId="{C206BF3D-A4BE-4B4B-9A3A-1C643B91662E}" srcOrd="5" destOrd="0" presId="urn:microsoft.com/office/officeart/2005/8/layout/chart3"/>
    <dgm:cxn modelId="{58714335-9B27-42A1-AB08-F39DE48F8367}" type="presParOf" srcId="{1288B1F9-43FE-45E7-8086-54E7922FAA3A}" destId="{ADCF548A-8BFD-4A71-A72A-FFE20973B964}" srcOrd="6" destOrd="0" presId="urn:microsoft.com/office/officeart/2005/8/layout/chart3"/>
    <dgm:cxn modelId="{71DAA3DB-4F0E-4138-B836-1147B94CCF4D}" type="presParOf" srcId="{1288B1F9-43FE-45E7-8086-54E7922FAA3A}" destId="{B0BF2C26-56C1-4B5E-B9CC-E7F9A0F81881}" srcOrd="7" destOrd="0" presId="urn:microsoft.com/office/officeart/2005/8/layout/chart3"/>
    <dgm:cxn modelId="{8ED933DF-D731-4B00-BB62-57A6761550AE}" type="presParOf" srcId="{1288B1F9-43FE-45E7-8086-54E7922FAA3A}" destId="{7CA475D7-B03E-4C6E-BEB8-98D863DEB0CA}" srcOrd="8" destOrd="0" presId="urn:microsoft.com/office/officeart/2005/8/layout/chart3"/>
    <dgm:cxn modelId="{BE7AF17E-1BE9-4B4A-BD98-42E204609BE2}" type="presParOf" srcId="{1288B1F9-43FE-45E7-8086-54E7922FAA3A}" destId="{F7B16902-5E4D-4674-B168-D0A313881FA4}" srcOrd="9" destOrd="0" presId="urn:microsoft.com/office/officeart/2005/8/layout/chart3"/>
    <dgm:cxn modelId="{ED1880D6-AA8B-4B13-8028-BBF9A17312AB}" type="presParOf" srcId="{1288B1F9-43FE-45E7-8086-54E7922FAA3A}" destId="{0740958B-0D09-4952-84EB-1F9AAA96690F}" srcOrd="10" destOrd="0" presId="urn:microsoft.com/office/officeart/2005/8/layout/chart3"/>
    <dgm:cxn modelId="{C046CCEC-F7D1-470C-B733-C27D7E8D03EC}" type="presParOf" srcId="{1288B1F9-43FE-45E7-8086-54E7922FAA3A}" destId="{5277BF15-0C4A-4B76-9F3E-9E6EEBC173E4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512BBB-85C4-45C8-86B2-C07CCD42C26B}" type="doc">
      <dgm:prSet loTypeId="urn:microsoft.com/office/officeart/2005/8/layout/chart3" loCatId="cycle" qsTypeId="urn:microsoft.com/office/officeart/2005/8/quickstyle/3d1" qsCatId="3D" csTypeId="urn:microsoft.com/office/officeart/2005/8/colors/accent1_2" csCatId="accent1" phldr="1"/>
      <dgm:spPr/>
    </dgm:pt>
    <dgm:pt modelId="{DC800605-41A2-42EA-903B-6DEE2742CDD5}">
      <dgm:prSet phldrT="[Text]"/>
      <dgm:spPr/>
      <dgm:t>
        <a:bodyPr/>
        <a:lstStyle/>
        <a:p>
          <a:endParaRPr lang="en-US" dirty="0"/>
        </a:p>
      </dgm:t>
    </dgm:pt>
    <dgm:pt modelId="{2AABEE05-8380-4BBB-8B42-FA7C32554AC9}" type="parTrans" cxnId="{78260EFD-A20B-41AC-887E-C8D142CF5AD4}">
      <dgm:prSet/>
      <dgm:spPr/>
      <dgm:t>
        <a:bodyPr/>
        <a:lstStyle/>
        <a:p>
          <a:endParaRPr lang="en-US"/>
        </a:p>
      </dgm:t>
    </dgm:pt>
    <dgm:pt modelId="{3BF8FAF2-9C04-4EF4-8F14-2F5B08C667BC}" type="sibTrans" cxnId="{78260EFD-A20B-41AC-887E-C8D142CF5AD4}">
      <dgm:prSet/>
      <dgm:spPr/>
      <dgm:t>
        <a:bodyPr/>
        <a:lstStyle/>
        <a:p>
          <a:endParaRPr lang="en-US"/>
        </a:p>
      </dgm:t>
    </dgm:pt>
    <dgm:pt modelId="{935D3A99-D4EA-48B8-8635-104BA5690227}">
      <dgm:prSet phldrT="[Text]"/>
      <dgm:spPr/>
      <dgm:t>
        <a:bodyPr/>
        <a:lstStyle/>
        <a:p>
          <a:r>
            <a:rPr lang="en-US" dirty="0" smtClean="0"/>
            <a:t>WHO</a:t>
          </a:r>
          <a:endParaRPr lang="en-US" dirty="0"/>
        </a:p>
      </dgm:t>
    </dgm:pt>
    <dgm:pt modelId="{EBA9CD7C-77C3-4D27-8BEA-22221A35D1C0}" type="parTrans" cxnId="{5D6D7693-1F1E-4E51-9300-B33E6557CC9F}">
      <dgm:prSet/>
      <dgm:spPr/>
      <dgm:t>
        <a:bodyPr/>
        <a:lstStyle/>
        <a:p>
          <a:endParaRPr lang="en-US"/>
        </a:p>
      </dgm:t>
    </dgm:pt>
    <dgm:pt modelId="{812CDF41-56E5-43FA-8B57-02EA354B7251}" type="sibTrans" cxnId="{5D6D7693-1F1E-4E51-9300-B33E6557CC9F}">
      <dgm:prSet/>
      <dgm:spPr/>
      <dgm:t>
        <a:bodyPr/>
        <a:lstStyle/>
        <a:p>
          <a:endParaRPr lang="en-US"/>
        </a:p>
      </dgm:t>
    </dgm:pt>
    <dgm:pt modelId="{07ED19DB-50DE-498A-9434-4EA53CFE5BF8}">
      <dgm:prSet phldrT="[Text]"/>
      <dgm:spPr/>
      <dgm:t>
        <a:bodyPr/>
        <a:lstStyle/>
        <a:p>
          <a:endParaRPr lang="en-US" dirty="0"/>
        </a:p>
      </dgm:t>
    </dgm:pt>
    <dgm:pt modelId="{88AFB4E1-DE88-476C-A1AF-F27FAA1D6C74}" type="parTrans" cxnId="{39E97F1D-90AA-4319-8570-7C30374217B3}">
      <dgm:prSet/>
      <dgm:spPr/>
      <dgm:t>
        <a:bodyPr/>
        <a:lstStyle/>
        <a:p>
          <a:endParaRPr lang="en-US"/>
        </a:p>
      </dgm:t>
    </dgm:pt>
    <dgm:pt modelId="{2A57CBD0-C23D-4535-90A5-419EFBCBB8B3}" type="sibTrans" cxnId="{39E97F1D-90AA-4319-8570-7C30374217B3}">
      <dgm:prSet/>
      <dgm:spPr/>
      <dgm:t>
        <a:bodyPr/>
        <a:lstStyle/>
        <a:p>
          <a:endParaRPr lang="en-US"/>
        </a:p>
      </dgm:t>
    </dgm:pt>
    <dgm:pt modelId="{D5F5A047-51A4-4E6C-B10D-733C2FEB8DB2}">
      <dgm:prSet/>
      <dgm:spPr/>
      <dgm:t>
        <a:bodyPr/>
        <a:lstStyle/>
        <a:p>
          <a:endParaRPr lang="en-US" dirty="0"/>
        </a:p>
      </dgm:t>
    </dgm:pt>
    <dgm:pt modelId="{7FBC8DF1-F2D2-4304-A53F-9CEB6A47C720}" type="parTrans" cxnId="{89701F3A-D129-42D8-AD99-DBFF73E1515A}">
      <dgm:prSet/>
      <dgm:spPr/>
      <dgm:t>
        <a:bodyPr/>
        <a:lstStyle/>
        <a:p>
          <a:endParaRPr lang="en-US"/>
        </a:p>
      </dgm:t>
    </dgm:pt>
    <dgm:pt modelId="{E0F88571-68A3-4E03-A421-66ED6BA90947}" type="sibTrans" cxnId="{89701F3A-D129-42D8-AD99-DBFF73E1515A}">
      <dgm:prSet/>
      <dgm:spPr/>
      <dgm:t>
        <a:bodyPr/>
        <a:lstStyle/>
        <a:p>
          <a:endParaRPr lang="en-US"/>
        </a:p>
      </dgm:t>
    </dgm:pt>
    <dgm:pt modelId="{8AB43B5B-F797-4AC4-986D-794B9DC2B42A}">
      <dgm:prSet/>
      <dgm:spPr/>
      <dgm:t>
        <a:bodyPr/>
        <a:lstStyle/>
        <a:p>
          <a:endParaRPr lang="en-US" dirty="0"/>
        </a:p>
      </dgm:t>
    </dgm:pt>
    <dgm:pt modelId="{925796C8-9AEC-422B-AFF5-15EC1F5FFEEB}" type="parTrans" cxnId="{5333B00E-A87C-45F7-B195-982D16FA43BF}">
      <dgm:prSet/>
      <dgm:spPr/>
      <dgm:t>
        <a:bodyPr/>
        <a:lstStyle/>
        <a:p>
          <a:endParaRPr lang="en-US"/>
        </a:p>
      </dgm:t>
    </dgm:pt>
    <dgm:pt modelId="{06CA178D-9590-4F13-8F86-A5F15627D1EC}" type="sibTrans" cxnId="{5333B00E-A87C-45F7-B195-982D16FA43BF}">
      <dgm:prSet/>
      <dgm:spPr/>
      <dgm:t>
        <a:bodyPr/>
        <a:lstStyle/>
        <a:p>
          <a:endParaRPr lang="en-US"/>
        </a:p>
      </dgm:t>
    </dgm:pt>
    <dgm:pt modelId="{25F7A8FF-027E-4DD7-837F-FCCDEF39733A}">
      <dgm:prSet/>
      <dgm:spPr/>
      <dgm:t>
        <a:bodyPr/>
        <a:lstStyle/>
        <a:p>
          <a:endParaRPr lang="en-US" dirty="0"/>
        </a:p>
      </dgm:t>
    </dgm:pt>
    <dgm:pt modelId="{DA44591C-A199-4B52-972C-6F1BE083A98E}" type="parTrans" cxnId="{D684609F-9C86-4E77-8294-FEC57C82B2BD}">
      <dgm:prSet/>
      <dgm:spPr/>
      <dgm:t>
        <a:bodyPr/>
        <a:lstStyle/>
        <a:p>
          <a:endParaRPr lang="en-US"/>
        </a:p>
      </dgm:t>
    </dgm:pt>
    <dgm:pt modelId="{5CBE803F-B722-4385-86A5-FEA0C03E8ADF}" type="sibTrans" cxnId="{D684609F-9C86-4E77-8294-FEC57C82B2BD}">
      <dgm:prSet/>
      <dgm:spPr/>
      <dgm:t>
        <a:bodyPr/>
        <a:lstStyle/>
        <a:p>
          <a:endParaRPr lang="en-US"/>
        </a:p>
      </dgm:t>
    </dgm:pt>
    <dgm:pt modelId="{EADCE682-E890-49E6-BB54-DCE81179A93E}" type="pres">
      <dgm:prSet presAssocID="{27512BBB-85C4-45C8-86B2-C07CCD42C26B}" presName="compositeShape" presStyleCnt="0">
        <dgm:presLayoutVars>
          <dgm:chMax val="7"/>
          <dgm:dir/>
          <dgm:resizeHandles val="exact"/>
        </dgm:presLayoutVars>
      </dgm:prSet>
      <dgm:spPr/>
    </dgm:pt>
    <dgm:pt modelId="{62A1C10C-45EE-44DC-9CBE-E7B5D8283F88}" type="pres">
      <dgm:prSet presAssocID="{27512BBB-85C4-45C8-86B2-C07CCD42C26B}" presName="wedge1" presStyleLbl="node1" presStyleIdx="0" presStyleCnt="6" custLinFactNeighborX="-3167" custLinFactNeighborY="5617"/>
      <dgm:spPr/>
      <dgm:t>
        <a:bodyPr/>
        <a:lstStyle/>
        <a:p>
          <a:endParaRPr lang="en-US"/>
        </a:p>
      </dgm:t>
    </dgm:pt>
    <dgm:pt modelId="{75D7E7AA-0372-47C0-A973-37384A1E62EE}" type="pres">
      <dgm:prSet presAssocID="{27512BBB-85C4-45C8-86B2-C07CCD42C26B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6F9E5-2D4D-4811-A9C4-79E4612E9864}" type="pres">
      <dgm:prSet presAssocID="{27512BBB-85C4-45C8-86B2-C07CCD42C26B}" presName="wedge2" presStyleLbl="node1" presStyleIdx="1" presStyleCnt="6"/>
      <dgm:spPr/>
      <dgm:t>
        <a:bodyPr/>
        <a:lstStyle/>
        <a:p>
          <a:endParaRPr lang="en-US"/>
        </a:p>
      </dgm:t>
    </dgm:pt>
    <dgm:pt modelId="{C6383BFB-5832-4A51-B041-361FD6C162B6}" type="pres">
      <dgm:prSet presAssocID="{27512BBB-85C4-45C8-86B2-C07CCD42C26B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A15C7-7170-4119-A0FA-929B1F2CE1F2}" type="pres">
      <dgm:prSet presAssocID="{27512BBB-85C4-45C8-86B2-C07CCD42C26B}" presName="wedge3" presStyleLbl="node1" presStyleIdx="2" presStyleCnt="6"/>
      <dgm:spPr/>
      <dgm:t>
        <a:bodyPr/>
        <a:lstStyle/>
        <a:p>
          <a:endParaRPr lang="en-US"/>
        </a:p>
      </dgm:t>
    </dgm:pt>
    <dgm:pt modelId="{9EF412E9-63D6-460F-AB54-472AA04EA6D2}" type="pres">
      <dgm:prSet presAssocID="{27512BBB-85C4-45C8-86B2-C07CCD42C26B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D61F4-3BCD-4066-B333-CAB272AF73C4}" type="pres">
      <dgm:prSet presAssocID="{27512BBB-85C4-45C8-86B2-C07CCD42C26B}" presName="wedge4" presStyleLbl="node1" presStyleIdx="3" presStyleCnt="6"/>
      <dgm:spPr/>
      <dgm:t>
        <a:bodyPr/>
        <a:lstStyle/>
        <a:p>
          <a:endParaRPr lang="en-US"/>
        </a:p>
      </dgm:t>
    </dgm:pt>
    <dgm:pt modelId="{3D51D840-86EA-4F04-95EE-9A148E7BC7CB}" type="pres">
      <dgm:prSet presAssocID="{27512BBB-85C4-45C8-86B2-C07CCD42C26B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F2FCCA-A6D3-4234-8980-DFA4C72141B9}" type="pres">
      <dgm:prSet presAssocID="{27512BBB-85C4-45C8-86B2-C07CCD42C26B}" presName="wedge5" presStyleLbl="node1" presStyleIdx="4" presStyleCnt="6" custLinFactNeighborX="-3927" custLinFactNeighborY="462"/>
      <dgm:spPr/>
      <dgm:t>
        <a:bodyPr/>
        <a:lstStyle/>
        <a:p>
          <a:endParaRPr lang="en-US"/>
        </a:p>
      </dgm:t>
    </dgm:pt>
    <dgm:pt modelId="{1F5E09AE-C61C-4D80-9E44-6B85F4038032}" type="pres">
      <dgm:prSet presAssocID="{27512BBB-85C4-45C8-86B2-C07CCD42C26B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00AEC0-FC46-45A5-B00D-5F90644E1F4F}" type="pres">
      <dgm:prSet presAssocID="{27512BBB-85C4-45C8-86B2-C07CCD42C26B}" presName="wedge6" presStyleLbl="node1" presStyleIdx="5" presStyleCnt="6"/>
      <dgm:spPr/>
      <dgm:t>
        <a:bodyPr/>
        <a:lstStyle/>
        <a:p>
          <a:endParaRPr lang="en-US"/>
        </a:p>
      </dgm:t>
    </dgm:pt>
    <dgm:pt modelId="{AE9ACA0B-20B4-42A2-B2B9-2D255B4E2727}" type="pres">
      <dgm:prSet presAssocID="{27512BBB-85C4-45C8-86B2-C07CCD42C26B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BA6DA9-7F58-4EEE-A875-95E8200BEAFA}" type="presOf" srcId="{D5F5A047-51A4-4E6C-B10D-733C2FEB8DB2}" destId="{DDAD61F4-3BCD-4066-B333-CAB272AF73C4}" srcOrd="0" destOrd="0" presId="urn:microsoft.com/office/officeart/2005/8/layout/chart3"/>
    <dgm:cxn modelId="{E89C6975-2564-4C14-85C8-DF1FE482873E}" type="presOf" srcId="{07ED19DB-50DE-498A-9434-4EA53CFE5BF8}" destId="{AE9ACA0B-20B4-42A2-B2B9-2D255B4E2727}" srcOrd="1" destOrd="0" presId="urn:microsoft.com/office/officeart/2005/8/layout/chart3"/>
    <dgm:cxn modelId="{90FFF0BE-E56F-4DE7-8536-479D0A168081}" type="presOf" srcId="{27512BBB-85C4-45C8-86B2-C07CCD42C26B}" destId="{EADCE682-E890-49E6-BB54-DCE81179A93E}" srcOrd="0" destOrd="0" presId="urn:microsoft.com/office/officeart/2005/8/layout/chart3"/>
    <dgm:cxn modelId="{48DDB6C2-1CD3-414B-BAD2-3DD3CDA79AE0}" type="presOf" srcId="{07ED19DB-50DE-498A-9434-4EA53CFE5BF8}" destId="{E000AEC0-FC46-45A5-B00D-5F90644E1F4F}" srcOrd="0" destOrd="0" presId="urn:microsoft.com/office/officeart/2005/8/layout/chart3"/>
    <dgm:cxn modelId="{0EF87E77-E8E7-4E32-9030-5AEE85CF21E2}" type="presOf" srcId="{25F7A8FF-027E-4DD7-837F-FCCDEF39733A}" destId="{CFFA15C7-7170-4119-A0FA-929B1F2CE1F2}" srcOrd="0" destOrd="0" presId="urn:microsoft.com/office/officeart/2005/8/layout/chart3"/>
    <dgm:cxn modelId="{F18CFBD2-9208-4F74-B4ED-A3C8426F9071}" type="presOf" srcId="{935D3A99-D4EA-48B8-8635-104BA5690227}" destId="{1F5E09AE-C61C-4D80-9E44-6B85F4038032}" srcOrd="1" destOrd="0" presId="urn:microsoft.com/office/officeart/2005/8/layout/chart3"/>
    <dgm:cxn modelId="{5333B00E-A87C-45F7-B195-982D16FA43BF}" srcId="{27512BBB-85C4-45C8-86B2-C07CCD42C26B}" destId="{8AB43B5B-F797-4AC4-986D-794B9DC2B42A}" srcOrd="1" destOrd="0" parTransId="{925796C8-9AEC-422B-AFF5-15EC1F5FFEEB}" sibTransId="{06CA178D-9590-4F13-8F86-A5F15627D1EC}"/>
    <dgm:cxn modelId="{78260EFD-A20B-41AC-887E-C8D142CF5AD4}" srcId="{27512BBB-85C4-45C8-86B2-C07CCD42C26B}" destId="{DC800605-41A2-42EA-903B-6DEE2742CDD5}" srcOrd="0" destOrd="0" parTransId="{2AABEE05-8380-4BBB-8B42-FA7C32554AC9}" sibTransId="{3BF8FAF2-9C04-4EF4-8F14-2F5B08C667BC}"/>
    <dgm:cxn modelId="{6D516D66-A975-4942-A49C-5533F26A9AC5}" type="presOf" srcId="{8AB43B5B-F797-4AC4-986D-794B9DC2B42A}" destId="{DC56F9E5-2D4D-4811-A9C4-79E4612E9864}" srcOrd="0" destOrd="0" presId="urn:microsoft.com/office/officeart/2005/8/layout/chart3"/>
    <dgm:cxn modelId="{F8DA56EB-340A-45A1-9D85-C1ACCEA99EFD}" type="presOf" srcId="{D5F5A047-51A4-4E6C-B10D-733C2FEB8DB2}" destId="{3D51D840-86EA-4F04-95EE-9A148E7BC7CB}" srcOrd="1" destOrd="0" presId="urn:microsoft.com/office/officeart/2005/8/layout/chart3"/>
    <dgm:cxn modelId="{86277188-DA37-48CA-9FCA-60833DAF6C6B}" type="presOf" srcId="{DC800605-41A2-42EA-903B-6DEE2742CDD5}" destId="{62A1C10C-45EE-44DC-9CBE-E7B5D8283F88}" srcOrd="0" destOrd="0" presId="urn:microsoft.com/office/officeart/2005/8/layout/chart3"/>
    <dgm:cxn modelId="{8FF07134-8E57-45B8-882B-B982A4C65064}" type="presOf" srcId="{8AB43B5B-F797-4AC4-986D-794B9DC2B42A}" destId="{C6383BFB-5832-4A51-B041-361FD6C162B6}" srcOrd="1" destOrd="0" presId="urn:microsoft.com/office/officeart/2005/8/layout/chart3"/>
    <dgm:cxn modelId="{D684609F-9C86-4E77-8294-FEC57C82B2BD}" srcId="{27512BBB-85C4-45C8-86B2-C07CCD42C26B}" destId="{25F7A8FF-027E-4DD7-837F-FCCDEF39733A}" srcOrd="2" destOrd="0" parTransId="{DA44591C-A199-4B52-972C-6F1BE083A98E}" sibTransId="{5CBE803F-B722-4385-86A5-FEA0C03E8ADF}"/>
    <dgm:cxn modelId="{92667A86-0A87-4DFD-8DD7-8BBC48FDE386}" type="presOf" srcId="{25F7A8FF-027E-4DD7-837F-FCCDEF39733A}" destId="{9EF412E9-63D6-460F-AB54-472AA04EA6D2}" srcOrd="1" destOrd="0" presId="urn:microsoft.com/office/officeart/2005/8/layout/chart3"/>
    <dgm:cxn modelId="{5D6D7693-1F1E-4E51-9300-B33E6557CC9F}" srcId="{27512BBB-85C4-45C8-86B2-C07CCD42C26B}" destId="{935D3A99-D4EA-48B8-8635-104BA5690227}" srcOrd="4" destOrd="0" parTransId="{EBA9CD7C-77C3-4D27-8BEA-22221A35D1C0}" sibTransId="{812CDF41-56E5-43FA-8B57-02EA354B7251}"/>
    <dgm:cxn modelId="{39E97F1D-90AA-4319-8570-7C30374217B3}" srcId="{27512BBB-85C4-45C8-86B2-C07CCD42C26B}" destId="{07ED19DB-50DE-498A-9434-4EA53CFE5BF8}" srcOrd="5" destOrd="0" parTransId="{88AFB4E1-DE88-476C-A1AF-F27FAA1D6C74}" sibTransId="{2A57CBD0-C23D-4535-90A5-419EFBCBB8B3}"/>
    <dgm:cxn modelId="{89701F3A-D129-42D8-AD99-DBFF73E1515A}" srcId="{27512BBB-85C4-45C8-86B2-C07CCD42C26B}" destId="{D5F5A047-51A4-4E6C-B10D-733C2FEB8DB2}" srcOrd="3" destOrd="0" parTransId="{7FBC8DF1-F2D2-4304-A53F-9CEB6A47C720}" sibTransId="{E0F88571-68A3-4E03-A421-66ED6BA90947}"/>
    <dgm:cxn modelId="{4F30B56B-0A0C-4316-8C44-852B0F3E1316}" type="presOf" srcId="{935D3A99-D4EA-48B8-8635-104BA5690227}" destId="{73F2FCCA-A6D3-4234-8980-DFA4C72141B9}" srcOrd="0" destOrd="0" presId="urn:microsoft.com/office/officeart/2005/8/layout/chart3"/>
    <dgm:cxn modelId="{29A6B369-AB0F-47B0-9FF9-711134ECC4D5}" type="presOf" srcId="{DC800605-41A2-42EA-903B-6DEE2742CDD5}" destId="{75D7E7AA-0372-47C0-A973-37384A1E62EE}" srcOrd="1" destOrd="0" presId="urn:microsoft.com/office/officeart/2005/8/layout/chart3"/>
    <dgm:cxn modelId="{E2ECDAB0-A31A-45CC-A3E1-B910EE224CAC}" type="presParOf" srcId="{EADCE682-E890-49E6-BB54-DCE81179A93E}" destId="{62A1C10C-45EE-44DC-9CBE-E7B5D8283F88}" srcOrd="0" destOrd="0" presId="urn:microsoft.com/office/officeart/2005/8/layout/chart3"/>
    <dgm:cxn modelId="{2AD66ABB-4476-4205-BA8C-37ED845A5DA7}" type="presParOf" srcId="{EADCE682-E890-49E6-BB54-DCE81179A93E}" destId="{75D7E7AA-0372-47C0-A973-37384A1E62EE}" srcOrd="1" destOrd="0" presId="urn:microsoft.com/office/officeart/2005/8/layout/chart3"/>
    <dgm:cxn modelId="{10D2A7F3-93BB-46C3-B65D-3FFDE4AD9DAE}" type="presParOf" srcId="{EADCE682-E890-49E6-BB54-DCE81179A93E}" destId="{DC56F9E5-2D4D-4811-A9C4-79E4612E9864}" srcOrd="2" destOrd="0" presId="urn:microsoft.com/office/officeart/2005/8/layout/chart3"/>
    <dgm:cxn modelId="{7A92144F-19D4-4A68-973F-B7CDA63A107A}" type="presParOf" srcId="{EADCE682-E890-49E6-BB54-DCE81179A93E}" destId="{C6383BFB-5832-4A51-B041-361FD6C162B6}" srcOrd="3" destOrd="0" presId="urn:microsoft.com/office/officeart/2005/8/layout/chart3"/>
    <dgm:cxn modelId="{83A0428E-E8B2-45CE-B706-939DD3BEA7A3}" type="presParOf" srcId="{EADCE682-E890-49E6-BB54-DCE81179A93E}" destId="{CFFA15C7-7170-4119-A0FA-929B1F2CE1F2}" srcOrd="4" destOrd="0" presId="urn:microsoft.com/office/officeart/2005/8/layout/chart3"/>
    <dgm:cxn modelId="{536092F2-C7B2-44A7-8988-42B8B02F3461}" type="presParOf" srcId="{EADCE682-E890-49E6-BB54-DCE81179A93E}" destId="{9EF412E9-63D6-460F-AB54-472AA04EA6D2}" srcOrd="5" destOrd="0" presId="urn:microsoft.com/office/officeart/2005/8/layout/chart3"/>
    <dgm:cxn modelId="{18D890A6-E200-476B-918C-DB21D73E081D}" type="presParOf" srcId="{EADCE682-E890-49E6-BB54-DCE81179A93E}" destId="{DDAD61F4-3BCD-4066-B333-CAB272AF73C4}" srcOrd="6" destOrd="0" presId="urn:microsoft.com/office/officeart/2005/8/layout/chart3"/>
    <dgm:cxn modelId="{187D06A3-1DEF-4A23-A5BA-DFBDDC429716}" type="presParOf" srcId="{EADCE682-E890-49E6-BB54-DCE81179A93E}" destId="{3D51D840-86EA-4F04-95EE-9A148E7BC7CB}" srcOrd="7" destOrd="0" presId="urn:microsoft.com/office/officeart/2005/8/layout/chart3"/>
    <dgm:cxn modelId="{6AC16D25-E686-4854-9726-88A09C499F9A}" type="presParOf" srcId="{EADCE682-E890-49E6-BB54-DCE81179A93E}" destId="{73F2FCCA-A6D3-4234-8980-DFA4C72141B9}" srcOrd="8" destOrd="0" presId="urn:microsoft.com/office/officeart/2005/8/layout/chart3"/>
    <dgm:cxn modelId="{E51D2B20-15DB-4125-AA4A-E03740065601}" type="presParOf" srcId="{EADCE682-E890-49E6-BB54-DCE81179A93E}" destId="{1F5E09AE-C61C-4D80-9E44-6B85F4038032}" srcOrd="9" destOrd="0" presId="urn:microsoft.com/office/officeart/2005/8/layout/chart3"/>
    <dgm:cxn modelId="{58621BA4-733A-4198-BA30-998E2B19BF08}" type="presParOf" srcId="{EADCE682-E890-49E6-BB54-DCE81179A93E}" destId="{E000AEC0-FC46-45A5-B00D-5F90644E1F4F}" srcOrd="10" destOrd="0" presId="urn:microsoft.com/office/officeart/2005/8/layout/chart3"/>
    <dgm:cxn modelId="{AD9EEAB5-1E98-463D-8959-CAC6895F757A}" type="presParOf" srcId="{EADCE682-E890-49E6-BB54-DCE81179A93E}" destId="{AE9ACA0B-20B4-42A2-B2B9-2D255B4E2727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512BBB-85C4-45C8-86B2-C07CCD42C26B}" type="doc">
      <dgm:prSet loTypeId="urn:microsoft.com/office/officeart/2005/8/layout/chart3" loCatId="cycle" qsTypeId="urn:microsoft.com/office/officeart/2005/8/quickstyle/3d1" qsCatId="3D" csTypeId="urn:microsoft.com/office/officeart/2005/8/colors/accent1_2" csCatId="accent1" phldr="1"/>
      <dgm:spPr/>
    </dgm:pt>
    <dgm:pt modelId="{DC800605-41A2-42EA-903B-6DEE2742CDD5}">
      <dgm:prSet phldrT="[Text]"/>
      <dgm:spPr/>
      <dgm:t>
        <a:bodyPr/>
        <a:lstStyle/>
        <a:p>
          <a:endParaRPr lang="en-US" dirty="0"/>
        </a:p>
      </dgm:t>
    </dgm:pt>
    <dgm:pt modelId="{2AABEE05-8380-4BBB-8B42-FA7C32554AC9}" type="parTrans" cxnId="{78260EFD-A20B-41AC-887E-C8D142CF5AD4}">
      <dgm:prSet/>
      <dgm:spPr/>
      <dgm:t>
        <a:bodyPr/>
        <a:lstStyle/>
        <a:p>
          <a:endParaRPr lang="en-US"/>
        </a:p>
      </dgm:t>
    </dgm:pt>
    <dgm:pt modelId="{3BF8FAF2-9C04-4EF4-8F14-2F5B08C667BC}" type="sibTrans" cxnId="{78260EFD-A20B-41AC-887E-C8D142CF5AD4}">
      <dgm:prSet/>
      <dgm:spPr/>
      <dgm:t>
        <a:bodyPr/>
        <a:lstStyle/>
        <a:p>
          <a:endParaRPr lang="en-US"/>
        </a:p>
      </dgm:t>
    </dgm:pt>
    <dgm:pt modelId="{935D3A99-D4EA-48B8-8635-104BA5690227}">
      <dgm:prSet phldrT="[Text]"/>
      <dgm:spPr/>
      <dgm:t>
        <a:bodyPr/>
        <a:lstStyle/>
        <a:p>
          <a:endParaRPr lang="en-US" dirty="0"/>
        </a:p>
      </dgm:t>
    </dgm:pt>
    <dgm:pt modelId="{EBA9CD7C-77C3-4D27-8BEA-22221A35D1C0}" type="parTrans" cxnId="{5D6D7693-1F1E-4E51-9300-B33E6557CC9F}">
      <dgm:prSet/>
      <dgm:spPr/>
      <dgm:t>
        <a:bodyPr/>
        <a:lstStyle/>
        <a:p>
          <a:endParaRPr lang="en-US"/>
        </a:p>
      </dgm:t>
    </dgm:pt>
    <dgm:pt modelId="{812CDF41-56E5-43FA-8B57-02EA354B7251}" type="sibTrans" cxnId="{5D6D7693-1F1E-4E51-9300-B33E6557CC9F}">
      <dgm:prSet/>
      <dgm:spPr/>
      <dgm:t>
        <a:bodyPr/>
        <a:lstStyle/>
        <a:p>
          <a:endParaRPr lang="en-US"/>
        </a:p>
      </dgm:t>
    </dgm:pt>
    <dgm:pt modelId="{07ED19DB-50DE-498A-9434-4EA53CFE5BF8}">
      <dgm:prSet phldrT="[Text]"/>
      <dgm:spPr/>
      <dgm:t>
        <a:bodyPr/>
        <a:lstStyle/>
        <a:p>
          <a:r>
            <a:rPr lang="en-US" dirty="0" smtClean="0"/>
            <a:t>HOW</a:t>
          </a:r>
          <a:endParaRPr lang="en-US" dirty="0"/>
        </a:p>
      </dgm:t>
    </dgm:pt>
    <dgm:pt modelId="{88AFB4E1-DE88-476C-A1AF-F27FAA1D6C74}" type="parTrans" cxnId="{39E97F1D-90AA-4319-8570-7C30374217B3}">
      <dgm:prSet/>
      <dgm:spPr/>
      <dgm:t>
        <a:bodyPr/>
        <a:lstStyle/>
        <a:p>
          <a:endParaRPr lang="en-US"/>
        </a:p>
      </dgm:t>
    </dgm:pt>
    <dgm:pt modelId="{2A57CBD0-C23D-4535-90A5-419EFBCBB8B3}" type="sibTrans" cxnId="{39E97F1D-90AA-4319-8570-7C30374217B3}">
      <dgm:prSet/>
      <dgm:spPr/>
      <dgm:t>
        <a:bodyPr/>
        <a:lstStyle/>
        <a:p>
          <a:endParaRPr lang="en-US"/>
        </a:p>
      </dgm:t>
    </dgm:pt>
    <dgm:pt modelId="{D5F5A047-51A4-4E6C-B10D-733C2FEB8DB2}">
      <dgm:prSet/>
      <dgm:spPr/>
      <dgm:t>
        <a:bodyPr/>
        <a:lstStyle/>
        <a:p>
          <a:endParaRPr lang="en-US" dirty="0"/>
        </a:p>
      </dgm:t>
    </dgm:pt>
    <dgm:pt modelId="{7FBC8DF1-F2D2-4304-A53F-9CEB6A47C720}" type="parTrans" cxnId="{89701F3A-D129-42D8-AD99-DBFF73E1515A}">
      <dgm:prSet/>
      <dgm:spPr/>
      <dgm:t>
        <a:bodyPr/>
        <a:lstStyle/>
        <a:p>
          <a:endParaRPr lang="en-US"/>
        </a:p>
      </dgm:t>
    </dgm:pt>
    <dgm:pt modelId="{E0F88571-68A3-4E03-A421-66ED6BA90947}" type="sibTrans" cxnId="{89701F3A-D129-42D8-AD99-DBFF73E1515A}">
      <dgm:prSet/>
      <dgm:spPr/>
      <dgm:t>
        <a:bodyPr/>
        <a:lstStyle/>
        <a:p>
          <a:endParaRPr lang="en-US"/>
        </a:p>
      </dgm:t>
    </dgm:pt>
    <dgm:pt modelId="{8AB43B5B-F797-4AC4-986D-794B9DC2B42A}">
      <dgm:prSet/>
      <dgm:spPr/>
      <dgm:t>
        <a:bodyPr/>
        <a:lstStyle/>
        <a:p>
          <a:endParaRPr lang="en-US" dirty="0"/>
        </a:p>
      </dgm:t>
    </dgm:pt>
    <dgm:pt modelId="{925796C8-9AEC-422B-AFF5-15EC1F5FFEEB}" type="parTrans" cxnId="{5333B00E-A87C-45F7-B195-982D16FA43BF}">
      <dgm:prSet/>
      <dgm:spPr/>
      <dgm:t>
        <a:bodyPr/>
        <a:lstStyle/>
        <a:p>
          <a:endParaRPr lang="en-US"/>
        </a:p>
      </dgm:t>
    </dgm:pt>
    <dgm:pt modelId="{06CA178D-9590-4F13-8F86-A5F15627D1EC}" type="sibTrans" cxnId="{5333B00E-A87C-45F7-B195-982D16FA43BF}">
      <dgm:prSet/>
      <dgm:spPr/>
      <dgm:t>
        <a:bodyPr/>
        <a:lstStyle/>
        <a:p>
          <a:endParaRPr lang="en-US"/>
        </a:p>
      </dgm:t>
    </dgm:pt>
    <dgm:pt modelId="{25F7A8FF-027E-4DD7-837F-FCCDEF39733A}">
      <dgm:prSet/>
      <dgm:spPr/>
      <dgm:t>
        <a:bodyPr/>
        <a:lstStyle/>
        <a:p>
          <a:endParaRPr lang="en-US" dirty="0"/>
        </a:p>
      </dgm:t>
    </dgm:pt>
    <dgm:pt modelId="{DA44591C-A199-4B52-972C-6F1BE083A98E}" type="parTrans" cxnId="{D684609F-9C86-4E77-8294-FEC57C82B2BD}">
      <dgm:prSet/>
      <dgm:spPr/>
      <dgm:t>
        <a:bodyPr/>
        <a:lstStyle/>
        <a:p>
          <a:endParaRPr lang="en-US"/>
        </a:p>
      </dgm:t>
    </dgm:pt>
    <dgm:pt modelId="{5CBE803F-B722-4385-86A5-FEA0C03E8ADF}" type="sibTrans" cxnId="{D684609F-9C86-4E77-8294-FEC57C82B2BD}">
      <dgm:prSet/>
      <dgm:spPr/>
      <dgm:t>
        <a:bodyPr/>
        <a:lstStyle/>
        <a:p>
          <a:endParaRPr lang="en-US"/>
        </a:p>
      </dgm:t>
    </dgm:pt>
    <dgm:pt modelId="{E8764A4D-3272-4505-B1AB-3D3FD34559DD}" type="pres">
      <dgm:prSet presAssocID="{27512BBB-85C4-45C8-86B2-C07CCD42C26B}" presName="compositeShape" presStyleCnt="0">
        <dgm:presLayoutVars>
          <dgm:chMax val="7"/>
          <dgm:dir/>
          <dgm:resizeHandles val="exact"/>
        </dgm:presLayoutVars>
      </dgm:prSet>
      <dgm:spPr/>
    </dgm:pt>
    <dgm:pt modelId="{833EB8DB-50CD-4E4C-9E2B-D53D1AD19EA1}" type="pres">
      <dgm:prSet presAssocID="{27512BBB-85C4-45C8-86B2-C07CCD42C26B}" presName="wedge1" presStyleLbl="node1" presStyleIdx="0" presStyleCnt="6" custLinFactNeighborX="-3167" custLinFactNeighborY="5617"/>
      <dgm:spPr/>
      <dgm:t>
        <a:bodyPr/>
        <a:lstStyle/>
        <a:p>
          <a:endParaRPr lang="en-US"/>
        </a:p>
      </dgm:t>
    </dgm:pt>
    <dgm:pt modelId="{2C09C83F-1DF9-4B65-B521-F42E76BFF66A}" type="pres">
      <dgm:prSet presAssocID="{27512BBB-85C4-45C8-86B2-C07CCD42C26B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6E5C8-855F-4AF9-B7C9-6FD83C61C25F}" type="pres">
      <dgm:prSet presAssocID="{27512BBB-85C4-45C8-86B2-C07CCD42C26B}" presName="wedge2" presStyleLbl="node1" presStyleIdx="1" presStyleCnt="6"/>
      <dgm:spPr/>
      <dgm:t>
        <a:bodyPr/>
        <a:lstStyle/>
        <a:p>
          <a:endParaRPr lang="en-US"/>
        </a:p>
      </dgm:t>
    </dgm:pt>
    <dgm:pt modelId="{9582A599-6D3F-4692-9392-88FE1F11DB5B}" type="pres">
      <dgm:prSet presAssocID="{27512BBB-85C4-45C8-86B2-C07CCD42C26B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F9DFDA-66A3-41AB-B13E-1A4775953DE0}" type="pres">
      <dgm:prSet presAssocID="{27512BBB-85C4-45C8-86B2-C07CCD42C26B}" presName="wedge3" presStyleLbl="node1" presStyleIdx="2" presStyleCnt="6"/>
      <dgm:spPr/>
      <dgm:t>
        <a:bodyPr/>
        <a:lstStyle/>
        <a:p>
          <a:endParaRPr lang="en-US"/>
        </a:p>
      </dgm:t>
    </dgm:pt>
    <dgm:pt modelId="{4069982B-4D9A-4753-9424-8A0E79FFB0AA}" type="pres">
      <dgm:prSet presAssocID="{27512BBB-85C4-45C8-86B2-C07CCD42C26B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5707D-CDE8-4D35-9762-4EFB8315686E}" type="pres">
      <dgm:prSet presAssocID="{27512BBB-85C4-45C8-86B2-C07CCD42C26B}" presName="wedge4" presStyleLbl="node1" presStyleIdx="3" presStyleCnt="6"/>
      <dgm:spPr/>
      <dgm:t>
        <a:bodyPr/>
        <a:lstStyle/>
        <a:p>
          <a:endParaRPr lang="en-US"/>
        </a:p>
      </dgm:t>
    </dgm:pt>
    <dgm:pt modelId="{755D087C-0303-44C8-862D-CAEBC81610C3}" type="pres">
      <dgm:prSet presAssocID="{27512BBB-85C4-45C8-86B2-C07CCD42C26B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9BE9C-7988-4628-97E3-240548F16F1F}" type="pres">
      <dgm:prSet presAssocID="{27512BBB-85C4-45C8-86B2-C07CCD42C26B}" presName="wedge5" presStyleLbl="node1" presStyleIdx="4" presStyleCnt="6"/>
      <dgm:spPr/>
      <dgm:t>
        <a:bodyPr/>
        <a:lstStyle/>
        <a:p>
          <a:endParaRPr lang="en-US"/>
        </a:p>
      </dgm:t>
    </dgm:pt>
    <dgm:pt modelId="{42608A33-F335-4BCC-9E95-9E27C7C0D224}" type="pres">
      <dgm:prSet presAssocID="{27512BBB-85C4-45C8-86B2-C07CCD42C26B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A2987-AF91-4E55-9AF9-9BE32E317645}" type="pres">
      <dgm:prSet presAssocID="{27512BBB-85C4-45C8-86B2-C07CCD42C26B}" presName="wedge6" presStyleLbl="node1" presStyleIdx="5" presStyleCnt="6" custLinFactNeighborX="-2059" custLinFactNeighborY="-3274"/>
      <dgm:spPr/>
      <dgm:t>
        <a:bodyPr/>
        <a:lstStyle/>
        <a:p>
          <a:endParaRPr lang="en-US"/>
        </a:p>
      </dgm:t>
    </dgm:pt>
    <dgm:pt modelId="{1C081A1C-4CD3-48F8-A7B1-0163BE243376}" type="pres">
      <dgm:prSet presAssocID="{27512BBB-85C4-45C8-86B2-C07CCD42C26B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4572A3-A035-4BDE-88A1-CEAFC8477600}" type="presOf" srcId="{DC800605-41A2-42EA-903B-6DEE2742CDD5}" destId="{833EB8DB-50CD-4E4C-9E2B-D53D1AD19EA1}" srcOrd="0" destOrd="0" presId="urn:microsoft.com/office/officeart/2005/8/layout/chart3"/>
    <dgm:cxn modelId="{BD3F9FFC-3E16-4A2D-8F09-AE69F0DEA311}" type="presOf" srcId="{27512BBB-85C4-45C8-86B2-C07CCD42C26B}" destId="{E8764A4D-3272-4505-B1AB-3D3FD34559DD}" srcOrd="0" destOrd="0" presId="urn:microsoft.com/office/officeart/2005/8/layout/chart3"/>
    <dgm:cxn modelId="{C5563E75-2FE1-465A-A298-5A76E02F05BD}" type="presOf" srcId="{8AB43B5B-F797-4AC4-986D-794B9DC2B42A}" destId="{E4F6E5C8-855F-4AF9-B7C9-6FD83C61C25F}" srcOrd="0" destOrd="0" presId="urn:microsoft.com/office/officeart/2005/8/layout/chart3"/>
    <dgm:cxn modelId="{DCCE8D16-87AE-46C2-802D-8A0AE8BFBEC1}" type="presOf" srcId="{8AB43B5B-F797-4AC4-986D-794B9DC2B42A}" destId="{9582A599-6D3F-4692-9392-88FE1F11DB5B}" srcOrd="1" destOrd="0" presId="urn:microsoft.com/office/officeart/2005/8/layout/chart3"/>
    <dgm:cxn modelId="{22B90E82-CF29-42DB-AC26-A0A6DA94B01C}" type="presOf" srcId="{935D3A99-D4EA-48B8-8635-104BA5690227}" destId="{42608A33-F335-4BCC-9E95-9E27C7C0D224}" srcOrd="1" destOrd="0" presId="urn:microsoft.com/office/officeart/2005/8/layout/chart3"/>
    <dgm:cxn modelId="{DF4A08E5-107F-4764-ABA8-42BC3280654D}" type="presOf" srcId="{07ED19DB-50DE-498A-9434-4EA53CFE5BF8}" destId="{BD2A2987-AF91-4E55-9AF9-9BE32E317645}" srcOrd="0" destOrd="0" presId="urn:microsoft.com/office/officeart/2005/8/layout/chart3"/>
    <dgm:cxn modelId="{5333B00E-A87C-45F7-B195-982D16FA43BF}" srcId="{27512BBB-85C4-45C8-86B2-C07CCD42C26B}" destId="{8AB43B5B-F797-4AC4-986D-794B9DC2B42A}" srcOrd="1" destOrd="0" parTransId="{925796C8-9AEC-422B-AFF5-15EC1F5FFEEB}" sibTransId="{06CA178D-9590-4F13-8F86-A5F15627D1EC}"/>
    <dgm:cxn modelId="{78260EFD-A20B-41AC-887E-C8D142CF5AD4}" srcId="{27512BBB-85C4-45C8-86B2-C07CCD42C26B}" destId="{DC800605-41A2-42EA-903B-6DEE2742CDD5}" srcOrd="0" destOrd="0" parTransId="{2AABEE05-8380-4BBB-8B42-FA7C32554AC9}" sibTransId="{3BF8FAF2-9C04-4EF4-8F14-2F5B08C667BC}"/>
    <dgm:cxn modelId="{5E1C74FA-710F-4D9D-9534-471ACCA46B12}" type="presOf" srcId="{07ED19DB-50DE-498A-9434-4EA53CFE5BF8}" destId="{1C081A1C-4CD3-48F8-A7B1-0163BE243376}" srcOrd="1" destOrd="0" presId="urn:microsoft.com/office/officeart/2005/8/layout/chart3"/>
    <dgm:cxn modelId="{C3AEEDC9-2F44-46D0-A810-12E2DDBCBAA3}" type="presOf" srcId="{D5F5A047-51A4-4E6C-B10D-733C2FEB8DB2}" destId="{755D087C-0303-44C8-862D-CAEBC81610C3}" srcOrd="1" destOrd="0" presId="urn:microsoft.com/office/officeart/2005/8/layout/chart3"/>
    <dgm:cxn modelId="{E07BA495-EF24-4C03-A8C1-A82B65C53017}" type="presOf" srcId="{D5F5A047-51A4-4E6C-B10D-733C2FEB8DB2}" destId="{00C5707D-CDE8-4D35-9762-4EFB8315686E}" srcOrd="0" destOrd="0" presId="urn:microsoft.com/office/officeart/2005/8/layout/chart3"/>
    <dgm:cxn modelId="{81CB5299-94BB-497B-8394-0D82362949B6}" type="presOf" srcId="{25F7A8FF-027E-4DD7-837F-FCCDEF39733A}" destId="{D1F9DFDA-66A3-41AB-B13E-1A4775953DE0}" srcOrd="0" destOrd="0" presId="urn:microsoft.com/office/officeart/2005/8/layout/chart3"/>
    <dgm:cxn modelId="{D684609F-9C86-4E77-8294-FEC57C82B2BD}" srcId="{27512BBB-85C4-45C8-86B2-C07CCD42C26B}" destId="{25F7A8FF-027E-4DD7-837F-FCCDEF39733A}" srcOrd="2" destOrd="0" parTransId="{DA44591C-A199-4B52-972C-6F1BE083A98E}" sibTransId="{5CBE803F-B722-4385-86A5-FEA0C03E8ADF}"/>
    <dgm:cxn modelId="{C197CE5F-D54B-48C2-AA96-2ABABFE9CB10}" type="presOf" srcId="{25F7A8FF-027E-4DD7-837F-FCCDEF39733A}" destId="{4069982B-4D9A-4753-9424-8A0E79FFB0AA}" srcOrd="1" destOrd="0" presId="urn:microsoft.com/office/officeart/2005/8/layout/chart3"/>
    <dgm:cxn modelId="{5D6D7693-1F1E-4E51-9300-B33E6557CC9F}" srcId="{27512BBB-85C4-45C8-86B2-C07CCD42C26B}" destId="{935D3A99-D4EA-48B8-8635-104BA5690227}" srcOrd="4" destOrd="0" parTransId="{EBA9CD7C-77C3-4D27-8BEA-22221A35D1C0}" sibTransId="{812CDF41-56E5-43FA-8B57-02EA354B7251}"/>
    <dgm:cxn modelId="{D88085E3-FD80-4BF0-A111-D29AF3994517}" type="presOf" srcId="{935D3A99-D4EA-48B8-8635-104BA5690227}" destId="{5B59BE9C-7988-4628-97E3-240548F16F1F}" srcOrd="0" destOrd="0" presId="urn:microsoft.com/office/officeart/2005/8/layout/chart3"/>
    <dgm:cxn modelId="{39E97F1D-90AA-4319-8570-7C30374217B3}" srcId="{27512BBB-85C4-45C8-86B2-C07CCD42C26B}" destId="{07ED19DB-50DE-498A-9434-4EA53CFE5BF8}" srcOrd="5" destOrd="0" parTransId="{88AFB4E1-DE88-476C-A1AF-F27FAA1D6C74}" sibTransId="{2A57CBD0-C23D-4535-90A5-419EFBCBB8B3}"/>
    <dgm:cxn modelId="{89701F3A-D129-42D8-AD99-DBFF73E1515A}" srcId="{27512BBB-85C4-45C8-86B2-C07CCD42C26B}" destId="{D5F5A047-51A4-4E6C-B10D-733C2FEB8DB2}" srcOrd="3" destOrd="0" parTransId="{7FBC8DF1-F2D2-4304-A53F-9CEB6A47C720}" sibTransId="{E0F88571-68A3-4E03-A421-66ED6BA90947}"/>
    <dgm:cxn modelId="{7EF3CEBC-B3FE-4B0D-AEC7-A176CC78AFBB}" type="presOf" srcId="{DC800605-41A2-42EA-903B-6DEE2742CDD5}" destId="{2C09C83F-1DF9-4B65-B521-F42E76BFF66A}" srcOrd="1" destOrd="0" presId="urn:microsoft.com/office/officeart/2005/8/layout/chart3"/>
    <dgm:cxn modelId="{6B38278D-A9D8-45ED-9E99-45CECD38E4A2}" type="presParOf" srcId="{E8764A4D-3272-4505-B1AB-3D3FD34559DD}" destId="{833EB8DB-50CD-4E4C-9E2B-D53D1AD19EA1}" srcOrd="0" destOrd="0" presId="urn:microsoft.com/office/officeart/2005/8/layout/chart3"/>
    <dgm:cxn modelId="{55614D0F-5D51-448E-9FE9-DD136F530ED2}" type="presParOf" srcId="{E8764A4D-3272-4505-B1AB-3D3FD34559DD}" destId="{2C09C83F-1DF9-4B65-B521-F42E76BFF66A}" srcOrd="1" destOrd="0" presId="urn:microsoft.com/office/officeart/2005/8/layout/chart3"/>
    <dgm:cxn modelId="{65CB931F-F643-49AF-9782-B30C49D63D31}" type="presParOf" srcId="{E8764A4D-3272-4505-B1AB-3D3FD34559DD}" destId="{E4F6E5C8-855F-4AF9-B7C9-6FD83C61C25F}" srcOrd="2" destOrd="0" presId="urn:microsoft.com/office/officeart/2005/8/layout/chart3"/>
    <dgm:cxn modelId="{81874D07-7235-4782-B44E-1F18BEB01B01}" type="presParOf" srcId="{E8764A4D-3272-4505-B1AB-3D3FD34559DD}" destId="{9582A599-6D3F-4692-9392-88FE1F11DB5B}" srcOrd="3" destOrd="0" presId="urn:microsoft.com/office/officeart/2005/8/layout/chart3"/>
    <dgm:cxn modelId="{F561520C-8D31-4CB5-967C-031EE838791F}" type="presParOf" srcId="{E8764A4D-3272-4505-B1AB-3D3FD34559DD}" destId="{D1F9DFDA-66A3-41AB-B13E-1A4775953DE0}" srcOrd="4" destOrd="0" presId="urn:microsoft.com/office/officeart/2005/8/layout/chart3"/>
    <dgm:cxn modelId="{7332D9E7-4882-4E84-B131-2A2DB84734A8}" type="presParOf" srcId="{E8764A4D-3272-4505-B1AB-3D3FD34559DD}" destId="{4069982B-4D9A-4753-9424-8A0E79FFB0AA}" srcOrd="5" destOrd="0" presId="urn:microsoft.com/office/officeart/2005/8/layout/chart3"/>
    <dgm:cxn modelId="{8D63C2B5-AF32-4FB4-A6AA-BAD28B2CFE33}" type="presParOf" srcId="{E8764A4D-3272-4505-B1AB-3D3FD34559DD}" destId="{00C5707D-CDE8-4D35-9762-4EFB8315686E}" srcOrd="6" destOrd="0" presId="urn:microsoft.com/office/officeart/2005/8/layout/chart3"/>
    <dgm:cxn modelId="{338F573C-79CE-452D-89E4-6B6E32BBE93E}" type="presParOf" srcId="{E8764A4D-3272-4505-B1AB-3D3FD34559DD}" destId="{755D087C-0303-44C8-862D-CAEBC81610C3}" srcOrd="7" destOrd="0" presId="urn:microsoft.com/office/officeart/2005/8/layout/chart3"/>
    <dgm:cxn modelId="{5760CFDD-093F-47C1-9246-86506151C4B7}" type="presParOf" srcId="{E8764A4D-3272-4505-B1AB-3D3FD34559DD}" destId="{5B59BE9C-7988-4628-97E3-240548F16F1F}" srcOrd="8" destOrd="0" presId="urn:microsoft.com/office/officeart/2005/8/layout/chart3"/>
    <dgm:cxn modelId="{253EFA18-DC3F-43E3-A5DD-30DA73D61E63}" type="presParOf" srcId="{E8764A4D-3272-4505-B1AB-3D3FD34559DD}" destId="{42608A33-F335-4BCC-9E95-9E27C7C0D224}" srcOrd="9" destOrd="0" presId="urn:microsoft.com/office/officeart/2005/8/layout/chart3"/>
    <dgm:cxn modelId="{CBC0FAB0-4EE0-4953-98D1-6FE5613B78F4}" type="presParOf" srcId="{E8764A4D-3272-4505-B1AB-3D3FD34559DD}" destId="{BD2A2987-AF91-4E55-9AF9-9BE32E317645}" srcOrd="10" destOrd="0" presId="urn:microsoft.com/office/officeart/2005/8/layout/chart3"/>
    <dgm:cxn modelId="{330F5B32-5502-4F55-B411-0CA17DC2392D}" type="presParOf" srcId="{E8764A4D-3272-4505-B1AB-3D3FD34559DD}" destId="{1C081A1C-4CD3-48F8-A7B1-0163BE243376}" srcOrd="11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67232-CC57-4693-9144-FECBB8A8EFE2}">
      <dsp:nvSpPr>
        <dsp:cNvPr id="0" name=""/>
        <dsp:cNvSpPr/>
      </dsp:nvSpPr>
      <dsp:spPr>
        <a:xfrm>
          <a:off x="2149565" y="286461"/>
          <a:ext cx="4078905" cy="4078905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WHAT</a:t>
          </a:r>
          <a:endParaRPr lang="en-US" sz="2100" kern="1200" dirty="0"/>
        </a:p>
      </dsp:txBody>
      <dsp:txXfrm>
        <a:off x="4286135" y="807492"/>
        <a:ext cx="1068284" cy="825492"/>
      </dsp:txXfrm>
    </dsp:sp>
    <dsp:sp modelId="{C5F6FBE1-A286-4F1F-813B-00AD01E89178}">
      <dsp:nvSpPr>
        <dsp:cNvPr id="0" name=""/>
        <dsp:cNvSpPr/>
      </dsp:nvSpPr>
      <dsp:spPr>
        <a:xfrm>
          <a:off x="2207791" y="372629"/>
          <a:ext cx="4078905" cy="4078905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WHY</a:t>
          </a:r>
          <a:endParaRPr lang="en-US" sz="2100" kern="1200" dirty="0"/>
        </a:p>
      </dsp:txBody>
      <dsp:txXfrm>
        <a:off x="4975619" y="2023614"/>
        <a:ext cx="1116843" cy="801213"/>
      </dsp:txXfrm>
    </dsp:sp>
    <dsp:sp modelId="{B1674A65-0501-4A72-8F27-E9D8B8B0E6F2}">
      <dsp:nvSpPr>
        <dsp:cNvPr id="0" name=""/>
        <dsp:cNvSpPr/>
      </dsp:nvSpPr>
      <dsp:spPr>
        <a:xfrm>
          <a:off x="2149565" y="454473"/>
          <a:ext cx="4078905" cy="4078905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WHERE</a:t>
          </a:r>
          <a:endParaRPr lang="en-US" sz="2100" kern="1200" dirty="0"/>
        </a:p>
      </dsp:txBody>
      <dsp:txXfrm>
        <a:off x="4286135" y="3211133"/>
        <a:ext cx="1068284" cy="825492"/>
      </dsp:txXfrm>
    </dsp:sp>
    <dsp:sp modelId="{C0A938A5-6BDE-45EC-AB19-C1AD19F968DB}">
      <dsp:nvSpPr>
        <dsp:cNvPr id="0" name=""/>
        <dsp:cNvSpPr/>
      </dsp:nvSpPr>
      <dsp:spPr>
        <a:xfrm>
          <a:off x="2052448" y="454473"/>
          <a:ext cx="4078905" cy="4078905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WHEN</a:t>
          </a:r>
          <a:endParaRPr lang="en-US" sz="2100" kern="1200" dirty="0"/>
        </a:p>
      </dsp:txBody>
      <dsp:txXfrm>
        <a:off x="2926499" y="3211133"/>
        <a:ext cx="1068284" cy="825492"/>
      </dsp:txXfrm>
    </dsp:sp>
    <dsp:sp modelId="{4506E68E-D0C5-4C3B-8E37-50363ABB9AA6}">
      <dsp:nvSpPr>
        <dsp:cNvPr id="0" name=""/>
        <dsp:cNvSpPr/>
      </dsp:nvSpPr>
      <dsp:spPr>
        <a:xfrm>
          <a:off x="2003890" y="370467"/>
          <a:ext cx="4078905" cy="4078905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WHO</a:t>
          </a:r>
          <a:endParaRPr lang="en-US" sz="2100" kern="1200" dirty="0"/>
        </a:p>
      </dsp:txBody>
      <dsp:txXfrm>
        <a:off x="2198124" y="2021452"/>
        <a:ext cx="1116843" cy="801213"/>
      </dsp:txXfrm>
    </dsp:sp>
    <dsp:sp modelId="{F845D86B-EE8B-4E14-974F-5CBCA6298E0E}">
      <dsp:nvSpPr>
        <dsp:cNvPr id="0" name=""/>
        <dsp:cNvSpPr/>
      </dsp:nvSpPr>
      <dsp:spPr>
        <a:xfrm>
          <a:off x="2052448" y="286461"/>
          <a:ext cx="4078905" cy="4078905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HOW</a:t>
          </a:r>
          <a:endParaRPr lang="en-US" sz="2100" kern="1200" dirty="0"/>
        </a:p>
      </dsp:txBody>
      <dsp:txXfrm>
        <a:off x="2926499" y="807492"/>
        <a:ext cx="1068284" cy="825492"/>
      </dsp:txXfrm>
    </dsp:sp>
    <dsp:sp modelId="{26FE79DD-58EE-42F9-A615-911E3FC7AB39}">
      <dsp:nvSpPr>
        <dsp:cNvPr id="0" name=""/>
        <dsp:cNvSpPr/>
      </dsp:nvSpPr>
      <dsp:spPr>
        <a:xfrm>
          <a:off x="1896912" y="33957"/>
          <a:ext cx="4583912" cy="4583912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FF749F-5981-46DA-B8D4-7C90E0DAF5BB}">
      <dsp:nvSpPr>
        <dsp:cNvPr id="0" name=""/>
        <dsp:cNvSpPr/>
      </dsp:nvSpPr>
      <dsp:spPr>
        <a:xfrm>
          <a:off x="1955138" y="120125"/>
          <a:ext cx="4583912" cy="4583912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A8CDE5-E00F-43E1-8647-CE8087358C9F}">
      <dsp:nvSpPr>
        <dsp:cNvPr id="0" name=""/>
        <dsp:cNvSpPr/>
      </dsp:nvSpPr>
      <dsp:spPr>
        <a:xfrm>
          <a:off x="1896912" y="201969"/>
          <a:ext cx="4583912" cy="4583912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66FEA2-B97B-4C43-941E-428B7F342ADE}">
      <dsp:nvSpPr>
        <dsp:cNvPr id="0" name=""/>
        <dsp:cNvSpPr/>
      </dsp:nvSpPr>
      <dsp:spPr>
        <a:xfrm>
          <a:off x="1800094" y="201969"/>
          <a:ext cx="4583912" cy="4583912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E10CD5-2DB3-42DD-9750-31C2FDBAB252}">
      <dsp:nvSpPr>
        <dsp:cNvPr id="0" name=""/>
        <dsp:cNvSpPr/>
      </dsp:nvSpPr>
      <dsp:spPr>
        <a:xfrm>
          <a:off x="1751535" y="117963"/>
          <a:ext cx="4583912" cy="4583912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AC0B5B-8074-454E-AEA5-EB5E098193CC}">
      <dsp:nvSpPr>
        <dsp:cNvPr id="0" name=""/>
        <dsp:cNvSpPr/>
      </dsp:nvSpPr>
      <dsp:spPr>
        <a:xfrm>
          <a:off x="1800094" y="33957"/>
          <a:ext cx="4583912" cy="4583912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93079-4001-47F8-A00C-C012804BB50C}">
      <dsp:nvSpPr>
        <dsp:cNvPr id="0" name=""/>
        <dsp:cNvSpPr/>
      </dsp:nvSpPr>
      <dsp:spPr>
        <a:xfrm>
          <a:off x="2184914" y="259435"/>
          <a:ext cx="4078905" cy="4078905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WHAT</a:t>
          </a:r>
          <a:endParaRPr lang="en-US" sz="2700" kern="1200" dirty="0"/>
        </a:p>
      </dsp:txBody>
      <dsp:txXfrm>
        <a:off x="4268069" y="696461"/>
        <a:ext cx="1189680" cy="874051"/>
      </dsp:txXfrm>
    </dsp:sp>
    <dsp:sp modelId="{F07BCD67-D53B-4B69-AE0A-0F7B9A6E266B}">
      <dsp:nvSpPr>
        <dsp:cNvPr id="0" name=""/>
        <dsp:cNvSpPr/>
      </dsp:nvSpPr>
      <dsp:spPr>
        <a:xfrm>
          <a:off x="2040309" y="493596"/>
          <a:ext cx="4078905" cy="4078905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4832417" y="2120302"/>
        <a:ext cx="1233383" cy="825492"/>
      </dsp:txXfrm>
    </dsp:sp>
    <dsp:sp modelId="{D756CB4C-A2B9-4E90-A5D8-ABA6C2AE5435}">
      <dsp:nvSpPr>
        <dsp:cNvPr id="0" name=""/>
        <dsp:cNvSpPr/>
      </dsp:nvSpPr>
      <dsp:spPr>
        <a:xfrm>
          <a:off x="2040309" y="493596"/>
          <a:ext cx="4078905" cy="4078905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4123464" y="3261424"/>
        <a:ext cx="1189680" cy="874051"/>
      </dsp:txXfrm>
    </dsp:sp>
    <dsp:sp modelId="{03B29D40-1B72-4E7C-BF20-5BA7CCC21003}">
      <dsp:nvSpPr>
        <dsp:cNvPr id="0" name=""/>
        <dsp:cNvSpPr/>
      </dsp:nvSpPr>
      <dsp:spPr>
        <a:xfrm>
          <a:off x="2040309" y="493596"/>
          <a:ext cx="4078905" cy="4078905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2846378" y="3261424"/>
        <a:ext cx="1189680" cy="874051"/>
      </dsp:txXfrm>
    </dsp:sp>
    <dsp:sp modelId="{16E4E774-8571-4B91-8B10-62A60292E263}">
      <dsp:nvSpPr>
        <dsp:cNvPr id="0" name=""/>
        <dsp:cNvSpPr/>
      </dsp:nvSpPr>
      <dsp:spPr>
        <a:xfrm>
          <a:off x="2040309" y="493596"/>
          <a:ext cx="4078905" cy="4078905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2103435" y="2120302"/>
        <a:ext cx="1233383" cy="825492"/>
      </dsp:txXfrm>
    </dsp:sp>
    <dsp:sp modelId="{E75D4065-3AC4-4B57-89B2-23168C2DCC35}">
      <dsp:nvSpPr>
        <dsp:cNvPr id="0" name=""/>
        <dsp:cNvSpPr/>
      </dsp:nvSpPr>
      <dsp:spPr>
        <a:xfrm>
          <a:off x="2040309" y="493596"/>
          <a:ext cx="4078905" cy="4078905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>
        <a:off x="2846378" y="930621"/>
        <a:ext cx="1189680" cy="8740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4F055E-8F31-40C0-BDFE-01600EA271C6}">
      <dsp:nvSpPr>
        <dsp:cNvPr id="0" name=""/>
        <dsp:cNvSpPr/>
      </dsp:nvSpPr>
      <dsp:spPr>
        <a:xfrm>
          <a:off x="2057387" y="457188"/>
          <a:ext cx="4096512" cy="4096512"/>
        </a:xfrm>
        <a:prstGeom prst="pie">
          <a:avLst>
            <a:gd name="adj1" fmla="val 16200000"/>
            <a:gd name="adj2" fmla="val 19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4149534" y="896100"/>
        <a:ext cx="1194816" cy="877824"/>
      </dsp:txXfrm>
    </dsp:sp>
    <dsp:sp modelId="{CB06D693-FD4D-4A11-B420-810875C7AE92}">
      <dsp:nvSpPr>
        <dsp:cNvPr id="0" name=""/>
        <dsp:cNvSpPr/>
      </dsp:nvSpPr>
      <dsp:spPr>
        <a:xfrm>
          <a:off x="2286006" y="457219"/>
          <a:ext cx="4096512" cy="4096512"/>
        </a:xfrm>
        <a:prstGeom prst="pie">
          <a:avLst>
            <a:gd name="adj1" fmla="val 19800000"/>
            <a:gd name="adj2" fmla="val 18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WHY</a:t>
          </a:r>
          <a:endParaRPr lang="en-US" sz="3600" kern="1200" dirty="0"/>
        </a:p>
      </dsp:txBody>
      <dsp:txXfrm>
        <a:off x="5090166" y="2090947"/>
        <a:ext cx="1238707" cy="829056"/>
      </dsp:txXfrm>
    </dsp:sp>
    <dsp:sp modelId="{FF8DB939-61CC-4193-8620-7AA6880C792E}">
      <dsp:nvSpPr>
        <dsp:cNvPr id="0" name=""/>
        <dsp:cNvSpPr/>
      </dsp:nvSpPr>
      <dsp:spPr>
        <a:xfrm>
          <a:off x="2048408" y="438129"/>
          <a:ext cx="4096512" cy="4096512"/>
        </a:xfrm>
        <a:prstGeom prst="pie">
          <a:avLst>
            <a:gd name="adj1" fmla="val 1800000"/>
            <a:gd name="adj2" fmla="val 54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4140555" y="3217905"/>
        <a:ext cx="1194816" cy="877824"/>
      </dsp:txXfrm>
    </dsp:sp>
    <dsp:sp modelId="{E45846A3-F522-42F7-B6DF-910387419512}">
      <dsp:nvSpPr>
        <dsp:cNvPr id="0" name=""/>
        <dsp:cNvSpPr/>
      </dsp:nvSpPr>
      <dsp:spPr>
        <a:xfrm>
          <a:off x="2031243" y="495726"/>
          <a:ext cx="4096512" cy="4096512"/>
        </a:xfrm>
        <a:prstGeom prst="pie">
          <a:avLst>
            <a:gd name="adj1" fmla="val 5400000"/>
            <a:gd name="adj2" fmla="val 90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2840792" y="3275502"/>
        <a:ext cx="1194816" cy="877824"/>
      </dsp:txXfrm>
    </dsp:sp>
    <dsp:sp modelId="{0307E69E-B0E0-4B47-8DD8-D42A12139ECE}">
      <dsp:nvSpPr>
        <dsp:cNvPr id="0" name=""/>
        <dsp:cNvSpPr/>
      </dsp:nvSpPr>
      <dsp:spPr>
        <a:xfrm>
          <a:off x="2031243" y="495726"/>
          <a:ext cx="4096512" cy="4096512"/>
        </a:xfrm>
        <a:prstGeom prst="pie">
          <a:avLst>
            <a:gd name="adj1" fmla="val 9000000"/>
            <a:gd name="adj2" fmla="val 126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2094642" y="2129454"/>
        <a:ext cx="1238707" cy="829056"/>
      </dsp:txXfrm>
    </dsp:sp>
    <dsp:sp modelId="{1C7CB1D1-A5A7-4719-ABC6-33B4F9899026}">
      <dsp:nvSpPr>
        <dsp:cNvPr id="0" name=""/>
        <dsp:cNvSpPr/>
      </dsp:nvSpPr>
      <dsp:spPr>
        <a:xfrm>
          <a:off x="2031243" y="495726"/>
          <a:ext cx="4096512" cy="4096512"/>
        </a:xfrm>
        <a:prstGeom prst="pie">
          <a:avLst>
            <a:gd name="adj1" fmla="val 126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2840792" y="934638"/>
        <a:ext cx="1194816" cy="8778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3478D3-5B1F-46D3-8D3B-925802259E8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r>
              <a:rPr lang="en-US" sz="3600" dirty="0" err="1"/>
              <a:t>Pemahaman</a:t>
            </a:r>
            <a:r>
              <a:rPr lang="en-US" sz="3600" dirty="0"/>
              <a:t> GCG </a:t>
            </a:r>
            <a:r>
              <a:rPr lang="en-US" sz="3600" dirty="0" err="1"/>
              <a:t>melalui</a:t>
            </a:r>
            <a:r>
              <a:rPr lang="en-US" sz="3600" dirty="0"/>
              <a:t> 5W + 1H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 smtClean="0"/>
              <a:t>Perkembangan</a:t>
            </a:r>
            <a:r>
              <a:rPr lang="en-US" sz="3600" dirty="0" smtClean="0"/>
              <a:t>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GCG di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Dunia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Asia &amp; Indonesia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EKONOMI DAN BISNIS           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FEB 909 </a:t>
            </a:r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TATA KELOLA PERUSAHAAN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#4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341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7"/>
          <p:cNvGraphicFramePr>
            <a:graphicFrameLocks noGrp="1"/>
          </p:cNvGraphicFramePr>
          <p:nvPr/>
        </p:nvGraphicFramePr>
        <p:xfrm>
          <a:off x="-533400" y="1468760"/>
          <a:ext cx="8280920" cy="485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22" name="TextBox 8"/>
          <p:cNvSpPr txBox="1">
            <a:spLocks noChangeArrowheads="1"/>
          </p:cNvSpPr>
          <p:nvPr/>
        </p:nvSpPr>
        <p:spPr bwMode="auto">
          <a:xfrm rot="-557943">
            <a:off x="290513" y="623888"/>
            <a:ext cx="358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10" name="Rounded Rectangle 9"/>
          <p:cNvSpPr/>
          <p:nvPr/>
        </p:nvSpPr>
        <p:spPr>
          <a:xfrm rot="21027211">
            <a:off x="58738" y="265113"/>
            <a:ext cx="3276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Dimana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GCG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Implementasikan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25929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2133600"/>
            <a:ext cx="612457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Penerapan GCG dilaksanakan di wilayah tempat para </a:t>
            </a:r>
          </a:p>
          <a:p>
            <a:pPr>
              <a:lnSpc>
                <a:spcPct val="20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stakeholder  melaksanakan praktek bisnisnya</a:t>
            </a:r>
          </a:p>
          <a:p>
            <a:pPr>
              <a:lnSpc>
                <a:spcPct val="20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baik di pusat maupun  di cabang/daerah. </a:t>
            </a:r>
            <a:r>
              <a:rPr lang="en-US" sz="2000">
                <a:latin typeface="Calibri" pitchFamily="34" charset="0"/>
              </a:rPr>
              <a:t>Pada hakikatnya </a:t>
            </a:r>
          </a:p>
          <a:p>
            <a:pPr>
              <a:lnSpc>
                <a:spcPct val="200000"/>
              </a:lnSpc>
            </a:pPr>
            <a:r>
              <a:rPr lang="en-US" sz="2000">
                <a:latin typeface="Calibri" pitchFamily="34" charset="0"/>
              </a:rPr>
              <a:t>dimana saja para stakeholder perusahaan berada, </a:t>
            </a:r>
          </a:p>
          <a:p>
            <a:pPr>
              <a:lnSpc>
                <a:spcPct val="200000"/>
              </a:lnSpc>
            </a:pPr>
            <a:r>
              <a:rPr lang="en-US" sz="2000">
                <a:latin typeface="Calibri" pitchFamily="34" charset="0"/>
              </a:rPr>
              <a:t>Disitu kegiatan penerapan GCG dilaksanakan.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73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8" name="Picture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7"/>
          <p:cNvGraphicFramePr>
            <a:graphicFrameLocks noGrp="1"/>
          </p:cNvGraphicFramePr>
          <p:nvPr/>
        </p:nvGraphicFramePr>
        <p:xfrm>
          <a:off x="-838200" y="1392560"/>
          <a:ext cx="8280920" cy="485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 rot="21027211">
            <a:off x="58738" y="344488"/>
            <a:ext cx="3276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Kapan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GCG Di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Terapkan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20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90600" y="2895600"/>
            <a:ext cx="60182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NOW AND FOREVER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(Sekarang dan Selamanya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4859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Content Placeholder 7"/>
          <p:cNvGraphicFramePr>
            <a:graphicFrameLocks noGrp="1"/>
          </p:cNvGraphicFramePr>
          <p:nvPr/>
        </p:nvGraphicFramePr>
        <p:xfrm>
          <a:off x="-1118120" y="1468760"/>
          <a:ext cx="8280920" cy="485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 rot="21027211">
            <a:off x="169863" y="420688"/>
            <a:ext cx="32766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SIAPA PEMAIN GCG ?</a:t>
            </a:r>
          </a:p>
        </p:txBody>
      </p:sp>
    </p:spTree>
    <p:extLst>
      <p:ext uri="{BB962C8B-B14F-4D97-AF65-F5344CB8AC3E}">
        <p14:creationId xmlns:p14="http://schemas.microsoft.com/office/powerpoint/2010/main" val="271608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 rot="20812676">
            <a:off x="95250" y="366713"/>
            <a:ext cx="3249613" cy="838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7 Key Persons of GCG</a:t>
            </a: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17638" y="2314575"/>
            <a:ext cx="3535362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50000"/>
              </a:lnSpc>
              <a:buFontTx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d-ID" sz="2000">
                <a:latin typeface="Times New Roman" pitchFamily="18" charset="0"/>
                <a:cs typeface="Times New Roman" pitchFamily="18" charset="0"/>
              </a:rPr>
              <a:t>Pemegang saham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d-ID" sz="2000">
                <a:latin typeface="Times New Roman" pitchFamily="18" charset="0"/>
                <a:cs typeface="Times New Roman" pitchFamily="18" charset="0"/>
              </a:rPr>
              <a:t>Komisaris / Dewan Pengawas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d-ID" sz="2000">
                <a:latin typeface="Times New Roman" pitchFamily="18" charset="0"/>
                <a:cs typeface="Times New Roman" pitchFamily="18" charset="0"/>
              </a:rPr>
              <a:t>Direksi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d-ID" sz="2000">
                <a:latin typeface="Times New Roman" pitchFamily="18" charset="0"/>
                <a:cs typeface="Times New Roman" pitchFamily="18" charset="0"/>
              </a:rPr>
              <a:t>Manajer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d-ID" sz="2000">
                <a:latin typeface="Times New Roman" pitchFamily="18" charset="0"/>
                <a:cs typeface="Times New Roman" pitchFamily="18" charset="0"/>
              </a:rPr>
              <a:t>Sekertaris Perusahaan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d-ID" sz="2000">
                <a:latin typeface="Times New Roman" pitchFamily="18" charset="0"/>
                <a:cs typeface="Times New Roman" pitchFamily="18" charset="0"/>
              </a:rPr>
              <a:t>Satuan Pengawas Intern</a:t>
            </a:r>
          </a:p>
          <a:p>
            <a:pPr eaLnBrk="0" hangingPunct="0">
              <a:lnSpc>
                <a:spcPct val="150000"/>
              </a:lnSpc>
              <a:buFont typeface="Arial" charset="0"/>
              <a:buChar char="•"/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id-ID" sz="2000">
                <a:latin typeface="Times New Roman" pitchFamily="18" charset="0"/>
                <a:cs typeface="Times New Roman" pitchFamily="18" charset="0"/>
              </a:rPr>
              <a:t>Tim penerapan GCG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042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5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5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5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5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5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Content Placeholder 7"/>
          <p:cNvGraphicFramePr>
            <a:graphicFrameLocks noGrp="1"/>
          </p:cNvGraphicFramePr>
          <p:nvPr/>
        </p:nvGraphicFramePr>
        <p:xfrm>
          <a:off x="-1270520" y="1468760"/>
          <a:ext cx="8280920" cy="485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228600" y="381000"/>
            <a:ext cx="38100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Bagaimana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Implementasi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GCG?</a:t>
            </a:r>
          </a:p>
        </p:txBody>
      </p:sp>
    </p:spTree>
    <p:extLst>
      <p:ext uri="{BB962C8B-B14F-4D97-AF65-F5344CB8AC3E}">
        <p14:creationId xmlns:p14="http://schemas.microsoft.com/office/powerpoint/2010/main" val="64604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8" name="Picture 3" descr="0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2000" y="2209800"/>
            <a:ext cx="6096000" cy="39703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Tahapan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Proses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GCG :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id-ID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Tahap Comperhension </a:t>
            </a:r>
            <a:endParaRPr lang="en-US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indent="-514350" algn="just">
              <a:defRPr/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id-ID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(pemahaman 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id-ID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secara mendalam)</a:t>
            </a:r>
            <a:endParaRPr lang="en-US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514350" indent="-514350" algn="just"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id-ID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Tahap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d-ID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Consolidation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just" eaLnBrk="0" hangingPunct="0">
              <a:defRPr/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id-ID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(konsolidasi 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id-ID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manusia dan sistem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algn="just" eaLnBrk="0" hangingPunct="0">
              <a:defRPr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lang="id-ID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Tahap 3</a:t>
            </a: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d-ID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Continuous improvement </a:t>
            </a:r>
            <a:endParaRPr lang="en-US" sz="28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en-US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lang="id-ID" sz="28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(perbaikan terus menerus)</a:t>
            </a:r>
            <a:endParaRPr lang="id-ID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83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GCG DUNIA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Permasalahan</a:t>
            </a:r>
            <a:r>
              <a:rPr lang="en-US" dirty="0" smtClean="0"/>
              <a:t> GCG </a:t>
            </a:r>
            <a:r>
              <a:rPr lang="en-US" dirty="0" err="1" smtClean="0"/>
              <a:t>mulai</a:t>
            </a:r>
            <a:r>
              <a:rPr lang="en-US" dirty="0" smtClean="0"/>
              <a:t>  </a:t>
            </a:r>
            <a:r>
              <a:rPr lang="en-US" dirty="0" err="1" smtClean="0"/>
              <a:t>muncul</a:t>
            </a:r>
            <a:r>
              <a:rPr lang="en-US" dirty="0" smtClean="0"/>
              <a:t> </a:t>
            </a:r>
            <a:r>
              <a:rPr lang="en-US" dirty="0" err="1" smtClean="0"/>
              <a:t>dipermukaan</a:t>
            </a:r>
            <a:r>
              <a:rPr lang="en-US" dirty="0" smtClean="0"/>
              <a:t> </a:t>
            </a:r>
            <a:r>
              <a:rPr lang="en-US" dirty="0" err="1" smtClean="0"/>
              <a:t>sejak</a:t>
            </a:r>
            <a:r>
              <a:rPr lang="en-US" dirty="0" smtClean="0"/>
              <a:t> </a:t>
            </a:r>
            <a:r>
              <a:rPr lang="en-US" dirty="0" err="1" smtClean="0"/>
              <a:t>munculnya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Enron </a:t>
            </a:r>
            <a:r>
              <a:rPr lang="en-US" dirty="0" err="1" smtClean="0"/>
              <a:t>dan</a:t>
            </a:r>
            <a:r>
              <a:rPr lang="en-US" dirty="0" smtClean="0"/>
              <a:t> KAP Arthur Andersen</a:t>
            </a:r>
          </a:p>
          <a:p>
            <a:r>
              <a:rPr lang="en-US" dirty="0" smtClean="0"/>
              <a:t>Enron </a:t>
            </a:r>
            <a:r>
              <a:rPr lang="en-US" dirty="0" err="1"/>
              <a:t>dan</a:t>
            </a:r>
            <a:r>
              <a:rPr lang="en-US" dirty="0"/>
              <a:t> KAP Arthur Andersen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melanggar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etik</a:t>
            </a:r>
            <a:r>
              <a:rPr lang="en-US" dirty="0"/>
              <a:t> yang </a:t>
            </a:r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tugasnya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dilanggar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awalnya</a:t>
            </a:r>
            <a:r>
              <a:rPr lang="en-US" dirty="0"/>
              <a:t> </a:t>
            </a:r>
            <a:r>
              <a:rPr lang="en-US" dirty="0" err="1"/>
              <a:t>mendatangkan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Enron,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akhirnya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menjatuhkan</a:t>
            </a:r>
            <a:r>
              <a:rPr lang="en-US" dirty="0"/>
              <a:t> </a:t>
            </a:r>
            <a:r>
              <a:rPr lang="en-US" dirty="0" err="1"/>
              <a:t>kredibilitas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menghancurkan</a:t>
            </a:r>
            <a:r>
              <a:rPr lang="en-US" dirty="0"/>
              <a:t> Enron </a:t>
            </a:r>
            <a:r>
              <a:rPr lang="en-US" dirty="0" err="1"/>
              <a:t>dan</a:t>
            </a:r>
            <a:r>
              <a:rPr lang="en-US" dirty="0"/>
              <a:t> KAP Arthur Andersen.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menjatuhkan</a:t>
            </a:r>
            <a:r>
              <a:rPr lang="en-US" dirty="0"/>
              <a:t> </a:t>
            </a:r>
            <a:r>
              <a:rPr lang="en-US" dirty="0" err="1"/>
              <a:t>kredibilitas</a:t>
            </a:r>
            <a:r>
              <a:rPr lang="en-US" dirty="0"/>
              <a:t> </a:t>
            </a:r>
            <a:r>
              <a:rPr lang="en-US" dirty="0" err="1"/>
              <a:t>bahkan</a:t>
            </a:r>
            <a:r>
              <a:rPr lang="en-US" dirty="0"/>
              <a:t> </a:t>
            </a:r>
            <a:r>
              <a:rPr lang="en-US" dirty="0" err="1"/>
              <a:t>menghancurkan</a:t>
            </a:r>
            <a:r>
              <a:rPr lang="en-US" dirty="0"/>
              <a:t> Enron </a:t>
            </a:r>
            <a:r>
              <a:rPr lang="en-US" dirty="0" err="1"/>
              <a:t>dan</a:t>
            </a:r>
            <a:r>
              <a:rPr lang="en-US" dirty="0"/>
              <a:t> KAP Arthur Andersen. </a:t>
            </a:r>
          </a:p>
        </p:txBody>
      </p:sp>
    </p:spTree>
    <p:extLst>
      <p:ext uri="{BB962C8B-B14F-4D97-AF65-F5344CB8AC3E}">
        <p14:creationId xmlns:p14="http://schemas.microsoft.com/office/powerpoint/2010/main" val="131975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GCG DUNIA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KAP yang </a:t>
            </a:r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bersikap</a:t>
            </a:r>
            <a:r>
              <a:rPr lang="en-US" dirty="0"/>
              <a:t> </a:t>
            </a:r>
            <a:r>
              <a:rPr lang="en-US" dirty="0" err="1"/>
              <a:t>independen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KAP Arthur Andersen.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perbuatan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inilah</a:t>
            </a:r>
            <a:r>
              <a:rPr lang="en-US" dirty="0"/>
              <a:t>, </a:t>
            </a:r>
            <a:r>
              <a:rPr lang="en-US" dirty="0" err="1"/>
              <a:t>kedua-duanya</a:t>
            </a:r>
            <a:r>
              <a:rPr lang="en-US" dirty="0"/>
              <a:t> </a:t>
            </a:r>
            <a:r>
              <a:rPr lang="en-US" dirty="0" err="1"/>
              <a:t>menuai</a:t>
            </a:r>
            <a:r>
              <a:rPr lang="en-US" dirty="0"/>
              <a:t> </a:t>
            </a:r>
            <a:r>
              <a:rPr lang="en-US" dirty="0" err="1"/>
              <a:t>kehancuran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Enron </a:t>
            </a:r>
            <a:r>
              <a:rPr lang="en-US" dirty="0" err="1"/>
              <a:t>bangkrut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meninggalkan</a:t>
            </a:r>
            <a:r>
              <a:rPr lang="en-US" dirty="0"/>
              <a:t> </a:t>
            </a:r>
            <a:r>
              <a:rPr lang="en-US" dirty="0" err="1"/>
              <a:t>hutang</a:t>
            </a:r>
            <a:r>
              <a:rPr lang="en-US" dirty="0"/>
              <a:t> </a:t>
            </a:r>
            <a:r>
              <a:rPr lang="en-US" dirty="0" err="1"/>
              <a:t>milyaran</a:t>
            </a:r>
            <a:r>
              <a:rPr lang="en-US" dirty="0"/>
              <a:t> </a:t>
            </a:r>
            <a:r>
              <a:rPr lang="en-US" dirty="0" err="1"/>
              <a:t>dolar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/>
              <a:t>KAP Arthur Andersen </a:t>
            </a:r>
            <a:r>
              <a:rPr lang="en-US" dirty="0" err="1"/>
              <a:t>sendiri</a:t>
            </a:r>
            <a:r>
              <a:rPr lang="en-US" dirty="0"/>
              <a:t> </a:t>
            </a: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keindependensiannya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KAP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berdampak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karyawan</a:t>
            </a:r>
            <a:r>
              <a:rPr lang="en-US" dirty="0"/>
              <a:t> yang </a:t>
            </a:r>
            <a:r>
              <a:rPr lang="en-US" dirty="0" err="1"/>
              <a:t>bekerja</a:t>
            </a:r>
            <a:r>
              <a:rPr lang="en-US" dirty="0"/>
              <a:t> di KAP Arthur Andersen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sulit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kasus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228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KEMAMPUAN AKHIR YANG DIHARAPKAN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Diharapkan setelah menyelesaikan materi ini, mahasiswa mampu </a:t>
            </a:r>
            <a:r>
              <a:rPr lang="en-US" dirty="0" err="1"/>
              <a:t>menjelaskan</a:t>
            </a:r>
            <a:r>
              <a:rPr lang="en-US" dirty="0"/>
              <a:t> GCG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5W + 1H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GCG di </a:t>
            </a:r>
            <a:r>
              <a:rPr lang="en-US" dirty="0" err="1"/>
              <a:t>Dunia</a:t>
            </a:r>
            <a:r>
              <a:rPr lang="en-US" dirty="0"/>
              <a:t>, Asia </a:t>
            </a:r>
            <a:r>
              <a:rPr lang="en-US" dirty="0" err="1"/>
              <a:t>dan</a:t>
            </a:r>
            <a:r>
              <a:rPr lang="en-US" dirty="0"/>
              <a:t> Indonesia </a:t>
            </a:r>
          </a:p>
        </p:txBody>
      </p:sp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GCG DUNIA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Kesimpulan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Enron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berbagaimacam</a:t>
            </a:r>
            <a:r>
              <a:rPr lang="en-US" dirty="0"/>
              <a:t> </a:t>
            </a:r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dirty="0" err="1"/>
              <a:t>praktik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sehat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(Deception, discrimination of information, coercion, bribery)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prinsif</a:t>
            </a:r>
            <a:r>
              <a:rPr lang="en-US" dirty="0"/>
              <a:t> good corporate </a:t>
            </a:r>
            <a:r>
              <a:rPr lang="en-US" dirty="0" err="1"/>
              <a:t>governance.Akhirnya</a:t>
            </a:r>
            <a:r>
              <a:rPr lang="en-US" dirty="0"/>
              <a:t> Enron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menuai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kehancuran</a:t>
            </a:r>
            <a:r>
              <a:rPr lang="en-US" dirty="0"/>
              <a:t> yang </a:t>
            </a:r>
            <a:r>
              <a:rPr lang="en-US" dirty="0" err="1"/>
              <a:t>tragis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meninggalkan</a:t>
            </a:r>
            <a:r>
              <a:rPr lang="en-US" dirty="0"/>
              <a:t> </a:t>
            </a:r>
            <a:r>
              <a:rPr lang="en-US" dirty="0" err="1"/>
              <a:t>hutang</a:t>
            </a:r>
            <a:r>
              <a:rPr lang="en-US" dirty="0"/>
              <a:t> </a:t>
            </a:r>
            <a:r>
              <a:rPr lang="en-US" dirty="0" err="1"/>
              <a:t>milyaran</a:t>
            </a:r>
            <a:r>
              <a:rPr lang="en-US" dirty="0"/>
              <a:t> </a:t>
            </a:r>
            <a:r>
              <a:rPr lang="en-US" dirty="0" err="1"/>
              <a:t>dolar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• KAP Andersen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/>
              <a:t>menjungjung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independensi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profesionalisme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etik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ingkar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tanggungjawab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profesi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diantaranya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Deception, discrimination of information, coercion, bribery. </a:t>
            </a:r>
            <a:r>
              <a:rPr lang="en-US" dirty="0" err="1"/>
              <a:t>Akhirnya</a:t>
            </a:r>
            <a:r>
              <a:rPr lang="en-US" dirty="0"/>
              <a:t> KAP Andersen di </a:t>
            </a:r>
            <a:r>
              <a:rPr lang="en-US" dirty="0" err="1"/>
              <a:t>tutup</a:t>
            </a:r>
            <a:r>
              <a:rPr lang="en-US" dirty="0"/>
              <a:t> </a:t>
            </a:r>
            <a:r>
              <a:rPr lang="en-US" dirty="0" err="1"/>
              <a:t>disamping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mempertanggungjawabkan</a:t>
            </a:r>
            <a:r>
              <a:rPr lang="en-US" dirty="0"/>
              <a:t> </a:t>
            </a:r>
            <a:r>
              <a:rPr lang="en-US" dirty="0" err="1"/>
              <a:t>tindakannya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0232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GCG Asia Tenggara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Data </a:t>
            </a:r>
            <a:r>
              <a:rPr lang="en-US" dirty="0" err="1"/>
              <a:t>dari</a:t>
            </a:r>
            <a:r>
              <a:rPr lang="en-US" dirty="0"/>
              <a:t> Indonesian Institute for Corporate Directorship (IICD) yang </a:t>
            </a:r>
            <a:r>
              <a:rPr lang="en-US" dirty="0" err="1"/>
              <a:t>mengukur</a:t>
            </a:r>
            <a:r>
              <a:rPr lang="en-US" dirty="0"/>
              <a:t> </a:t>
            </a:r>
            <a:r>
              <a:rPr lang="en-US" dirty="0" err="1"/>
              <a:t>pelaksanakan</a:t>
            </a:r>
            <a:r>
              <a:rPr lang="en-US" dirty="0"/>
              <a:t> GCG di </a:t>
            </a:r>
            <a:r>
              <a:rPr lang="en-US" dirty="0" err="1"/>
              <a:t>kawasan</a:t>
            </a:r>
            <a:r>
              <a:rPr lang="en-US" dirty="0"/>
              <a:t> Asia Tenggara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smtClean="0"/>
              <a:t>2013:</a:t>
            </a:r>
          </a:p>
          <a:p>
            <a:r>
              <a:rPr lang="en-US" dirty="0" err="1"/>
              <a:t>Berdasarkan</a:t>
            </a:r>
            <a:r>
              <a:rPr lang="en-US" dirty="0"/>
              <a:t> data </a:t>
            </a:r>
            <a:r>
              <a:rPr lang="en-US" dirty="0" err="1"/>
              <a:t>itu</a:t>
            </a:r>
            <a:r>
              <a:rPr lang="en-US" dirty="0"/>
              <a:t> Indonesia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peringkat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terbawah</a:t>
            </a:r>
            <a:r>
              <a:rPr lang="en-US" dirty="0"/>
              <a:t>. Indonesia </a:t>
            </a:r>
            <a:r>
              <a:rPr lang="en-US" dirty="0" err="1"/>
              <a:t>unggul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Vietnam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skor</a:t>
            </a:r>
            <a:r>
              <a:rPr lang="en-US" dirty="0"/>
              <a:t> 54,55 </a:t>
            </a:r>
            <a:r>
              <a:rPr lang="en-US" dirty="0" err="1"/>
              <a:t>sedangkan</a:t>
            </a:r>
            <a:r>
              <a:rPr lang="en-US" dirty="0"/>
              <a:t> Vietnam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buncit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skor</a:t>
            </a:r>
            <a:r>
              <a:rPr lang="en-US" dirty="0"/>
              <a:t> </a:t>
            </a:r>
            <a:r>
              <a:rPr lang="en-US" dirty="0" smtClean="0"/>
              <a:t>38,7.</a:t>
            </a:r>
          </a:p>
          <a:p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peringkat</a:t>
            </a:r>
            <a:r>
              <a:rPr lang="en-US" dirty="0" smtClean="0"/>
              <a:t> </a:t>
            </a:r>
            <a:r>
              <a:rPr lang="en-US" dirty="0" err="1" smtClean="0"/>
              <a:t>pertamanya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Thailand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04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empiris</a:t>
            </a:r>
            <a:r>
              <a:rPr lang="en-US" dirty="0"/>
              <a:t> yang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good corporate governance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memperbaiki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lain: </a:t>
            </a:r>
          </a:p>
          <a:p>
            <a:pPr lvl="1"/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Ashbaugh</a:t>
            </a:r>
            <a:r>
              <a:rPr lang="en-US" dirty="0"/>
              <a:t>, </a:t>
            </a:r>
            <a:r>
              <a:rPr lang="en-US" dirty="0" err="1"/>
              <a:t>terhadap</a:t>
            </a:r>
            <a:r>
              <a:rPr lang="en-US" dirty="0"/>
              <a:t> 1500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/>
              <a:t>di </a:t>
            </a:r>
            <a:r>
              <a:rPr lang="en-US" dirty="0" err="1"/>
              <a:t>Amerika</a:t>
            </a:r>
            <a:r>
              <a:rPr lang="en-US" dirty="0"/>
              <a:t> </a:t>
            </a:r>
            <a:r>
              <a:rPr lang="en-US" dirty="0" err="1"/>
              <a:t>Serikat</a:t>
            </a:r>
            <a:r>
              <a:rPr lang="en-US" dirty="0"/>
              <a:t>,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perusahaan-perusahaan</a:t>
            </a:r>
            <a:r>
              <a:rPr lang="en-US" dirty="0"/>
              <a:t> yang </a:t>
            </a:r>
            <a:r>
              <a:rPr lang="en-US" dirty="0" err="1"/>
              <a:t>melaksanakan</a:t>
            </a:r>
            <a:r>
              <a:rPr lang="en-US" dirty="0"/>
              <a:t> good corporate governance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peringkat</a:t>
            </a:r>
            <a:r>
              <a:rPr lang="en-US" dirty="0"/>
              <a:t> </a:t>
            </a:r>
            <a:r>
              <a:rPr lang="en-US" dirty="0" err="1"/>
              <a:t>kredit</a:t>
            </a:r>
            <a:r>
              <a:rPr lang="en-US" dirty="0"/>
              <a:t> (firm credit rating) yang </a:t>
            </a:r>
            <a:r>
              <a:rPr lang="en-US" dirty="0" err="1"/>
              <a:t>signifikan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043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GCG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Alexakis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perusahaan-perusahaan</a:t>
            </a:r>
            <a:r>
              <a:rPr lang="en-US" dirty="0"/>
              <a:t> yang listing di </a:t>
            </a:r>
            <a:r>
              <a:rPr lang="en-US" dirty="0" err="1"/>
              <a:t>pasar</a:t>
            </a:r>
            <a:r>
              <a:rPr lang="en-US" dirty="0"/>
              <a:t> modal </a:t>
            </a:r>
            <a:r>
              <a:rPr lang="en-US" dirty="0" err="1"/>
              <a:t>Yunani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, </a:t>
            </a:r>
            <a:r>
              <a:rPr lang="en-US" dirty="0" err="1"/>
              <a:t>perusahaan-perusahaan</a:t>
            </a:r>
            <a:r>
              <a:rPr lang="en-US" dirty="0"/>
              <a:t> yang </a:t>
            </a:r>
            <a:r>
              <a:rPr lang="en-US" dirty="0" err="1"/>
              <a:t>melaksakan</a:t>
            </a:r>
            <a:r>
              <a:rPr lang="en-US" dirty="0"/>
              <a:t> corporate governance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rata-rata return </a:t>
            </a:r>
            <a:r>
              <a:rPr lang="en-US" dirty="0" err="1"/>
              <a:t>sa</a:t>
            </a:r>
            <a:r>
              <a:rPr lang="en-US" dirty="0"/>
              <a:t>-ham,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penurunan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yang </a:t>
            </a:r>
            <a:r>
              <a:rPr lang="en-US" dirty="0" err="1"/>
              <a:t>signifikan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yang di-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Drobetz</a:t>
            </a:r>
            <a:r>
              <a:rPr lang="en-US" dirty="0"/>
              <a:t>,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perusahaan-perusahaan</a:t>
            </a:r>
            <a:r>
              <a:rPr lang="en-US" dirty="0"/>
              <a:t> yang listing di </a:t>
            </a:r>
            <a:r>
              <a:rPr lang="en-US" dirty="0" err="1"/>
              <a:t>pasar</a:t>
            </a:r>
            <a:r>
              <a:rPr lang="en-US" dirty="0"/>
              <a:t> modal </a:t>
            </a:r>
            <a:r>
              <a:rPr lang="en-US" dirty="0" err="1"/>
              <a:t>Jerman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, </a:t>
            </a:r>
            <a:r>
              <a:rPr lang="en-US" dirty="0" err="1"/>
              <a:t>perusahaan-perusahaan</a:t>
            </a:r>
            <a:r>
              <a:rPr lang="en-US" dirty="0"/>
              <a:t> yang </a:t>
            </a:r>
            <a:r>
              <a:rPr lang="en-US" dirty="0" err="1"/>
              <a:t>melaksanakan</a:t>
            </a:r>
            <a:r>
              <a:rPr lang="en-US" dirty="0"/>
              <a:t> good corporate governance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expected stock return yang </a:t>
            </a:r>
            <a:r>
              <a:rPr lang="en-US" dirty="0" err="1"/>
              <a:t>signifikan</a:t>
            </a:r>
            <a:r>
              <a:rPr lang="en-US" dirty="0"/>
              <a:t>, </a:t>
            </a:r>
          </a:p>
          <a:p>
            <a:pPr lvl="0"/>
            <a:r>
              <a:rPr lang="en-US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3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54864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Firth 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perusahaan-perusahaan</a:t>
            </a:r>
            <a:r>
              <a:rPr lang="en-US" dirty="0"/>
              <a:t> yang listing di </a:t>
            </a:r>
            <a:r>
              <a:rPr lang="en-US" dirty="0" err="1"/>
              <a:t>pasar</a:t>
            </a:r>
            <a:r>
              <a:rPr lang="en-US" dirty="0"/>
              <a:t> modal </a:t>
            </a:r>
            <a:r>
              <a:rPr lang="en-US" dirty="0" err="1"/>
              <a:t>Hongkong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, </a:t>
            </a:r>
            <a:r>
              <a:rPr lang="en-US" dirty="0" err="1"/>
              <a:t>perusahaan-perusahaan</a:t>
            </a:r>
            <a:r>
              <a:rPr lang="en-US" dirty="0"/>
              <a:t> yang </a:t>
            </a:r>
            <a:r>
              <a:rPr lang="en-US" dirty="0" err="1"/>
              <a:t>melaksanakan</a:t>
            </a:r>
            <a:r>
              <a:rPr lang="en-US" dirty="0"/>
              <a:t> good corporate governance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(corporate performance) yang </a:t>
            </a:r>
            <a:r>
              <a:rPr lang="en-US" dirty="0" err="1"/>
              <a:t>signifikan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Demikian</a:t>
            </a:r>
            <a:r>
              <a:rPr lang="en-US" dirty="0" smtClean="0"/>
              <a:t> </a:t>
            </a:r>
            <a:r>
              <a:rPr lang="en-US" dirty="0"/>
              <a:t>pula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Brown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Caylor</a:t>
            </a:r>
            <a:r>
              <a:rPr lang="en-US" dirty="0"/>
              <a:t> di Georgia,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perusahaan-perusahaan</a:t>
            </a:r>
            <a:r>
              <a:rPr lang="en-US" dirty="0"/>
              <a:t> yang </a:t>
            </a:r>
            <a:r>
              <a:rPr lang="en-US" dirty="0" err="1"/>
              <a:t>melaksanakan</a:t>
            </a:r>
            <a:r>
              <a:rPr lang="en-US" dirty="0"/>
              <a:t> good corporate governance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(corporate performance) yang </a:t>
            </a:r>
            <a:r>
              <a:rPr lang="en-US" dirty="0" err="1"/>
              <a:t>signifikan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15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4102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Cornett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perusahaan-perusahaan</a:t>
            </a:r>
            <a:r>
              <a:rPr lang="en-US" dirty="0"/>
              <a:t> yang </a:t>
            </a:r>
            <a:r>
              <a:rPr lang="en-US" dirty="0" err="1"/>
              <a:t>tergabung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S&amp;P 100,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perusahaan-perusahaan</a:t>
            </a:r>
            <a:r>
              <a:rPr lang="en-US" dirty="0"/>
              <a:t> yang </a:t>
            </a:r>
            <a:r>
              <a:rPr lang="en-US" dirty="0" err="1"/>
              <a:t>melaksanakan</a:t>
            </a:r>
            <a:r>
              <a:rPr lang="en-US" dirty="0"/>
              <a:t> good corporate governance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signifikan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Brown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Caylor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good corporate governance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signifikan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return on equity, net profit margin, Tobin's Q. </a:t>
            </a:r>
            <a:r>
              <a:rPr lang="en-US" dirty="0" err="1"/>
              <a:t>Mengacu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hasil-hasil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empiris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,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bukti</a:t>
            </a:r>
            <a:r>
              <a:rPr lang="en-US" dirty="0"/>
              <a:t> </a:t>
            </a:r>
            <a:r>
              <a:rPr lang="en-US" dirty="0" err="1"/>
              <a:t>empiris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betapa</a:t>
            </a:r>
            <a:r>
              <a:rPr lang="en-US" dirty="0"/>
              <a:t> </a:t>
            </a:r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penerapan</a:t>
            </a:r>
            <a:r>
              <a:rPr lang="en-US" dirty="0"/>
              <a:t> good corporate governance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pencapaian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perusahaa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61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2052" name="Picture 7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 rot="-514096">
            <a:off x="7938" y="381000"/>
            <a:ext cx="54737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2800" b="1">
                <a:latin typeface="Times New Roman" pitchFamily="18" charset="0"/>
                <a:cs typeface="Times New Roman" pitchFamily="18" charset="0"/>
              </a:rPr>
              <a:t>PEMAHAMAN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GCG </a:t>
            </a:r>
          </a:p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MELALUI 5W + 1H</a:t>
            </a:r>
            <a:endParaRPr lang="id-ID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Content Placeholder 7"/>
          <p:cNvGraphicFramePr>
            <a:graphicFrameLocks noGrp="1"/>
          </p:cNvGraphicFramePr>
          <p:nvPr/>
        </p:nvGraphicFramePr>
        <p:xfrm>
          <a:off x="-508520" y="1468760"/>
          <a:ext cx="8280920" cy="485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952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2590800" y="1524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id-ID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/>
        </p:nvGraphicFramePr>
        <p:xfrm>
          <a:off x="-1041920" y="1340768"/>
          <a:ext cx="8280920" cy="4855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/>
          <p:nvPr/>
        </p:nvSpPr>
        <p:spPr>
          <a:xfrm rot="20917797">
            <a:off x="381000" y="457200"/>
            <a:ext cx="3048000" cy="762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id-ID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Apa itu GCG?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1050177">
            <a:off x="-2209800" y="2286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id-ID" sz="32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09600" y="1979613"/>
            <a:ext cx="9102725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adalah suatu peraturan yang dibuat oleh </a:t>
            </a:r>
          </a:p>
          <a:p>
            <a:pPr algn="just">
              <a:lnSpc>
                <a:spcPct val="20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suatu perusahaa itu sendiri yang dijalankan oleh  </a:t>
            </a:r>
          </a:p>
          <a:p>
            <a:pPr algn="just">
              <a:lnSpc>
                <a:spcPct val="200000"/>
              </a:lnSpc>
            </a:pPr>
            <a:r>
              <a:rPr lang="en-US" sz="2400" i="1">
                <a:latin typeface="Times New Roman" pitchFamily="18" charset="0"/>
                <a:cs typeface="Times New Roman" pitchFamily="18" charset="0"/>
              </a:rPr>
              <a:t>stakeholder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daalam perusahaan. Yang bertujuan </a:t>
            </a:r>
          </a:p>
          <a:p>
            <a:pPr algn="just">
              <a:lnSpc>
                <a:spcPct val="20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untuk menciptakan citra baik perusahaan </a:t>
            </a:r>
          </a:p>
          <a:p>
            <a:pPr algn="just">
              <a:lnSpc>
                <a:spcPct val="20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dimata para investor dan masyarakat.</a:t>
            </a:r>
            <a:endParaRPr lang="id-ID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rot="21076837">
            <a:off x="457200" y="457200"/>
            <a:ext cx="3810000" cy="762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 rot="-513331">
            <a:off x="762000" y="533400"/>
            <a:ext cx="3249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3200" b="1">
                <a:latin typeface="Times New Roman" pitchFamily="18" charset="0"/>
                <a:cs typeface="Times New Roman" pitchFamily="18" charset="0"/>
              </a:rPr>
              <a:t>Pengertian GCG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57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4" name="Picture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>
            <a:off x="457200" y="381000"/>
            <a:ext cx="3505200" cy="762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GCG’S Principles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638" y="2306638"/>
            <a:ext cx="7345362" cy="42465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Transparency (Keterbukaan Informasi)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ndependence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Kemandirian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  <a:endParaRPr lang="id-ID" sz="28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3. Accountability (Dapat Dipertanggung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jawabkan)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4. Responsibility (Pertanggung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jawaban)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800" dirty="0">
                <a:latin typeface="Times New Roman" pitchFamily="18" charset="0"/>
                <a:cs typeface="Times New Roman" pitchFamily="18" charset="0"/>
              </a:rPr>
              <a:t>5. Fairness (Kewajaran)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d-ID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690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 rot="21075876">
            <a:off x="228600" y="228600"/>
            <a:ext cx="3505200" cy="1143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MENGAPA GCG HARUS DI IMPLEMENTASIKAN ?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/>
        </p:nvGraphicFramePr>
        <p:xfrm>
          <a:off x="-838200" y="1447800"/>
          <a:ext cx="828092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7831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/>
          <p:cNvSpPr/>
          <p:nvPr/>
        </p:nvSpPr>
        <p:spPr>
          <a:xfrm rot="21112802">
            <a:off x="304800" y="304800"/>
            <a:ext cx="3657600" cy="990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rot="-465733">
            <a:off x="457200" y="381000"/>
            <a:ext cx="330993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Alasan Implementasi </a:t>
            </a:r>
          </a:p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GCG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8200" y="2590800"/>
            <a:ext cx="5029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Karena penerapan GCG memiliki tujuan dan manfaat bagi perusahaan itu sendiri yang menerapkan GCG </a:t>
            </a:r>
          </a:p>
        </p:txBody>
      </p:sp>
    </p:spTree>
    <p:extLst>
      <p:ext uri="{BB962C8B-B14F-4D97-AF65-F5344CB8AC3E}">
        <p14:creationId xmlns:p14="http://schemas.microsoft.com/office/powerpoint/2010/main" val="1935260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3" descr="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 rot="21112802">
            <a:off x="306388" y="320675"/>
            <a:ext cx="3440112" cy="990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 rot="-552401">
            <a:off x="127000" y="354013"/>
            <a:ext cx="34766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Mengapa harus BUMN?</a:t>
            </a:r>
            <a:endParaRPr lang="id-ID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04800" y="2532063"/>
            <a:ext cx="701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id-ID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ebagai Badan Usaha maupun sebagai Milik Negara, </a:t>
            </a:r>
            <a:endParaRPr lang="en-US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id-ID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karena penerapan GCG akan mampu meningkatkan </a:t>
            </a:r>
            <a:endParaRPr lang="en-US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id-ID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nilai perusahaan. </a:t>
            </a:r>
            <a:r>
              <a:rPr lang="en-US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id-ID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Pada gilirannya, hal ini akan meningkatkan </a:t>
            </a:r>
            <a:endParaRPr lang="en-US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id-ID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kontribusi bagi negara.</a:t>
            </a:r>
            <a:endParaRPr lang="en-US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57200" eaLnBrk="0" hangingPunct="0">
              <a:lnSpc>
                <a:spcPct val="150000"/>
              </a:lnSpc>
            </a:pPr>
            <a:endParaRPr lang="en-US" sz="20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69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784</Words>
  <Application>Microsoft Office PowerPoint</Application>
  <PresentationFormat>On-screen Show (4:3)</PresentationFormat>
  <Paragraphs>112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Pemahaman GCG melalui 5W + 1H dan Perkembangan GCG di Dunia, Asia &amp; Indonesia</vt:lpstr>
      <vt:lpstr>KEMAMPUAN AKHIR YANG DIHARAPKAN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GCG DUNIA</vt:lpstr>
      <vt:lpstr>GCG DUNIA</vt:lpstr>
      <vt:lpstr>GCG DUNIA</vt:lpstr>
      <vt:lpstr>GCG Asia Tenggara</vt:lpstr>
      <vt:lpstr>PowerPoint Presentation</vt:lpstr>
      <vt:lpstr>GCG </vt:lpstr>
      <vt:lpstr>PowerPoint Presentation</vt:lpstr>
      <vt:lpstr>PowerPoint Presentation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Staff</cp:lastModifiedBy>
  <cp:revision>22</cp:revision>
  <dcterms:created xsi:type="dcterms:W3CDTF">2017-09-09T11:34:57Z</dcterms:created>
  <dcterms:modified xsi:type="dcterms:W3CDTF">2018-09-12T04:31:15Z</dcterms:modified>
</cp:coreProperties>
</file>