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handoutMasterIdLst>
    <p:handoutMasterId r:id="rId41"/>
  </p:handoutMasterIdLst>
  <p:sldIdLst>
    <p:sldId id="364" r:id="rId2"/>
    <p:sldId id="310" r:id="rId3"/>
    <p:sldId id="311" r:id="rId4"/>
    <p:sldId id="312" r:id="rId5"/>
    <p:sldId id="313" r:id="rId6"/>
    <p:sldId id="314" r:id="rId7"/>
    <p:sldId id="317" r:id="rId8"/>
    <p:sldId id="318" r:id="rId9"/>
    <p:sldId id="319" r:id="rId10"/>
    <p:sldId id="320" r:id="rId11"/>
    <p:sldId id="321" r:id="rId12"/>
    <p:sldId id="322" r:id="rId13"/>
    <p:sldId id="323" r:id="rId14"/>
    <p:sldId id="326" r:id="rId15"/>
    <p:sldId id="327" r:id="rId16"/>
    <p:sldId id="328" r:id="rId17"/>
    <p:sldId id="329" r:id="rId18"/>
    <p:sldId id="331" r:id="rId19"/>
    <p:sldId id="332" r:id="rId20"/>
    <p:sldId id="334" r:id="rId21"/>
    <p:sldId id="335" r:id="rId22"/>
    <p:sldId id="336" r:id="rId23"/>
    <p:sldId id="339" r:id="rId24"/>
    <p:sldId id="340" r:id="rId25"/>
    <p:sldId id="348" r:id="rId26"/>
    <p:sldId id="349" r:id="rId27"/>
    <p:sldId id="350" r:id="rId28"/>
    <p:sldId id="351" r:id="rId29"/>
    <p:sldId id="352" r:id="rId30"/>
    <p:sldId id="353" r:id="rId31"/>
    <p:sldId id="356" r:id="rId32"/>
    <p:sldId id="357" r:id="rId33"/>
    <p:sldId id="358" r:id="rId34"/>
    <p:sldId id="359" r:id="rId35"/>
    <p:sldId id="360" r:id="rId36"/>
    <p:sldId id="361" r:id="rId37"/>
    <p:sldId id="362" r:id="rId38"/>
    <p:sldId id="363" r:id="rId3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22" y="6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32" d="100"/>
          <a:sy n="32" d="100"/>
        </p:scale>
        <p:origin x="-1512"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 Id="rId4" Type="http://schemas.openxmlformats.org/officeDocument/2006/relationships/image" Target="../media/image58.png"/></Relationships>
</file>

<file path=ppt/diagrams/_rels/data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5" Type="http://schemas.openxmlformats.org/officeDocument/2006/relationships/image" Target="../media/image63.png"/><Relationship Id="rId4" Type="http://schemas.openxmlformats.org/officeDocument/2006/relationships/image" Target="../media/image62.png"/></Relationships>
</file>

<file path=ppt/diagrams/_rels/data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 Id="rId4" Type="http://schemas.openxmlformats.org/officeDocument/2006/relationships/image" Target="../media/image5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5" Type="http://schemas.openxmlformats.org/officeDocument/2006/relationships/image" Target="../media/image63.png"/><Relationship Id="rId4" Type="http://schemas.openxmlformats.org/officeDocument/2006/relationships/image" Target="../media/image6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D452B-5104-4A98-BF70-DBBE669613D2}" type="doc">
      <dgm:prSet loTypeId="urn:microsoft.com/office/officeart/2005/8/layout/process2" loCatId="process" qsTypeId="urn:microsoft.com/office/officeart/2005/8/quickstyle/simple1" qsCatId="simple" csTypeId="urn:microsoft.com/office/officeart/2005/8/colors/accent1_5" csCatId="accent1" phldr="1"/>
      <dgm:spPr/>
      <dgm:t>
        <a:bodyPr/>
        <a:lstStyle/>
        <a:p>
          <a:endParaRPr lang="en-US"/>
        </a:p>
      </dgm:t>
    </dgm:pt>
    <dgm:pt modelId="{FD6F3952-DFF4-43FA-A55A-AB3C15E298FF}">
      <dgm:prSet phldrT="[Text]"/>
      <dgm:spPr/>
      <dgm:t>
        <a:bodyPr/>
        <a:lstStyle/>
        <a:p>
          <a:r>
            <a:rPr lang="en-US" dirty="0"/>
            <a:t>Organization</a:t>
          </a:r>
        </a:p>
      </dgm:t>
    </dgm:pt>
    <dgm:pt modelId="{BAB72DD4-F3A3-4675-A769-FB63181C9E10}" type="parTrans" cxnId="{711132A5-13E0-4508-BDD5-F3BF2DAEA7FB}">
      <dgm:prSet/>
      <dgm:spPr/>
      <dgm:t>
        <a:bodyPr/>
        <a:lstStyle/>
        <a:p>
          <a:endParaRPr lang="en-US"/>
        </a:p>
      </dgm:t>
    </dgm:pt>
    <dgm:pt modelId="{925DA1D2-6794-40E8-983C-00A47DD2BA40}" type="sibTrans" cxnId="{711132A5-13E0-4508-BDD5-F3BF2DAEA7FB}">
      <dgm:prSet/>
      <dgm:spPr/>
      <dgm:t>
        <a:bodyPr/>
        <a:lstStyle/>
        <a:p>
          <a:endParaRPr lang="en-US"/>
        </a:p>
      </dgm:t>
    </dgm:pt>
    <dgm:pt modelId="{C56A8C08-8549-4BA2-8631-8B0860972755}">
      <dgm:prSet phldrT="[Text]"/>
      <dgm:spPr/>
      <dgm:t>
        <a:bodyPr/>
        <a:lstStyle/>
        <a:p>
          <a:r>
            <a:rPr lang="en-US" dirty="0"/>
            <a:t>CORE Business Process</a:t>
          </a:r>
        </a:p>
      </dgm:t>
    </dgm:pt>
    <dgm:pt modelId="{92033167-C5C6-4986-88D7-9375326A9998}" type="parTrans" cxnId="{AAED4D99-E0DC-4BC3-A3C1-AF7D4900E968}">
      <dgm:prSet/>
      <dgm:spPr/>
      <dgm:t>
        <a:bodyPr/>
        <a:lstStyle/>
        <a:p>
          <a:endParaRPr lang="en-US"/>
        </a:p>
      </dgm:t>
    </dgm:pt>
    <dgm:pt modelId="{5E425046-8C31-4E3E-BBC6-12E0C4EFFC95}" type="sibTrans" cxnId="{AAED4D99-E0DC-4BC3-A3C1-AF7D4900E968}">
      <dgm:prSet/>
      <dgm:spPr/>
      <dgm:t>
        <a:bodyPr/>
        <a:lstStyle/>
        <a:p>
          <a:endParaRPr lang="en-US"/>
        </a:p>
      </dgm:t>
    </dgm:pt>
    <dgm:pt modelId="{56242101-C3BB-468E-B7F7-E8A0890221BD}">
      <dgm:prSet phldrT="[Text]"/>
      <dgm:spPr/>
      <dgm:t>
        <a:bodyPr/>
        <a:lstStyle/>
        <a:p>
          <a:r>
            <a:rPr lang="en-US" dirty="0"/>
            <a:t>IT Service Organization</a:t>
          </a:r>
        </a:p>
      </dgm:t>
    </dgm:pt>
    <dgm:pt modelId="{DEC9A92F-5CE3-4F11-83B6-78E8EAD265E8}" type="parTrans" cxnId="{1740DAF9-7BFF-4EFC-97AF-1B54ECAB5B1A}">
      <dgm:prSet/>
      <dgm:spPr/>
      <dgm:t>
        <a:bodyPr/>
        <a:lstStyle/>
        <a:p>
          <a:endParaRPr lang="en-US"/>
        </a:p>
      </dgm:t>
    </dgm:pt>
    <dgm:pt modelId="{EC34F7AD-4928-4B1C-853C-C41C0086F0D2}" type="sibTrans" cxnId="{1740DAF9-7BFF-4EFC-97AF-1B54ECAB5B1A}">
      <dgm:prSet/>
      <dgm:spPr/>
      <dgm:t>
        <a:bodyPr/>
        <a:lstStyle/>
        <a:p>
          <a:endParaRPr lang="en-US"/>
        </a:p>
      </dgm:t>
    </dgm:pt>
    <dgm:pt modelId="{86AD3660-CE0B-4431-BEC2-8E7CB8D98BB4}">
      <dgm:prSet phldrT="[Text]"/>
      <dgm:spPr/>
      <dgm:t>
        <a:bodyPr/>
        <a:lstStyle/>
        <a:p>
          <a:r>
            <a:rPr lang="en-US" dirty="0"/>
            <a:t>IT Service Management</a:t>
          </a:r>
        </a:p>
      </dgm:t>
    </dgm:pt>
    <dgm:pt modelId="{33DE5D44-9D4C-48E0-BA78-4F111181A20D}" type="parTrans" cxnId="{847C1BE0-B15D-4DE1-9C74-5E66D8245995}">
      <dgm:prSet/>
      <dgm:spPr/>
      <dgm:t>
        <a:bodyPr/>
        <a:lstStyle/>
        <a:p>
          <a:endParaRPr lang="en-US"/>
        </a:p>
      </dgm:t>
    </dgm:pt>
    <dgm:pt modelId="{BD73E8DD-67AE-4177-AC15-E618D4521F20}" type="sibTrans" cxnId="{847C1BE0-B15D-4DE1-9C74-5E66D8245995}">
      <dgm:prSet/>
      <dgm:spPr/>
      <dgm:t>
        <a:bodyPr/>
        <a:lstStyle/>
        <a:p>
          <a:endParaRPr lang="en-US"/>
        </a:p>
      </dgm:t>
    </dgm:pt>
    <dgm:pt modelId="{2B91DC64-904A-4AFA-9017-B9658940DD25}">
      <dgm:prSet phldrT="[Text]"/>
      <dgm:spPr/>
      <dgm:t>
        <a:bodyPr/>
        <a:lstStyle/>
        <a:p>
          <a:r>
            <a:rPr lang="en-US" dirty="0"/>
            <a:t>IT Technical Activities</a:t>
          </a:r>
        </a:p>
      </dgm:t>
    </dgm:pt>
    <dgm:pt modelId="{1A678289-23AC-432B-B803-6340B29F8A92}" type="parTrans" cxnId="{8B308C22-B0B8-43AD-B8A9-EF1215EFB1A7}">
      <dgm:prSet/>
      <dgm:spPr/>
      <dgm:t>
        <a:bodyPr/>
        <a:lstStyle/>
        <a:p>
          <a:endParaRPr lang="en-US"/>
        </a:p>
      </dgm:t>
    </dgm:pt>
    <dgm:pt modelId="{4B4EC020-E0C8-4EDE-85BB-E42FC7909CBB}" type="sibTrans" cxnId="{8B308C22-B0B8-43AD-B8A9-EF1215EFB1A7}">
      <dgm:prSet/>
      <dgm:spPr/>
      <dgm:t>
        <a:bodyPr/>
        <a:lstStyle/>
        <a:p>
          <a:endParaRPr lang="en-US"/>
        </a:p>
      </dgm:t>
    </dgm:pt>
    <dgm:pt modelId="{5F570859-9EA1-4011-AA2E-E6F4A6E96B5F}" type="pres">
      <dgm:prSet presAssocID="{AADD452B-5104-4A98-BF70-DBBE669613D2}" presName="linearFlow" presStyleCnt="0">
        <dgm:presLayoutVars>
          <dgm:resizeHandles val="exact"/>
        </dgm:presLayoutVars>
      </dgm:prSet>
      <dgm:spPr/>
    </dgm:pt>
    <dgm:pt modelId="{D4463CF6-24CB-45FD-920E-D3C86A91F1BC}" type="pres">
      <dgm:prSet presAssocID="{FD6F3952-DFF4-43FA-A55A-AB3C15E298FF}" presName="node" presStyleLbl="node1" presStyleIdx="0" presStyleCnt="5">
        <dgm:presLayoutVars>
          <dgm:bulletEnabled val="1"/>
        </dgm:presLayoutVars>
      </dgm:prSet>
      <dgm:spPr/>
    </dgm:pt>
    <dgm:pt modelId="{D4F91826-F9EC-46E3-A9C8-5ABF442C6CCC}" type="pres">
      <dgm:prSet presAssocID="{925DA1D2-6794-40E8-983C-00A47DD2BA40}" presName="sibTrans" presStyleLbl="sibTrans2D1" presStyleIdx="0" presStyleCnt="4"/>
      <dgm:spPr/>
    </dgm:pt>
    <dgm:pt modelId="{A6378B9C-8399-4F10-9C07-FE26A76EBD38}" type="pres">
      <dgm:prSet presAssocID="{925DA1D2-6794-40E8-983C-00A47DD2BA40}" presName="connectorText" presStyleLbl="sibTrans2D1" presStyleIdx="0" presStyleCnt="4"/>
      <dgm:spPr/>
    </dgm:pt>
    <dgm:pt modelId="{B27DBE10-478E-4D66-BF04-D02824FC59C4}" type="pres">
      <dgm:prSet presAssocID="{C56A8C08-8549-4BA2-8631-8B0860972755}" presName="node" presStyleLbl="node1" presStyleIdx="1" presStyleCnt="5">
        <dgm:presLayoutVars>
          <dgm:bulletEnabled val="1"/>
        </dgm:presLayoutVars>
      </dgm:prSet>
      <dgm:spPr/>
    </dgm:pt>
    <dgm:pt modelId="{9D5005E2-104E-46D1-9696-BFB2C279E59D}" type="pres">
      <dgm:prSet presAssocID="{5E425046-8C31-4E3E-BBC6-12E0C4EFFC95}" presName="sibTrans" presStyleLbl="sibTrans2D1" presStyleIdx="1" presStyleCnt="4"/>
      <dgm:spPr/>
    </dgm:pt>
    <dgm:pt modelId="{247F7D82-8A20-4E94-84E8-407927FA3259}" type="pres">
      <dgm:prSet presAssocID="{5E425046-8C31-4E3E-BBC6-12E0C4EFFC95}" presName="connectorText" presStyleLbl="sibTrans2D1" presStyleIdx="1" presStyleCnt="4"/>
      <dgm:spPr/>
    </dgm:pt>
    <dgm:pt modelId="{4D7E7B58-476C-4636-8DA8-207CEBC7F947}" type="pres">
      <dgm:prSet presAssocID="{56242101-C3BB-468E-B7F7-E8A0890221BD}" presName="node" presStyleLbl="node1" presStyleIdx="2" presStyleCnt="5">
        <dgm:presLayoutVars>
          <dgm:bulletEnabled val="1"/>
        </dgm:presLayoutVars>
      </dgm:prSet>
      <dgm:spPr/>
    </dgm:pt>
    <dgm:pt modelId="{426120D9-A4BC-472C-B375-1B82C8DF5269}" type="pres">
      <dgm:prSet presAssocID="{EC34F7AD-4928-4B1C-853C-C41C0086F0D2}" presName="sibTrans" presStyleLbl="sibTrans2D1" presStyleIdx="2" presStyleCnt="4"/>
      <dgm:spPr/>
    </dgm:pt>
    <dgm:pt modelId="{D00F366C-0290-420D-9800-93D64633C287}" type="pres">
      <dgm:prSet presAssocID="{EC34F7AD-4928-4B1C-853C-C41C0086F0D2}" presName="connectorText" presStyleLbl="sibTrans2D1" presStyleIdx="2" presStyleCnt="4"/>
      <dgm:spPr/>
    </dgm:pt>
    <dgm:pt modelId="{F5F3D67A-6704-49A7-AB4E-0F53331AF38C}" type="pres">
      <dgm:prSet presAssocID="{86AD3660-CE0B-4431-BEC2-8E7CB8D98BB4}" presName="node" presStyleLbl="node1" presStyleIdx="3" presStyleCnt="5">
        <dgm:presLayoutVars>
          <dgm:bulletEnabled val="1"/>
        </dgm:presLayoutVars>
      </dgm:prSet>
      <dgm:spPr/>
    </dgm:pt>
    <dgm:pt modelId="{07B011A5-5E93-4843-A4F7-D683BF235DCF}" type="pres">
      <dgm:prSet presAssocID="{BD73E8DD-67AE-4177-AC15-E618D4521F20}" presName="sibTrans" presStyleLbl="sibTrans2D1" presStyleIdx="3" presStyleCnt="4"/>
      <dgm:spPr/>
    </dgm:pt>
    <dgm:pt modelId="{C6B4F8A5-5463-45F4-945E-34852AB8F0A7}" type="pres">
      <dgm:prSet presAssocID="{BD73E8DD-67AE-4177-AC15-E618D4521F20}" presName="connectorText" presStyleLbl="sibTrans2D1" presStyleIdx="3" presStyleCnt="4"/>
      <dgm:spPr/>
    </dgm:pt>
    <dgm:pt modelId="{417A2E85-ABDC-4996-9A1B-450254B4BA86}" type="pres">
      <dgm:prSet presAssocID="{2B91DC64-904A-4AFA-9017-B9658940DD25}" presName="node" presStyleLbl="node1" presStyleIdx="4" presStyleCnt="5">
        <dgm:presLayoutVars>
          <dgm:bulletEnabled val="1"/>
        </dgm:presLayoutVars>
      </dgm:prSet>
      <dgm:spPr/>
    </dgm:pt>
  </dgm:ptLst>
  <dgm:cxnLst>
    <dgm:cxn modelId="{0AD0B50F-EFD2-4487-A092-F0BE9FA1FC23}" type="presOf" srcId="{EC34F7AD-4928-4B1C-853C-C41C0086F0D2}" destId="{D00F366C-0290-420D-9800-93D64633C287}" srcOrd="1" destOrd="0" presId="urn:microsoft.com/office/officeart/2005/8/layout/process2"/>
    <dgm:cxn modelId="{A498F414-4638-4B7E-8F4F-BEE4A876D98D}" type="presOf" srcId="{AADD452B-5104-4A98-BF70-DBBE669613D2}" destId="{5F570859-9EA1-4011-AA2E-E6F4A6E96B5F}" srcOrd="0" destOrd="0" presId="urn:microsoft.com/office/officeart/2005/8/layout/process2"/>
    <dgm:cxn modelId="{8B308C22-B0B8-43AD-B8A9-EF1215EFB1A7}" srcId="{AADD452B-5104-4A98-BF70-DBBE669613D2}" destId="{2B91DC64-904A-4AFA-9017-B9658940DD25}" srcOrd="4" destOrd="0" parTransId="{1A678289-23AC-432B-B803-6340B29F8A92}" sibTransId="{4B4EC020-E0C8-4EDE-85BB-E42FC7909CBB}"/>
    <dgm:cxn modelId="{49E0842D-BAA5-41A1-ACDA-0CE36C348A6E}" type="presOf" srcId="{5E425046-8C31-4E3E-BBC6-12E0C4EFFC95}" destId="{247F7D82-8A20-4E94-84E8-407927FA3259}" srcOrd="1" destOrd="0" presId="urn:microsoft.com/office/officeart/2005/8/layout/process2"/>
    <dgm:cxn modelId="{F33AE24A-58D8-4583-B9FF-7FBCBC04A555}" type="presOf" srcId="{EC34F7AD-4928-4B1C-853C-C41C0086F0D2}" destId="{426120D9-A4BC-472C-B375-1B82C8DF5269}" srcOrd="0" destOrd="0" presId="urn:microsoft.com/office/officeart/2005/8/layout/process2"/>
    <dgm:cxn modelId="{F636FB4B-262C-471B-9325-155D47D94580}" type="presOf" srcId="{86AD3660-CE0B-4431-BEC2-8E7CB8D98BB4}" destId="{F5F3D67A-6704-49A7-AB4E-0F53331AF38C}" srcOrd="0" destOrd="0" presId="urn:microsoft.com/office/officeart/2005/8/layout/process2"/>
    <dgm:cxn modelId="{ADB32470-1B05-4DAF-8ECC-721A0053A8F6}" type="presOf" srcId="{BD73E8DD-67AE-4177-AC15-E618D4521F20}" destId="{07B011A5-5E93-4843-A4F7-D683BF235DCF}" srcOrd="0" destOrd="0" presId="urn:microsoft.com/office/officeart/2005/8/layout/process2"/>
    <dgm:cxn modelId="{49796070-B141-4A3A-86D2-F82AE5ED669F}" type="presOf" srcId="{BD73E8DD-67AE-4177-AC15-E618D4521F20}" destId="{C6B4F8A5-5463-45F4-945E-34852AB8F0A7}" srcOrd="1" destOrd="0" presId="urn:microsoft.com/office/officeart/2005/8/layout/process2"/>
    <dgm:cxn modelId="{DA79D251-D6A8-41EB-8D4D-F47B835693C3}" type="presOf" srcId="{925DA1D2-6794-40E8-983C-00A47DD2BA40}" destId="{A6378B9C-8399-4F10-9C07-FE26A76EBD38}" srcOrd="1" destOrd="0" presId="urn:microsoft.com/office/officeart/2005/8/layout/process2"/>
    <dgm:cxn modelId="{6A2C3B59-3A30-4925-984F-4129980A536E}" type="presOf" srcId="{FD6F3952-DFF4-43FA-A55A-AB3C15E298FF}" destId="{D4463CF6-24CB-45FD-920E-D3C86A91F1BC}" srcOrd="0" destOrd="0" presId="urn:microsoft.com/office/officeart/2005/8/layout/process2"/>
    <dgm:cxn modelId="{AAED4D99-E0DC-4BC3-A3C1-AF7D4900E968}" srcId="{AADD452B-5104-4A98-BF70-DBBE669613D2}" destId="{C56A8C08-8549-4BA2-8631-8B0860972755}" srcOrd="1" destOrd="0" parTransId="{92033167-C5C6-4986-88D7-9375326A9998}" sibTransId="{5E425046-8C31-4E3E-BBC6-12E0C4EFFC95}"/>
    <dgm:cxn modelId="{711132A5-13E0-4508-BDD5-F3BF2DAEA7FB}" srcId="{AADD452B-5104-4A98-BF70-DBBE669613D2}" destId="{FD6F3952-DFF4-43FA-A55A-AB3C15E298FF}" srcOrd="0" destOrd="0" parTransId="{BAB72DD4-F3A3-4675-A769-FB63181C9E10}" sibTransId="{925DA1D2-6794-40E8-983C-00A47DD2BA40}"/>
    <dgm:cxn modelId="{CC1A63A8-A2F5-413B-82B8-C3238003D264}" type="presOf" srcId="{5E425046-8C31-4E3E-BBC6-12E0C4EFFC95}" destId="{9D5005E2-104E-46D1-9696-BFB2C279E59D}" srcOrd="0" destOrd="0" presId="urn:microsoft.com/office/officeart/2005/8/layout/process2"/>
    <dgm:cxn modelId="{29784ABA-16F1-46DD-A5C7-C5E2CC0C7738}" type="presOf" srcId="{2B91DC64-904A-4AFA-9017-B9658940DD25}" destId="{417A2E85-ABDC-4996-9A1B-450254B4BA86}" srcOrd="0" destOrd="0" presId="urn:microsoft.com/office/officeart/2005/8/layout/process2"/>
    <dgm:cxn modelId="{67ABD8D6-0B86-4169-8BCD-B9CAC5059EE5}" type="presOf" srcId="{C56A8C08-8549-4BA2-8631-8B0860972755}" destId="{B27DBE10-478E-4D66-BF04-D02824FC59C4}" srcOrd="0" destOrd="0" presId="urn:microsoft.com/office/officeart/2005/8/layout/process2"/>
    <dgm:cxn modelId="{847C1BE0-B15D-4DE1-9C74-5E66D8245995}" srcId="{AADD452B-5104-4A98-BF70-DBBE669613D2}" destId="{86AD3660-CE0B-4431-BEC2-8E7CB8D98BB4}" srcOrd="3" destOrd="0" parTransId="{33DE5D44-9D4C-48E0-BA78-4F111181A20D}" sibTransId="{BD73E8DD-67AE-4177-AC15-E618D4521F20}"/>
    <dgm:cxn modelId="{957221EF-630D-48F7-9951-BD394CD78E62}" type="presOf" srcId="{56242101-C3BB-468E-B7F7-E8A0890221BD}" destId="{4D7E7B58-476C-4636-8DA8-207CEBC7F947}" srcOrd="0" destOrd="0" presId="urn:microsoft.com/office/officeart/2005/8/layout/process2"/>
    <dgm:cxn modelId="{B84D73F6-6226-4241-B739-4FFE26E01410}" type="presOf" srcId="{925DA1D2-6794-40E8-983C-00A47DD2BA40}" destId="{D4F91826-F9EC-46E3-A9C8-5ABF442C6CCC}" srcOrd="0" destOrd="0" presId="urn:microsoft.com/office/officeart/2005/8/layout/process2"/>
    <dgm:cxn modelId="{1740DAF9-7BFF-4EFC-97AF-1B54ECAB5B1A}" srcId="{AADD452B-5104-4A98-BF70-DBBE669613D2}" destId="{56242101-C3BB-468E-B7F7-E8A0890221BD}" srcOrd="2" destOrd="0" parTransId="{DEC9A92F-5CE3-4F11-83B6-78E8EAD265E8}" sibTransId="{EC34F7AD-4928-4B1C-853C-C41C0086F0D2}"/>
    <dgm:cxn modelId="{5DB4B82B-5128-4529-8408-8238BD7263CA}" type="presParOf" srcId="{5F570859-9EA1-4011-AA2E-E6F4A6E96B5F}" destId="{D4463CF6-24CB-45FD-920E-D3C86A91F1BC}" srcOrd="0" destOrd="0" presId="urn:microsoft.com/office/officeart/2005/8/layout/process2"/>
    <dgm:cxn modelId="{1398B637-ABD3-4F20-85D5-06C9E1EE488E}" type="presParOf" srcId="{5F570859-9EA1-4011-AA2E-E6F4A6E96B5F}" destId="{D4F91826-F9EC-46E3-A9C8-5ABF442C6CCC}" srcOrd="1" destOrd="0" presId="urn:microsoft.com/office/officeart/2005/8/layout/process2"/>
    <dgm:cxn modelId="{9C4C2593-6B12-4874-9DB4-9CB718A2F35A}" type="presParOf" srcId="{D4F91826-F9EC-46E3-A9C8-5ABF442C6CCC}" destId="{A6378B9C-8399-4F10-9C07-FE26A76EBD38}" srcOrd="0" destOrd="0" presId="urn:microsoft.com/office/officeart/2005/8/layout/process2"/>
    <dgm:cxn modelId="{C0EC6BE4-F51F-4B6F-BAD4-8E7FD2E35B2D}" type="presParOf" srcId="{5F570859-9EA1-4011-AA2E-E6F4A6E96B5F}" destId="{B27DBE10-478E-4D66-BF04-D02824FC59C4}" srcOrd="2" destOrd="0" presId="urn:microsoft.com/office/officeart/2005/8/layout/process2"/>
    <dgm:cxn modelId="{8521A99F-C3E6-4B03-872B-67F9BA129E1F}" type="presParOf" srcId="{5F570859-9EA1-4011-AA2E-E6F4A6E96B5F}" destId="{9D5005E2-104E-46D1-9696-BFB2C279E59D}" srcOrd="3" destOrd="0" presId="urn:microsoft.com/office/officeart/2005/8/layout/process2"/>
    <dgm:cxn modelId="{D4505D65-FB5B-4BBB-977B-4BD949B18D00}" type="presParOf" srcId="{9D5005E2-104E-46D1-9696-BFB2C279E59D}" destId="{247F7D82-8A20-4E94-84E8-407927FA3259}" srcOrd="0" destOrd="0" presId="urn:microsoft.com/office/officeart/2005/8/layout/process2"/>
    <dgm:cxn modelId="{4D83680A-7E8B-4B56-AFD1-93ED16DF0580}" type="presParOf" srcId="{5F570859-9EA1-4011-AA2E-E6F4A6E96B5F}" destId="{4D7E7B58-476C-4636-8DA8-207CEBC7F947}" srcOrd="4" destOrd="0" presId="urn:microsoft.com/office/officeart/2005/8/layout/process2"/>
    <dgm:cxn modelId="{906F9D13-2222-43ED-BC9E-F209B174463B}" type="presParOf" srcId="{5F570859-9EA1-4011-AA2E-E6F4A6E96B5F}" destId="{426120D9-A4BC-472C-B375-1B82C8DF5269}" srcOrd="5" destOrd="0" presId="urn:microsoft.com/office/officeart/2005/8/layout/process2"/>
    <dgm:cxn modelId="{0CFBE9E2-DF51-4D44-984E-4FF26F58F99F}" type="presParOf" srcId="{426120D9-A4BC-472C-B375-1B82C8DF5269}" destId="{D00F366C-0290-420D-9800-93D64633C287}" srcOrd="0" destOrd="0" presId="urn:microsoft.com/office/officeart/2005/8/layout/process2"/>
    <dgm:cxn modelId="{AE41232E-4474-4DDC-ABE3-363B5096C2F1}" type="presParOf" srcId="{5F570859-9EA1-4011-AA2E-E6F4A6E96B5F}" destId="{F5F3D67A-6704-49A7-AB4E-0F53331AF38C}" srcOrd="6" destOrd="0" presId="urn:microsoft.com/office/officeart/2005/8/layout/process2"/>
    <dgm:cxn modelId="{BE8225ED-8697-4F17-8A1D-7FCFF56E7412}" type="presParOf" srcId="{5F570859-9EA1-4011-AA2E-E6F4A6E96B5F}" destId="{07B011A5-5E93-4843-A4F7-D683BF235DCF}" srcOrd="7" destOrd="0" presId="urn:microsoft.com/office/officeart/2005/8/layout/process2"/>
    <dgm:cxn modelId="{A200120C-A81C-4702-B3C1-4E302540E867}" type="presParOf" srcId="{07B011A5-5E93-4843-A4F7-D683BF235DCF}" destId="{C6B4F8A5-5463-45F4-945E-34852AB8F0A7}" srcOrd="0" destOrd="0" presId="urn:microsoft.com/office/officeart/2005/8/layout/process2"/>
    <dgm:cxn modelId="{39FC6641-72FD-45F0-8E4B-30E4781931B2}" type="presParOf" srcId="{5F570859-9EA1-4011-AA2E-E6F4A6E96B5F}" destId="{417A2E85-ABDC-4996-9A1B-450254B4BA8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F211A-F560-4E63-BA24-7769C617BC0D}" type="doc">
      <dgm:prSet loTypeId="urn:microsoft.com/office/officeart/2005/8/layout/radial5" loCatId="relationship" qsTypeId="urn:microsoft.com/office/officeart/2005/8/quickstyle/simple1" qsCatId="simple" csTypeId="urn:microsoft.com/office/officeart/2005/8/colors/colorful1#2" csCatId="colorful" phldr="1"/>
      <dgm:spPr/>
      <dgm:t>
        <a:bodyPr/>
        <a:lstStyle/>
        <a:p>
          <a:endParaRPr lang="id-ID"/>
        </a:p>
      </dgm:t>
    </dgm:pt>
    <dgm:pt modelId="{A862CCFC-143C-4CFB-AF45-E91C20F6D9E8}">
      <dgm:prSet phldrT="[Text]"/>
      <dgm:spPr/>
      <dgm:t>
        <a:bodyPr/>
        <a:lstStyle/>
        <a:p>
          <a:r>
            <a:rPr lang="id-ID" dirty="0"/>
            <a:t>IT</a:t>
          </a:r>
        </a:p>
      </dgm:t>
    </dgm:pt>
    <dgm:pt modelId="{08D53AE1-9110-4F88-B051-66844155465F}" type="parTrans" cxnId="{885063CA-A84A-4CB1-8704-18B65D006738}">
      <dgm:prSet/>
      <dgm:spPr/>
      <dgm:t>
        <a:bodyPr/>
        <a:lstStyle/>
        <a:p>
          <a:endParaRPr lang="id-ID"/>
        </a:p>
      </dgm:t>
    </dgm:pt>
    <dgm:pt modelId="{EC79FA3F-6DE5-46BD-B787-4091E275361F}" type="sibTrans" cxnId="{885063CA-A84A-4CB1-8704-18B65D006738}">
      <dgm:prSet/>
      <dgm:spPr/>
      <dgm:t>
        <a:bodyPr/>
        <a:lstStyle/>
        <a:p>
          <a:endParaRPr lang="id-ID"/>
        </a:p>
      </dgm:t>
    </dgm:pt>
    <dgm:pt modelId="{49893BED-E078-429B-979B-FD22813E194D}">
      <dgm:prSet phldrT="[Text]"/>
      <dgm:spPr/>
      <dgm:t>
        <a:bodyPr/>
        <a:lstStyle/>
        <a:p>
          <a:r>
            <a:rPr lang="id-ID" dirty="0"/>
            <a:t>Component</a:t>
          </a:r>
        </a:p>
      </dgm:t>
    </dgm:pt>
    <dgm:pt modelId="{C448AF03-802B-4A4E-830A-B017647B3585}" type="parTrans" cxnId="{E459CE89-D965-4652-988E-BD7BF56B2178}">
      <dgm:prSet/>
      <dgm:spPr/>
      <dgm:t>
        <a:bodyPr/>
        <a:lstStyle/>
        <a:p>
          <a:endParaRPr lang="id-ID"/>
        </a:p>
      </dgm:t>
    </dgm:pt>
    <dgm:pt modelId="{16C4BBE5-CBF2-450E-BF24-9EB5097A4978}" type="sibTrans" cxnId="{E459CE89-D965-4652-988E-BD7BF56B2178}">
      <dgm:prSet/>
      <dgm:spPr/>
      <dgm:t>
        <a:bodyPr/>
        <a:lstStyle/>
        <a:p>
          <a:endParaRPr lang="id-ID"/>
        </a:p>
      </dgm:t>
    </dgm:pt>
    <dgm:pt modelId="{41A67444-1BE6-4AF2-A005-E8FA062C1E99}">
      <dgm:prSet phldrT="[Text]"/>
      <dgm:spPr/>
      <dgm:t>
        <a:bodyPr/>
        <a:lstStyle/>
        <a:p>
          <a:r>
            <a:rPr lang="id-ID" dirty="0"/>
            <a:t>Organization</a:t>
          </a:r>
        </a:p>
      </dgm:t>
    </dgm:pt>
    <dgm:pt modelId="{3A6DF1A3-2ACD-4340-8578-ACCAD784F4D1}" type="parTrans" cxnId="{11B2B116-EC3A-4A39-BCEA-0A461B756835}">
      <dgm:prSet/>
      <dgm:spPr/>
      <dgm:t>
        <a:bodyPr/>
        <a:lstStyle/>
        <a:p>
          <a:endParaRPr lang="id-ID"/>
        </a:p>
      </dgm:t>
    </dgm:pt>
    <dgm:pt modelId="{C2228775-F6AF-4A41-9233-BEF8B754D958}" type="sibTrans" cxnId="{11B2B116-EC3A-4A39-BCEA-0A461B756835}">
      <dgm:prSet/>
      <dgm:spPr/>
      <dgm:t>
        <a:bodyPr/>
        <a:lstStyle/>
        <a:p>
          <a:endParaRPr lang="id-ID"/>
        </a:p>
      </dgm:t>
    </dgm:pt>
    <dgm:pt modelId="{D0F6FB5F-5F58-476D-8CA8-B9EF1D8E5EAD}">
      <dgm:prSet phldrT="[Text]"/>
      <dgm:spPr/>
      <dgm:t>
        <a:bodyPr/>
        <a:lstStyle/>
        <a:p>
          <a:r>
            <a:rPr lang="id-ID" dirty="0"/>
            <a:t>Service</a:t>
          </a:r>
        </a:p>
      </dgm:t>
    </dgm:pt>
    <dgm:pt modelId="{9BE24F73-93C1-4596-A3F5-AD40AAC2A545}" type="parTrans" cxnId="{6FB6C450-14C1-497A-890F-E37D8910F7A7}">
      <dgm:prSet/>
      <dgm:spPr/>
      <dgm:t>
        <a:bodyPr/>
        <a:lstStyle/>
        <a:p>
          <a:endParaRPr lang="id-ID"/>
        </a:p>
      </dgm:t>
    </dgm:pt>
    <dgm:pt modelId="{1B0BB22B-EF81-4864-B658-66B2D2EEE4EB}" type="sibTrans" cxnId="{6FB6C450-14C1-497A-890F-E37D8910F7A7}">
      <dgm:prSet/>
      <dgm:spPr/>
      <dgm:t>
        <a:bodyPr/>
        <a:lstStyle/>
        <a:p>
          <a:endParaRPr lang="id-ID"/>
        </a:p>
      </dgm:t>
    </dgm:pt>
    <dgm:pt modelId="{ABBA83EE-8B85-476F-886B-9125C268BBBD}">
      <dgm:prSet phldrT="[Text]"/>
      <dgm:spPr/>
      <dgm:t>
        <a:bodyPr/>
        <a:lstStyle/>
        <a:p>
          <a:r>
            <a:rPr lang="id-ID" dirty="0"/>
            <a:t>Asset</a:t>
          </a:r>
        </a:p>
      </dgm:t>
    </dgm:pt>
    <dgm:pt modelId="{36E620D5-9337-49EF-9343-56D0627C6894}" type="parTrans" cxnId="{4BA96A61-5620-44F6-8CFC-C1AD82DA44A2}">
      <dgm:prSet/>
      <dgm:spPr/>
      <dgm:t>
        <a:bodyPr/>
        <a:lstStyle/>
        <a:p>
          <a:endParaRPr lang="id-ID"/>
        </a:p>
      </dgm:t>
    </dgm:pt>
    <dgm:pt modelId="{4E76C818-BC8F-47CB-9F2E-D72579F3390B}" type="sibTrans" cxnId="{4BA96A61-5620-44F6-8CFC-C1AD82DA44A2}">
      <dgm:prSet/>
      <dgm:spPr/>
      <dgm:t>
        <a:bodyPr/>
        <a:lstStyle/>
        <a:p>
          <a:endParaRPr lang="id-ID"/>
        </a:p>
      </dgm:t>
    </dgm:pt>
    <dgm:pt modelId="{239CDE19-976C-4226-8836-A9CD7FE4AC2C}" type="pres">
      <dgm:prSet presAssocID="{182F211A-F560-4E63-BA24-7769C617BC0D}" presName="Name0" presStyleCnt="0">
        <dgm:presLayoutVars>
          <dgm:chMax val="1"/>
          <dgm:dir/>
          <dgm:animLvl val="ctr"/>
          <dgm:resizeHandles val="exact"/>
        </dgm:presLayoutVars>
      </dgm:prSet>
      <dgm:spPr/>
    </dgm:pt>
    <dgm:pt modelId="{69015750-5186-43B5-9E83-CFFAA11B57A8}" type="pres">
      <dgm:prSet presAssocID="{A862CCFC-143C-4CFB-AF45-E91C20F6D9E8}" presName="centerShape" presStyleLbl="node0" presStyleIdx="0" presStyleCnt="1"/>
      <dgm:spPr/>
    </dgm:pt>
    <dgm:pt modelId="{D1C462BF-B5C6-4D6B-BFBD-779025FA8368}" type="pres">
      <dgm:prSet presAssocID="{C448AF03-802B-4A4E-830A-B017647B3585}" presName="parTrans" presStyleLbl="sibTrans2D1" presStyleIdx="0" presStyleCnt="4"/>
      <dgm:spPr/>
    </dgm:pt>
    <dgm:pt modelId="{445F0178-16E4-49EC-8E26-EC5E5F31963D}" type="pres">
      <dgm:prSet presAssocID="{C448AF03-802B-4A4E-830A-B017647B3585}" presName="connectorText" presStyleLbl="sibTrans2D1" presStyleIdx="0" presStyleCnt="4"/>
      <dgm:spPr/>
    </dgm:pt>
    <dgm:pt modelId="{E54FB0AB-AE94-49A7-AF16-0DE55999DFAD}" type="pres">
      <dgm:prSet presAssocID="{49893BED-E078-429B-979B-FD22813E194D}" presName="node" presStyleLbl="node1" presStyleIdx="0" presStyleCnt="4">
        <dgm:presLayoutVars>
          <dgm:bulletEnabled val="1"/>
        </dgm:presLayoutVars>
      </dgm:prSet>
      <dgm:spPr/>
    </dgm:pt>
    <dgm:pt modelId="{C8C6EF08-E722-4C48-8BD8-08035DA9CDA2}" type="pres">
      <dgm:prSet presAssocID="{3A6DF1A3-2ACD-4340-8578-ACCAD784F4D1}" presName="parTrans" presStyleLbl="sibTrans2D1" presStyleIdx="1" presStyleCnt="4"/>
      <dgm:spPr/>
    </dgm:pt>
    <dgm:pt modelId="{7D114421-A089-4F2F-B7B5-F85E5F6E4388}" type="pres">
      <dgm:prSet presAssocID="{3A6DF1A3-2ACD-4340-8578-ACCAD784F4D1}" presName="connectorText" presStyleLbl="sibTrans2D1" presStyleIdx="1" presStyleCnt="4"/>
      <dgm:spPr/>
    </dgm:pt>
    <dgm:pt modelId="{31C0EFA2-F782-464F-9CD9-7D93AACDB794}" type="pres">
      <dgm:prSet presAssocID="{41A67444-1BE6-4AF2-A005-E8FA062C1E99}" presName="node" presStyleLbl="node1" presStyleIdx="1" presStyleCnt="4">
        <dgm:presLayoutVars>
          <dgm:bulletEnabled val="1"/>
        </dgm:presLayoutVars>
      </dgm:prSet>
      <dgm:spPr/>
    </dgm:pt>
    <dgm:pt modelId="{E411EAC8-EE54-4CCF-A677-814690804B5D}" type="pres">
      <dgm:prSet presAssocID="{9BE24F73-93C1-4596-A3F5-AD40AAC2A545}" presName="parTrans" presStyleLbl="sibTrans2D1" presStyleIdx="2" presStyleCnt="4"/>
      <dgm:spPr/>
    </dgm:pt>
    <dgm:pt modelId="{59D8FED1-3C6A-4D88-9928-2790630D63FA}" type="pres">
      <dgm:prSet presAssocID="{9BE24F73-93C1-4596-A3F5-AD40AAC2A545}" presName="connectorText" presStyleLbl="sibTrans2D1" presStyleIdx="2" presStyleCnt="4"/>
      <dgm:spPr/>
    </dgm:pt>
    <dgm:pt modelId="{6ADD858B-B017-4583-BA06-9BFDDF5299AD}" type="pres">
      <dgm:prSet presAssocID="{D0F6FB5F-5F58-476D-8CA8-B9EF1D8E5EAD}" presName="node" presStyleLbl="node1" presStyleIdx="2" presStyleCnt="4">
        <dgm:presLayoutVars>
          <dgm:bulletEnabled val="1"/>
        </dgm:presLayoutVars>
      </dgm:prSet>
      <dgm:spPr/>
    </dgm:pt>
    <dgm:pt modelId="{B6EC838E-F686-4F9D-80D2-7A5BA7BB7A35}" type="pres">
      <dgm:prSet presAssocID="{36E620D5-9337-49EF-9343-56D0627C6894}" presName="parTrans" presStyleLbl="sibTrans2D1" presStyleIdx="3" presStyleCnt="4"/>
      <dgm:spPr/>
    </dgm:pt>
    <dgm:pt modelId="{01D2BD92-B167-4E86-953A-5DA4655AAD7E}" type="pres">
      <dgm:prSet presAssocID="{36E620D5-9337-49EF-9343-56D0627C6894}" presName="connectorText" presStyleLbl="sibTrans2D1" presStyleIdx="3" presStyleCnt="4"/>
      <dgm:spPr/>
    </dgm:pt>
    <dgm:pt modelId="{4189EAEE-7A5C-4D56-98D8-1D0A1CDA465D}" type="pres">
      <dgm:prSet presAssocID="{ABBA83EE-8B85-476F-886B-9125C268BBBD}" presName="node" presStyleLbl="node1" presStyleIdx="3" presStyleCnt="4">
        <dgm:presLayoutVars>
          <dgm:bulletEnabled val="1"/>
        </dgm:presLayoutVars>
      </dgm:prSet>
      <dgm:spPr/>
    </dgm:pt>
  </dgm:ptLst>
  <dgm:cxnLst>
    <dgm:cxn modelId="{73F25911-48C0-4E01-A700-852D72B4CCBD}" type="presOf" srcId="{36E620D5-9337-49EF-9343-56D0627C6894}" destId="{01D2BD92-B167-4E86-953A-5DA4655AAD7E}" srcOrd="1" destOrd="0" presId="urn:microsoft.com/office/officeart/2005/8/layout/radial5"/>
    <dgm:cxn modelId="{11B2B116-EC3A-4A39-BCEA-0A461B756835}" srcId="{A862CCFC-143C-4CFB-AF45-E91C20F6D9E8}" destId="{41A67444-1BE6-4AF2-A005-E8FA062C1E99}" srcOrd="1" destOrd="0" parTransId="{3A6DF1A3-2ACD-4340-8578-ACCAD784F4D1}" sibTransId="{C2228775-F6AF-4A41-9233-BEF8B754D958}"/>
    <dgm:cxn modelId="{D9C6FC2C-083B-4831-B686-0DF455E5BF65}" type="presOf" srcId="{9BE24F73-93C1-4596-A3F5-AD40AAC2A545}" destId="{59D8FED1-3C6A-4D88-9928-2790630D63FA}" srcOrd="1" destOrd="0" presId="urn:microsoft.com/office/officeart/2005/8/layout/radial5"/>
    <dgm:cxn modelId="{896F1760-D683-4750-9341-7126B3E1F4D0}" type="presOf" srcId="{9BE24F73-93C1-4596-A3F5-AD40AAC2A545}" destId="{E411EAC8-EE54-4CCF-A677-814690804B5D}" srcOrd="0" destOrd="0" presId="urn:microsoft.com/office/officeart/2005/8/layout/radial5"/>
    <dgm:cxn modelId="{4BA96A61-5620-44F6-8CFC-C1AD82DA44A2}" srcId="{A862CCFC-143C-4CFB-AF45-E91C20F6D9E8}" destId="{ABBA83EE-8B85-476F-886B-9125C268BBBD}" srcOrd="3" destOrd="0" parTransId="{36E620D5-9337-49EF-9343-56D0627C6894}" sibTransId="{4E76C818-BC8F-47CB-9F2E-D72579F3390B}"/>
    <dgm:cxn modelId="{6FB6C450-14C1-497A-890F-E37D8910F7A7}" srcId="{A862CCFC-143C-4CFB-AF45-E91C20F6D9E8}" destId="{D0F6FB5F-5F58-476D-8CA8-B9EF1D8E5EAD}" srcOrd="2" destOrd="0" parTransId="{9BE24F73-93C1-4596-A3F5-AD40AAC2A545}" sibTransId="{1B0BB22B-EF81-4864-B658-66B2D2EEE4EB}"/>
    <dgm:cxn modelId="{10EEE973-2E1E-4738-BCA8-25F36DE65E7D}" type="presOf" srcId="{3A6DF1A3-2ACD-4340-8578-ACCAD784F4D1}" destId="{7D114421-A089-4F2F-B7B5-F85E5F6E4388}" srcOrd="1" destOrd="0" presId="urn:microsoft.com/office/officeart/2005/8/layout/radial5"/>
    <dgm:cxn modelId="{9D28187F-C298-41C5-A627-D3F2BC9228FA}" type="presOf" srcId="{3A6DF1A3-2ACD-4340-8578-ACCAD784F4D1}" destId="{C8C6EF08-E722-4C48-8BD8-08035DA9CDA2}" srcOrd="0" destOrd="0" presId="urn:microsoft.com/office/officeart/2005/8/layout/radial5"/>
    <dgm:cxn modelId="{AD12EE81-9E5C-41D7-85F2-776071A2BF69}" type="presOf" srcId="{41A67444-1BE6-4AF2-A005-E8FA062C1E99}" destId="{31C0EFA2-F782-464F-9CD9-7D93AACDB794}" srcOrd="0" destOrd="0" presId="urn:microsoft.com/office/officeart/2005/8/layout/radial5"/>
    <dgm:cxn modelId="{E459CE89-D965-4652-988E-BD7BF56B2178}" srcId="{A862CCFC-143C-4CFB-AF45-E91C20F6D9E8}" destId="{49893BED-E078-429B-979B-FD22813E194D}" srcOrd="0" destOrd="0" parTransId="{C448AF03-802B-4A4E-830A-B017647B3585}" sibTransId="{16C4BBE5-CBF2-450E-BF24-9EB5097A4978}"/>
    <dgm:cxn modelId="{213A2C92-92E5-4974-B71B-8FC1447CC104}" type="presOf" srcId="{36E620D5-9337-49EF-9343-56D0627C6894}" destId="{B6EC838E-F686-4F9D-80D2-7A5BA7BB7A35}" srcOrd="0" destOrd="0" presId="urn:microsoft.com/office/officeart/2005/8/layout/radial5"/>
    <dgm:cxn modelId="{E7CCD8AA-DF54-4853-BE20-1F9BDCD0F6C1}" type="presOf" srcId="{C448AF03-802B-4A4E-830A-B017647B3585}" destId="{D1C462BF-B5C6-4D6B-BFBD-779025FA8368}" srcOrd="0" destOrd="0" presId="urn:microsoft.com/office/officeart/2005/8/layout/radial5"/>
    <dgm:cxn modelId="{885063CA-A84A-4CB1-8704-18B65D006738}" srcId="{182F211A-F560-4E63-BA24-7769C617BC0D}" destId="{A862CCFC-143C-4CFB-AF45-E91C20F6D9E8}" srcOrd="0" destOrd="0" parTransId="{08D53AE1-9110-4F88-B051-66844155465F}" sibTransId="{EC79FA3F-6DE5-46BD-B787-4091E275361F}"/>
    <dgm:cxn modelId="{8A6322CF-7E29-4BBF-8D48-E13DAFF36A57}" type="presOf" srcId="{D0F6FB5F-5F58-476D-8CA8-B9EF1D8E5EAD}" destId="{6ADD858B-B017-4583-BA06-9BFDDF5299AD}" srcOrd="0" destOrd="0" presId="urn:microsoft.com/office/officeart/2005/8/layout/radial5"/>
    <dgm:cxn modelId="{FE24EAD3-77BD-4F6A-B223-8F4B2BA19792}" type="presOf" srcId="{ABBA83EE-8B85-476F-886B-9125C268BBBD}" destId="{4189EAEE-7A5C-4D56-98D8-1D0A1CDA465D}" srcOrd="0" destOrd="0" presId="urn:microsoft.com/office/officeart/2005/8/layout/radial5"/>
    <dgm:cxn modelId="{E6BB91D6-4787-48D2-B68B-31F8A6F13671}" type="presOf" srcId="{C448AF03-802B-4A4E-830A-B017647B3585}" destId="{445F0178-16E4-49EC-8E26-EC5E5F31963D}" srcOrd="1" destOrd="0" presId="urn:microsoft.com/office/officeart/2005/8/layout/radial5"/>
    <dgm:cxn modelId="{6E4E91D7-9E2D-4407-A576-4072556C7718}" type="presOf" srcId="{182F211A-F560-4E63-BA24-7769C617BC0D}" destId="{239CDE19-976C-4226-8836-A9CD7FE4AC2C}" srcOrd="0" destOrd="0" presId="urn:microsoft.com/office/officeart/2005/8/layout/radial5"/>
    <dgm:cxn modelId="{13D5E0F1-C43E-40D6-894B-1DEEA1CC00D0}" type="presOf" srcId="{49893BED-E078-429B-979B-FD22813E194D}" destId="{E54FB0AB-AE94-49A7-AF16-0DE55999DFAD}" srcOrd="0" destOrd="0" presId="urn:microsoft.com/office/officeart/2005/8/layout/radial5"/>
    <dgm:cxn modelId="{5EB69DF8-D5FE-4A95-9BB5-2740454794E5}" type="presOf" srcId="{A862CCFC-143C-4CFB-AF45-E91C20F6D9E8}" destId="{69015750-5186-43B5-9E83-CFFAA11B57A8}" srcOrd="0" destOrd="0" presId="urn:microsoft.com/office/officeart/2005/8/layout/radial5"/>
    <dgm:cxn modelId="{10B4A1FE-D060-4B77-8A0E-0E585450ADA6}" type="presParOf" srcId="{239CDE19-976C-4226-8836-A9CD7FE4AC2C}" destId="{69015750-5186-43B5-9E83-CFFAA11B57A8}" srcOrd="0" destOrd="0" presId="urn:microsoft.com/office/officeart/2005/8/layout/radial5"/>
    <dgm:cxn modelId="{09988B39-A8BC-4F1F-AA23-0C19E62B5296}" type="presParOf" srcId="{239CDE19-976C-4226-8836-A9CD7FE4AC2C}" destId="{D1C462BF-B5C6-4D6B-BFBD-779025FA8368}" srcOrd="1" destOrd="0" presId="urn:microsoft.com/office/officeart/2005/8/layout/radial5"/>
    <dgm:cxn modelId="{A0D5FFB0-150B-4708-BB37-7DC8A7891575}" type="presParOf" srcId="{D1C462BF-B5C6-4D6B-BFBD-779025FA8368}" destId="{445F0178-16E4-49EC-8E26-EC5E5F31963D}" srcOrd="0" destOrd="0" presId="urn:microsoft.com/office/officeart/2005/8/layout/radial5"/>
    <dgm:cxn modelId="{70CCE9B7-8725-43CD-AF2A-06A04F839F7B}" type="presParOf" srcId="{239CDE19-976C-4226-8836-A9CD7FE4AC2C}" destId="{E54FB0AB-AE94-49A7-AF16-0DE55999DFAD}" srcOrd="2" destOrd="0" presId="urn:microsoft.com/office/officeart/2005/8/layout/radial5"/>
    <dgm:cxn modelId="{75CBDFC2-F263-4662-A11C-7CEDEDD30527}" type="presParOf" srcId="{239CDE19-976C-4226-8836-A9CD7FE4AC2C}" destId="{C8C6EF08-E722-4C48-8BD8-08035DA9CDA2}" srcOrd="3" destOrd="0" presId="urn:microsoft.com/office/officeart/2005/8/layout/radial5"/>
    <dgm:cxn modelId="{A0E6F802-FFD1-4629-8EEC-8BD08418DB09}" type="presParOf" srcId="{C8C6EF08-E722-4C48-8BD8-08035DA9CDA2}" destId="{7D114421-A089-4F2F-B7B5-F85E5F6E4388}" srcOrd="0" destOrd="0" presId="urn:microsoft.com/office/officeart/2005/8/layout/radial5"/>
    <dgm:cxn modelId="{BE65061E-3C1C-43FC-9FDB-B81A1A46A84C}" type="presParOf" srcId="{239CDE19-976C-4226-8836-A9CD7FE4AC2C}" destId="{31C0EFA2-F782-464F-9CD9-7D93AACDB794}" srcOrd="4" destOrd="0" presId="urn:microsoft.com/office/officeart/2005/8/layout/radial5"/>
    <dgm:cxn modelId="{C88CFFCE-3AE7-4B25-A0F0-AC5A413629E0}" type="presParOf" srcId="{239CDE19-976C-4226-8836-A9CD7FE4AC2C}" destId="{E411EAC8-EE54-4CCF-A677-814690804B5D}" srcOrd="5" destOrd="0" presId="urn:microsoft.com/office/officeart/2005/8/layout/radial5"/>
    <dgm:cxn modelId="{13AB94DE-FACB-42B6-932D-5EE608A1B4F7}" type="presParOf" srcId="{E411EAC8-EE54-4CCF-A677-814690804B5D}" destId="{59D8FED1-3C6A-4D88-9928-2790630D63FA}" srcOrd="0" destOrd="0" presId="urn:microsoft.com/office/officeart/2005/8/layout/radial5"/>
    <dgm:cxn modelId="{385CCE67-736C-48C3-B0E3-6ACE48C91414}" type="presParOf" srcId="{239CDE19-976C-4226-8836-A9CD7FE4AC2C}" destId="{6ADD858B-B017-4583-BA06-9BFDDF5299AD}" srcOrd="6" destOrd="0" presId="urn:microsoft.com/office/officeart/2005/8/layout/radial5"/>
    <dgm:cxn modelId="{1A35FAC9-8F0E-4BD9-9CB6-C9995C9F6B0B}" type="presParOf" srcId="{239CDE19-976C-4226-8836-A9CD7FE4AC2C}" destId="{B6EC838E-F686-4F9D-80D2-7A5BA7BB7A35}" srcOrd="7" destOrd="0" presId="urn:microsoft.com/office/officeart/2005/8/layout/radial5"/>
    <dgm:cxn modelId="{382EBE71-CDB2-4C69-B8E6-5B79E6F8B7F0}" type="presParOf" srcId="{B6EC838E-F686-4F9D-80D2-7A5BA7BB7A35}" destId="{01D2BD92-B167-4E86-953A-5DA4655AAD7E}" srcOrd="0" destOrd="0" presId="urn:microsoft.com/office/officeart/2005/8/layout/radial5"/>
    <dgm:cxn modelId="{D5D7D581-AA56-41F0-BA49-90F9EAEA3A58}" type="presParOf" srcId="{239CDE19-976C-4226-8836-A9CD7FE4AC2C}" destId="{4189EAEE-7A5C-4D56-98D8-1D0A1CDA465D}"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B3FAF-B6D4-436A-BA22-8E63523F2D7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id-ID"/>
        </a:p>
      </dgm:t>
    </dgm:pt>
    <dgm:pt modelId="{EFCD82FA-5D48-4696-8B0B-EBEC988F2027}">
      <dgm:prSet phldrT="[Text]">
        <dgm:style>
          <a:lnRef idx="1">
            <a:schemeClr val="accent1"/>
          </a:lnRef>
          <a:fillRef idx="3">
            <a:schemeClr val="accent1"/>
          </a:fillRef>
          <a:effectRef idx="2">
            <a:schemeClr val="accent1"/>
          </a:effectRef>
          <a:fontRef idx="minor">
            <a:schemeClr val="lt1"/>
          </a:fontRef>
        </dgm:style>
      </dgm:prSet>
      <dgm:spPr/>
      <dgm:t>
        <a:bodyPr/>
        <a:lstStyle/>
        <a:p>
          <a:r>
            <a:rPr lang="id-ID" dirty="0"/>
            <a:t>Storage service</a:t>
          </a:r>
        </a:p>
      </dgm:t>
    </dgm:pt>
    <dgm:pt modelId="{CFE10726-BCEC-4185-AABF-F2097FDA5BD2}" type="parTrans" cxnId="{86CF1FF2-E334-421D-89B5-D23E74EAD2B2}">
      <dgm:prSet/>
      <dgm:spPr/>
      <dgm:t>
        <a:bodyPr/>
        <a:lstStyle/>
        <a:p>
          <a:endParaRPr lang="id-ID"/>
        </a:p>
      </dgm:t>
    </dgm:pt>
    <dgm:pt modelId="{00799A8A-3A13-4C3D-846D-663E58B84291}" type="sibTrans" cxnId="{86CF1FF2-E334-421D-89B5-D23E74EAD2B2}">
      <dgm:prSet/>
      <dgm:spPr/>
      <dgm:t>
        <a:bodyPr/>
        <a:lstStyle/>
        <a:p>
          <a:endParaRPr lang="id-ID"/>
        </a:p>
      </dgm:t>
    </dgm:pt>
    <dgm:pt modelId="{2F4C02EA-9BA0-4775-86BD-D62740912B08}">
      <dgm:prSet phldrT="[Text]"/>
      <dgm:spPr/>
      <dgm:t>
        <a:bodyPr/>
        <a:lstStyle/>
        <a:p>
          <a:r>
            <a:rPr lang="id-ID" dirty="0"/>
            <a:t>Store what?</a:t>
          </a:r>
        </a:p>
      </dgm:t>
    </dgm:pt>
    <dgm:pt modelId="{7446420E-FAE1-42D9-B8B1-0A9A62910BBD}" type="parTrans" cxnId="{243C2FC3-A930-4E09-B6AC-AC114938E72C}">
      <dgm:prSet/>
      <dgm:spPr/>
      <dgm:t>
        <a:bodyPr/>
        <a:lstStyle/>
        <a:p>
          <a:endParaRPr lang="id-ID"/>
        </a:p>
      </dgm:t>
    </dgm:pt>
    <dgm:pt modelId="{CBA433D6-E411-43CB-9B46-E6C82B376114}" type="sibTrans" cxnId="{243C2FC3-A930-4E09-B6AC-AC114938E72C}">
      <dgm:prSet/>
      <dgm:spPr/>
      <dgm:t>
        <a:bodyPr/>
        <a:lstStyle/>
        <a:p>
          <a:endParaRPr lang="id-ID"/>
        </a:p>
      </dgm:t>
    </dgm:pt>
    <dgm:pt modelId="{5EC77FDF-BD62-4032-8C20-6B9882AC53B5}">
      <dgm:prSet phldrT="[Text]"/>
      <dgm:spPr/>
      <dgm:t>
        <a:bodyPr/>
        <a:lstStyle/>
        <a:p>
          <a:r>
            <a:rPr lang="id-ID" dirty="0"/>
            <a:t>Store information</a:t>
          </a:r>
        </a:p>
      </dgm:t>
    </dgm:pt>
    <dgm:pt modelId="{7E9F7568-10BC-4C94-AE8C-4BE02B36C133}" type="parTrans" cxnId="{455C9EB5-57BF-4B02-978B-5AF4743619E3}">
      <dgm:prSet/>
      <dgm:spPr/>
      <dgm:t>
        <a:bodyPr/>
        <a:lstStyle/>
        <a:p>
          <a:endParaRPr lang="id-ID"/>
        </a:p>
      </dgm:t>
    </dgm:pt>
    <dgm:pt modelId="{69FB8560-BFCE-4049-A757-1A6A1F1E0FC1}" type="sibTrans" cxnId="{455C9EB5-57BF-4B02-978B-5AF4743619E3}">
      <dgm:prSet/>
      <dgm:spPr/>
      <dgm:t>
        <a:bodyPr/>
        <a:lstStyle/>
        <a:p>
          <a:endParaRPr lang="id-ID"/>
        </a:p>
      </dgm:t>
    </dgm:pt>
    <dgm:pt modelId="{6089236F-6F69-44D0-9EFA-0F88A3C1B069}">
      <dgm:prSet phldrT="[Text]"/>
      <dgm:spPr/>
      <dgm:t>
        <a:bodyPr/>
        <a:lstStyle/>
        <a:p>
          <a:r>
            <a:rPr lang="id-ID" dirty="0"/>
            <a:t>Store files</a:t>
          </a:r>
        </a:p>
      </dgm:t>
    </dgm:pt>
    <dgm:pt modelId="{75D873DE-868F-4560-BBE0-EDBF83561F9D}" type="parTrans" cxnId="{08780822-4F23-42EE-BC50-5A8533D8FD6D}">
      <dgm:prSet/>
      <dgm:spPr/>
      <dgm:t>
        <a:bodyPr/>
        <a:lstStyle/>
        <a:p>
          <a:endParaRPr lang="id-ID"/>
        </a:p>
      </dgm:t>
    </dgm:pt>
    <dgm:pt modelId="{7BADF4C1-1147-4200-AC52-8882011F7A55}" type="sibTrans" cxnId="{08780822-4F23-42EE-BC50-5A8533D8FD6D}">
      <dgm:prSet/>
      <dgm:spPr/>
      <dgm:t>
        <a:bodyPr/>
        <a:lstStyle/>
        <a:p>
          <a:endParaRPr lang="id-ID"/>
        </a:p>
      </dgm:t>
    </dgm:pt>
    <dgm:pt modelId="{EF927CE7-DDF2-4AF3-BD83-6132753C6C0C}">
      <dgm:prSet phldrT="[Text]"/>
      <dgm:spPr/>
      <dgm:t>
        <a:bodyPr/>
        <a:lstStyle/>
        <a:p>
          <a:r>
            <a:rPr lang="id-ID" dirty="0"/>
            <a:t>Store how?</a:t>
          </a:r>
        </a:p>
      </dgm:t>
    </dgm:pt>
    <dgm:pt modelId="{DE748E09-0634-4E6F-B455-F71CCF7D7FD2}" type="parTrans" cxnId="{4F624E1E-3E96-4310-AF60-FC9DDC51B117}">
      <dgm:prSet/>
      <dgm:spPr/>
      <dgm:t>
        <a:bodyPr/>
        <a:lstStyle/>
        <a:p>
          <a:endParaRPr lang="id-ID"/>
        </a:p>
      </dgm:t>
    </dgm:pt>
    <dgm:pt modelId="{B0F9361A-CCC6-4936-A796-A3418D4D8EBE}" type="sibTrans" cxnId="{4F624E1E-3E96-4310-AF60-FC9DDC51B117}">
      <dgm:prSet/>
      <dgm:spPr/>
      <dgm:t>
        <a:bodyPr/>
        <a:lstStyle/>
        <a:p>
          <a:endParaRPr lang="id-ID"/>
        </a:p>
      </dgm:t>
    </dgm:pt>
    <dgm:pt modelId="{609A2007-2951-4C59-88A5-B429BF8DB831}">
      <dgm:prSet phldrT="[Text]"/>
      <dgm:spPr/>
      <dgm:t>
        <a:bodyPr/>
        <a:lstStyle/>
        <a:p>
          <a:r>
            <a:rPr lang="id-ID" dirty="0"/>
            <a:t>Online database</a:t>
          </a:r>
        </a:p>
      </dgm:t>
    </dgm:pt>
    <dgm:pt modelId="{9E381615-B876-4F89-9CBD-2B0DA6D85BB6}" type="parTrans" cxnId="{7CDCA836-BF93-413B-97BC-3E48DC310995}">
      <dgm:prSet/>
      <dgm:spPr/>
      <dgm:t>
        <a:bodyPr/>
        <a:lstStyle/>
        <a:p>
          <a:endParaRPr lang="id-ID"/>
        </a:p>
      </dgm:t>
    </dgm:pt>
    <dgm:pt modelId="{8B22ADD3-789F-4FAE-B787-137C33F94FA1}" type="sibTrans" cxnId="{7CDCA836-BF93-413B-97BC-3E48DC310995}">
      <dgm:prSet/>
      <dgm:spPr/>
      <dgm:t>
        <a:bodyPr/>
        <a:lstStyle/>
        <a:p>
          <a:endParaRPr lang="id-ID"/>
        </a:p>
      </dgm:t>
    </dgm:pt>
    <dgm:pt modelId="{21A22DFE-BAFD-46D1-A8ED-683AF8310CB4}">
      <dgm:prSet phldrT="[Text]"/>
      <dgm:spPr/>
      <dgm:t>
        <a:bodyPr/>
        <a:lstStyle/>
        <a:p>
          <a:r>
            <a:rPr lang="id-ID" dirty="0"/>
            <a:t>Store equipment</a:t>
          </a:r>
        </a:p>
      </dgm:t>
    </dgm:pt>
    <dgm:pt modelId="{1EBA2453-940E-401D-87E0-BCCFC14457A3}" type="parTrans" cxnId="{152E100C-53FD-44E3-A032-41D6134F3ED1}">
      <dgm:prSet/>
      <dgm:spPr/>
      <dgm:t>
        <a:bodyPr/>
        <a:lstStyle/>
        <a:p>
          <a:endParaRPr lang="id-ID"/>
        </a:p>
      </dgm:t>
    </dgm:pt>
    <dgm:pt modelId="{691EF5AA-E3AB-4AD4-89FB-3559931FF188}" type="sibTrans" cxnId="{152E100C-53FD-44E3-A032-41D6134F3ED1}">
      <dgm:prSet/>
      <dgm:spPr/>
      <dgm:t>
        <a:bodyPr/>
        <a:lstStyle/>
        <a:p>
          <a:endParaRPr lang="id-ID"/>
        </a:p>
      </dgm:t>
    </dgm:pt>
    <dgm:pt modelId="{8D09D85F-118C-42B1-A210-CA25CE541C7D}">
      <dgm:prSet phldrT="[Text]"/>
      <dgm:spPr/>
      <dgm:t>
        <a:bodyPr/>
        <a:lstStyle/>
        <a:p>
          <a:r>
            <a:rPr lang="id-ID" dirty="0"/>
            <a:t>Portable devices</a:t>
          </a:r>
        </a:p>
      </dgm:t>
    </dgm:pt>
    <dgm:pt modelId="{6DD956FC-C339-44AE-ABB2-53DC25562A92}" type="parTrans" cxnId="{D7B8BF15-4E85-43DD-8F82-C33D861BDFD1}">
      <dgm:prSet/>
      <dgm:spPr/>
      <dgm:t>
        <a:bodyPr/>
        <a:lstStyle/>
        <a:p>
          <a:endParaRPr lang="id-ID"/>
        </a:p>
      </dgm:t>
    </dgm:pt>
    <dgm:pt modelId="{97DF9F37-FF64-4E16-84AD-739658D476F7}" type="sibTrans" cxnId="{D7B8BF15-4E85-43DD-8F82-C33D861BDFD1}">
      <dgm:prSet/>
      <dgm:spPr/>
      <dgm:t>
        <a:bodyPr/>
        <a:lstStyle/>
        <a:p>
          <a:endParaRPr lang="id-ID"/>
        </a:p>
      </dgm:t>
    </dgm:pt>
    <dgm:pt modelId="{658603CA-5EFF-4644-A0EF-321ED3E777D3}">
      <dgm:prSet phldrT="[Text]"/>
      <dgm:spPr/>
      <dgm:t>
        <a:bodyPr/>
        <a:lstStyle/>
        <a:p>
          <a:r>
            <a:rPr lang="id-ID" dirty="0"/>
            <a:t>Secure cabinets</a:t>
          </a:r>
        </a:p>
      </dgm:t>
    </dgm:pt>
    <dgm:pt modelId="{50B992C2-DCDD-4D57-B767-4D9125917A85}" type="parTrans" cxnId="{EB4D7894-7923-47DE-9838-34B8A803AFBA}">
      <dgm:prSet/>
      <dgm:spPr/>
      <dgm:t>
        <a:bodyPr/>
        <a:lstStyle/>
        <a:p>
          <a:endParaRPr lang="id-ID"/>
        </a:p>
      </dgm:t>
    </dgm:pt>
    <dgm:pt modelId="{0BC72CE7-6B5E-483A-AACF-35FA2F2119B2}" type="sibTrans" cxnId="{EB4D7894-7923-47DE-9838-34B8A803AFBA}">
      <dgm:prSet/>
      <dgm:spPr/>
      <dgm:t>
        <a:bodyPr/>
        <a:lstStyle/>
        <a:p>
          <a:endParaRPr lang="id-ID"/>
        </a:p>
      </dgm:t>
    </dgm:pt>
    <dgm:pt modelId="{7E13886C-4443-42DC-ADA9-E93F03AFF650}" type="pres">
      <dgm:prSet presAssocID="{5E6B3FAF-B6D4-436A-BA22-8E63523F2D7F}" presName="diagram" presStyleCnt="0">
        <dgm:presLayoutVars>
          <dgm:chPref val="1"/>
          <dgm:dir/>
          <dgm:animOne val="branch"/>
          <dgm:animLvl val="lvl"/>
          <dgm:resizeHandles val="exact"/>
        </dgm:presLayoutVars>
      </dgm:prSet>
      <dgm:spPr/>
    </dgm:pt>
    <dgm:pt modelId="{D1815D8F-F2AC-4774-84A3-A4F6BA607671}" type="pres">
      <dgm:prSet presAssocID="{EFCD82FA-5D48-4696-8B0B-EBEC988F2027}" presName="root1" presStyleCnt="0"/>
      <dgm:spPr/>
    </dgm:pt>
    <dgm:pt modelId="{4AF517BA-4AA2-49D5-8A76-591FC6B689D0}" type="pres">
      <dgm:prSet presAssocID="{EFCD82FA-5D48-4696-8B0B-EBEC988F2027}" presName="LevelOneTextNode" presStyleLbl="node0" presStyleIdx="0" presStyleCnt="1">
        <dgm:presLayoutVars>
          <dgm:chPref val="3"/>
        </dgm:presLayoutVars>
      </dgm:prSet>
      <dgm:spPr/>
    </dgm:pt>
    <dgm:pt modelId="{0EFCCA1B-3C50-4F5D-9E8F-65E9CE6C05ED}" type="pres">
      <dgm:prSet presAssocID="{EFCD82FA-5D48-4696-8B0B-EBEC988F2027}" presName="level2hierChild" presStyleCnt="0"/>
      <dgm:spPr/>
    </dgm:pt>
    <dgm:pt modelId="{4E71C28E-6167-44FC-B427-0BF153C09D97}" type="pres">
      <dgm:prSet presAssocID="{7446420E-FAE1-42D9-B8B1-0A9A62910BBD}" presName="conn2-1" presStyleLbl="parChTrans1D2" presStyleIdx="0" presStyleCnt="2"/>
      <dgm:spPr/>
    </dgm:pt>
    <dgm:pt modelId="{25088F0A-460A-4379-9890-22D6B92F206E}" type="pres">
      <dgm:prSet presAssocID="{7446420E-FAE1-42D9-B8B1-0A9A62910BBD}" presName="connTx" presStyleLbl="parChTrans1D2" presStyleIdx="0" presStyleCnt="2"/>
      <dgm:spPr/>
    </dgm:pt>
    <dgm:pt modelId="{3E3B7D83-D6D9-4266-AD22-14E3BA468A6B}" type="pres">
      <dgm:prSet presAssocID="{2F4C02EA-9BA0-4775-86BD-D62740912B08}" presName="root2" presStyleCnt="0"/>
      <dgm:spPr/>
    </dgm:pt>
    <dgm:pt modelId="{3B615253-CED7-425B-84CD-BE2831FB24BE}" type="pres">
      <dgm:prSet presAssocID="{2F4C02EA-9BA0-4775-86BD-D62740912B08}" presName="LevelTwoTextNode" presStyleLbl="node2" presStyleIdx="0" presStyleCnt="2">
        <dgm:presLayoutVars>
          <dgm:chPref val="3"/>
        </dgm:presLayoutVars>
      </dgm:prSet>
      <dgm:spPr/>
    </dgm:pt>
    <dgm:pt modelId="{DC10999F-B39A-4CC7-B4E7-DC9BBEE5C496}" type="pres">
      <dgm:prSet presAssocID="{2F4C02EA-9BA0-4775-86BD-D62740912B08}" presName="level3hierChild" presStyleCnt="0"/>
      <dgm:spPr/>
    </dgm:pt>
    <dgm:pt modelId="{5A1D94BB-6B21-4ED7-9484-BBA4E10C6EBA}" type="pres">
      <dgm:prSet presAssocID="{7E9F7568-10BC-4C94-AE8C-4BE02B36C133}" presName="conn2-1" presStyleLbl="parChTrans1D3" presStyleIdx="0" presStyleCnt="6"/>
      <dgm:spPr/>
    </dgm:pt>
    <dgm:pt modelId="{222B2AA5-0380-41E8-9061-724806AB9DA1}" type="pres">
      <dgm:prSet presAssocID="{7E9F7568-10BC-4C94-AE8C-4BE02B36C133}" presName="connTx" presStyleLbl="parChTrans1D3" presStyleIdx="0" presStyleCnt="6"/>
      <dgm:spPr/>
    </dgm:pt>
    <dgm:pt modelId="{B705D622-A323-4823-BA6A-C5839309BAF0}" type="pres">
      <dgm:prSet presAssocID="{5EC77FDF-BD62-4032-8C20-6B9882AC53B5}" presName="root2" presStyleCnt="0"/>
      <dgm:spPr/>
    </dgm:pt>
    <dgm:pt modelId="{757B7878-F2C7-48C6-9A94-87532570E61B}" type="pres">
      <dgm:prSet presAssocID="{5EC77FDF-BD62-4032-8C20-6B9882AC53B5}" presName="LevelTwoTextNode" presStyleLbl="node3" presStyleIdx="0" presStyleCnt="6">
        <dgm:presLayoutVars>
          <dgm:chPref val="3"/>
        </dgm:presLayoutVars>
      </dgm:prSet>
      <dgm:spPr/>
    </dgm:pt>
    <dgm:pt modelId="{A3DDAABF-4CCA-47DB-A410-248265CFAB53}" type="pres">
      <dgm:prSet presAssocID="{5EC77FDF-BD62-4032-8C20-6B9882AC53B5}" presName="level3hierChild" presStyleCnt="0"/>
      <dgm:spPr/>
    </dgm:pt>
    <dgm:pt modelId="{F23C5AC6-127E-42CF-9303-582999098BB8}" type="pres">
      <dgm:prSet presAssocID="{75D873DE-868F-4560-BBE0-EDBF83561F9D}" presName="conn2-1" presStyleLbl="parChTrans1D3" presStyleIdx="1" presStyleCnt="6"/>
      <dgm:spPr/>
    </dgm:pt>
    <dgm:pt modelId="{630AB555-EB40-4E3D-9BD1-3614BF1C7A08}" type="pres">
      <dgm:prSet presAssocID="{75D873DE-868F-4560-BBE0-EDBF83561F9D}" presName="connTx" presStyleLbl="parChTrans1D3" presStyleIdx="1" presStyleCnt="6"/>
      <dgm:spPr/>
    </dgm:pt>
    <dgm:pt modelId="{728AAB7D-A476-4B27-8DD7-EC8FD278A3A6}" type="pres">
      <dgm:prSet presAssocID="{6089236F-6F69-44D0-9EFA-0F88A3C1B069}" presName="root2" presStyleCnt="0"/>
      <dgm:spPr/>
    </dgm:pt>
    <dgm:pt modelId="{C5FA9586-2391-4747-8660-884683AD79E9}" type="pres">
      <dgm:prSet presAssocID="{6089236F-6F69-44D0-9EFA-0F88A3C1B069}" presName="LevelTwoTextNode" presStyleLbl="node3" presStyleIdx="1" presStyleCnt="6">
        <dgm:presLayoutVars>
          <dgm:chPref val="3"/>
        </dgm:presLayoutVars>
      </dgm:prSet>
      <dgm:spPr/>
    </dgm:pt>
    <dgm:pt modelId="{408E10E3-828E-47C0-BB02-B62A48372B2C}" type="pres">
      <dgm:prSet presAssocID="{6089236F-6F69-44D0-9EFA-0F88A3C1B069}" presName="level3hierChild" presStyleCnt="0"/>
      <dgm:spPr/>
    </dgm:pt>
    <dgm:pt modelId="{DF6A32F1-5737-49C4-B876-E6098059AC2D}" type="pres">
      <dgm:prSet presAssocID="{1EBA2453-940E-401D-87E0-BCCFC14457A3}" presName="conn2-1" presStyleLbl="parChTrans1D3" presStyleIdx="2" presStyleCnt="6"/>
      <dgm:spPr/>
    </dgm:pt>
    <dgm:pt modelId="{4DAAA4C4-B6D5-492B-B0EF-54B44808C86B}" type="pres">
      <dgm:prSet presAssocID="{1EBA2453-940E-401D-87E0-BCCFC14457A3}" presName="connTx" presStyleLbl="parChTrans1D3" presStyleIdx="2" presStyleCnt="6"/>
      <dgm:spPr/>
    </dgm:pt>
    <dgm:pt modelId="{60EEA89D-6920-4C0B-8DAA-7051A5319D93}" type="pres">
      <dgm:prSet presAssocID="{21A22DFE-BAFD-46D1-A8ED-683AF8310CB4}" presName="root2" presStyleCnt="0"/>
      <dgm:spPr/>
    </dgm:pt>
    <dgm:pt modelId="{71B5230D-E48E-4219-9D73-A28958A87E9F}" type="pres">
      <dgm:prSet presAssocID="{21A22DFE-BAFD-46D1-A8ED-683AF8310CB4}" presName="LevelTwoTextNode" presStyleLbl="node3" presStyleIdx="2" presStyleCnt="6">
        <dgm:presLayoutVars>
          <dgm:chPref val="3"/>
        </dgm:presLayoutVars>
      </dgm:prSet>
      <dgm:spPr/>
    </dgm:pt>
    <dgm:pt modelId="{64B50162-8BFC-4229-9ED1-2EA464C9C416}" type="pres">
      <dgm:prSet presAssocID="{21A22DFE-BAFD-46D1-A8ED-683AF8310CB4}" presName="level3hierChild" presStyleCnt="0"/>
      <dgm:spPr/>
    </dgm:pt>
    <dgm:pt modelId="{3D884C5A-07BC-4435-8F63-C018D372A4BA}" type="pres">
      <dgm:prSet presAssocID="{DE748E09-0634-4E6F-B455-F71CCF7D7FD2}" presName="conn2-1" presStyleLbl="parChTrans1D2" presStyleIdx="1" presStyleCnt="2"/>
      <dgm:spPr/>
    </dgm:pt>
    <dgm:pt modelId="{EC93C7FD-220D-4A85-A181-E7849D44371E}" type="pres">
      <dgm:prSet presAssocID="{DE748E09-0634-4E6F-B455-F71CCF7D7FD2}" presName="connTx" presStyleLbl="parChTrans1D2" presStyleIdx="1" presStyleCnt="2"/>
      <dgm:spPr/>
    </dgm:pt>
    <dgm:pt modelId="{F82305C3-A947-4B71-A0B1-378D3732A4CA}" type="pres">
      <dgm:prSet presAssocID="{EF927CE7-DDF2-4AF3-BD83-6132753C6C0C}" presName="root2" presStyleCnt="0"/>
      <dgm:spPr/>
    </dgm:pt>
    <dgm:pt modelId="{668EFF68-14C8-4C45-8A37-88F33BBE3980}" type="pres">
      <dgm:prSet presAssocID="{EF927CE7-DDF2-4AF3-BD83-6132753C6C0C}" presName="LevelTwoTextNode" presStyleLbl="node2" presStyleIdx="1" presStyleCnt="2">
        <dgm:presLayoutVars>
          <dgm:chPref val="3"/>
        </dgm:presLayoutVars>
      </dgm:prSet>
      <dgm:spPr/>
    </dgm:pt>
    <dgm:pt modelId="{91873D65-DC59-436E-98C1-A85ABC3B8FF6}" type="pres">
      <dgm:prSet presAssocID="{EF927CE7-DDF2-4AF3-BD83-6132753C6C0C}" presName="level3hierChild" presStyleCnt="0"/>
      <dgm:spPr/>
    </dgm:pt>
    <dgm:pt modelId="{B86B0B97-27FA-43FB-B8C8-A947F39EC850}" type="pres">
      <dgm:prSet presAssocID="{9E381615-B876-4F89-9CBD-2B0DA6D85BB6}" presName="conn2-1" presStyleLbl="parChTrans1D3" presStyleIdx="3" presStyleCnt="6"/>
      <dgm:spPr/>
    </dgm:pt>
    <dgm:pt modelId="{D9540314-3C4F-424E-8DE2-DD241A8A2BD9}" type="pres">
      <dgm:prSet presAssocID="{9E381615-B876-4F89-9CBD-2B0DA6D85BB6}" presName="connTx" presStyleLbl="parChTrans1D3" presStyleIdx="3" presStyleCnt="6"/>
      <dgm:spPr/>
    </dgm:pt>
    <dgm:pt modelId="{245D3982-453A-46A3-ADEC-FF66DDEF135D}" type="pres">
      <dgm:prSet presAssocID="{609A2007-2951-4C59-88A5-B429BF8DB831}" presName="root2" presStyleCnt="0"/>
      <dgm:spPr/>
    </dgm:pt>
    <dgm:pt modelId="{C450C4F6-31A6-43D0-ABE5-85BF6ABFEB1E}" type="pres">
      <dgm:prSet presAssocID="{609A2007-2951-4C59-88A5-B429BF8DB831}" presName="LevelTwoTextNode" presStyleLbl="node3" presStyleIdx="3" presStyleCnt="6">
        <dgm:presLayoutVars>
          <dgm:chPref val="3"/>
        </dgm:presLayoutVars>
      </dgm:prSet>
      <dgm:spPr/>
    </dgm:pt>
    <dgm:pt modelId="{7FE1F047-90D3-451E-B769-DA946DAB01A2}" type="pres">
      <dgm:prSet presAssocID="{609A2007-2951-4C59-88A5-B429BF8DB831}" presName="level3hierChild" presStyleCnt="0"/>
      <dgm:spPr/>
    </dgm:pt>
    <dgm:pt modelId="{D8AB2EA0-5132-4BF8-B6AB-5C69F2D2E262}" type="pres">
      <dgm:prSet presAssocID="{6DD956FC-C339-44AE-ABB2-53DC25562A92}" presName="conn2-1" presStyleLbl="parChTrans1D3" presStyleIdx="4" presStyleCnt="6"/>
      <dgm:spPr/>
    </dgm:pt>
    <dgm:pt modelId="{F48B98AC-1A9C-4049-BBA9-5E085B0F5428}" type="pres">
      <dgm:prSet presAssocID="{6DD956FC-C339-44AE-ABB2-53DC25562A92}" presName="connTx" presStyleLbl="parChTrans1D3" presStyleIdx="4" presStyleCnt="6"/>
      <dgm:spPr/>
    </dgm:pt>
    <dgm:pt modelId="{CBF415F6-E469-4A48-AF67-5D5B729B0FD7}" type="pres">
      <dgm:prSet presAssocID="{8D09D85F-118C-42B1-A210-CA25CE541C7D}" presName="root2" presStyleCnt="0"/>
      <dgm:spPr/>
    </dgm:pt>
    <dgm:pt modelId="{27A624DD-4DC4-45F3-8D3A-7EE7CE9DC301}" type="pres">
      <dgm:prSet presAssocID="{8D09D85F-118C-42B1-A210-CA25CE541C7D}" presName="LevelTwoTextNode" presStyleLbl="node3" presStyleIdx="4" presStyleCnt="6">
        <dgm:presLayoutVars>
          <dgm:chPref val="3"/>
        </dgm:presLayoutVars>
      </dgm:prSet>
      <dgm:spPr/>
    </dgm:pt>
    <dgm:pt modelId="{C4621AFF-E7AB-4F02-ADAF-C45AB51A58BD}" type="pres">
      <dgm:prSet presAssocID="{8D09D85F-118C-42B1-A210-CA25CE541C7D}" presName="level3hierChild" presStyleCnt="0"/>
      <dgm:spPr/>
    </dgm:pt>
    <dgm:pt modelId="{29BCE312-0C2F-4D68-9B5F-A529DE8FCE8B}" type="pres">
      <dgm:prSet presAssocID="{50B992C2-DCDD-4D57-B767-4D9125917A85}" presName="conn2-1" presStyleLbl="parChTrans1D3" presStyleIdx="5" presStyleCnt="6"/>
      <dgm:spPr/>
    </dgm:pt>
    <dgm:pt modelId="{22D6FF40-9FD1-409A-87CB-00C30833AB20}" type="pres">
      <dgm:prSet presAssocID="{50B992C2-DCDD-4D57-B767-4D9125917A85}" presName="connTx" presStyleLbl="parChTrans1D3" presStyleIdx="5" presStyleCnt="6"/>
      <dgm:spPr/>
    </dgm:pt>
    <dgm:pt modelId="{8859A90B-EE44-4BE1-B3BD-455649720A9B}" type="pres">
      <dgm:prSet presAssocID="{658603CA-5EFF-4644-A0EF-321ED3E777D3}" presName="root2" presStyleCnt="0"/>
      <dgm:spPr/>
    </dgm:pt>
    <dgm:pt modelId="{5EF765D9-0E44-47DE-8E29-808F986091A1}" type="pres">
      <dgm:prSet presAssocID="{658603CA-5EFF-4644-A0EF-321ED3E777D3}" presName="LevelTwoTextNode" presStyleLbl="node3" presStyleIdx="5" presStyleCnt="6">
        <dgm:presLayoutVars>
          <dgm:chPref val="3"/>
        </dgm:presLayoutVars>
      </dgm:prSet>
      <dgm:spPr/>
    </dgm:pt>
    <dgm:pt modelId="{18D3E456-037E-4C5E-BBFC-AB8BE694EFD1}" type="pres">
      <dgm:prSet presAssocID="{658603CA-5EFF-4644-A0EF-321ED3E777D3}" presName="level3hierChild" presStyleCnt="0"/>
      <dgm:spPr/>
    </dgm:pt>
  </dgm:ptLst>
  <dgm:cxnLst>
    <dgm:cxn modelId="{4A59F602-5218-441C-8E99-FEDC3FE679FA}" type="presOf" srcId="{7446420E-FAE1-42D9-B8B1-0A9A62910BBD}" destId="{25088F0A-460A-4379-9890-22D6B92F206E}" srcOrd="1" destOrd="0" presId="urn:microsoft.com/office/officeart/2005/8/layout/hierarchy2"/>
    <dgm:cxn modelId="{152E100C-53FD-44E3-A032-41D6134F3ED1}" srcId="{2F4C02EA-9BA0-4775-86BD-D62740912B08}" destId="{21A22DFE-BAFD-46D1-A8ED-683AF8310CB4}" srcOrd="2" destOrd="0" parTransId="{1EBA2453-940E-401D-87E0-BCCFC14457A3}" sibTransId="{691EF5AA-E3AB-4AD4-89FB-3559931FF188}"/>
    <dgm:cxn modelId="{2922D113-2880-49B5-8411-8061B8E800BA}" type="presOf" srcId="{5EC77FDF-BD62-4032-8C20-6B9882AC53B5}" destId="{757B7878-F2C7-48C6-9A94-87532570E61B}" srcOrd="0" destOrd="0" presId="urn:microsoft.com/office/officeart/2005/8/layout/hierarchy2"/>
    <dgm:cxn modelId="{AB66D613-0202-4C4E-8411-D28C247D536F}" type="presOf" srcId="{609A2007-2951-4C59-88A5-B429BF8DB831}" destId="{C450C4F6-31A6-43D0-ABE5-85BF6ABFEB1E}" srcOrd="0" destOrd="0" presId="urn:microsoft.com/office/officeart/2005/8/layout/hierarchy2"/>
    <dgm:cxn modelId="{D7B8BF15-4E85-43DD-8F82-C33D861BDFD1}" srcId="{EF927CE7-DDF2-4AF3-BD83-6132753C6C0C}" destId="{8D09D85F-118C-42B1-A210-CA25CE541C7D}" srcOrd="1" destOrd="0" parTransId="{6DD956FC-C339-44AE-ABB2-53DC25562A92}" sibTransId="{97DF9F37-FF64-4E16-84AD-739658D476F7}"/>
    <dgm:cxn modelId="{B319C41A-45A0-4929-8436-E5E10A4542B9}" type="presOf" srcId="{75D873DE-868F-4560-BBE0-EDBF83561F9D}" destId="{630AB555-EB40-4E3D-9BD1-3614BF1C7A08}" srcOrd="1" destOrd="0" presId="urn:microsoft.com/office/officeart/2005/8/layout/hierarchy2"/>
    <dgm:cxn modelId="{4F624E1E-3E96-4310-AF60-FC9DDC51B117}" srcId="{EFCD82FA-5D48-4696-8B0B-EBEC988F2027}" destId="{EF927CE7-DDF2-4AF3-BD83-6132753C6C0C}" srcOrd="1" destOrd="0" parTransId="{DE748E09-0634-4E6F-B455-F71CCF7D7FD2}" sibTransId="{B0F9361A-CCC6-4936-A796-A3418D4D8EBE}"/>
    <dgm:cxn modelId="{08780822-4F23-42EE-BC50-5A8533D8FD6D}" srcId="{2F4C02EA-9BA0-4775-86BD-D62740912B08}" destId="{6089236F-6F69-44D0-9EFA-0F88A3C1B069}" srcOrd="1" destOrd="0" parTransId="{75D873DE-868F-4560-BBE0-EDBF83561F9D}" sibTransId="{7BADF4C1-1147-4200-AC52-8882011F7A55}"/>
    <dgm:cxn modelId="{34005828-2EFC-457F-848E-4A9B33E8F2D5}" type="presOf" srcId="{DE748E09-0634-4E6F-B455-F71CCF7D7FD2}" destId="{EC93C7FD-220D-4A85-A181-E7849D44371E}" srcOrd="1" destOrd="0" presId="urn:microsoft.com/office/officeart/2005/8/layout/hierarchy2"/>
    <dgm:cxn modelId="{7CDCA836-BF93-413B-97BC-3E48DC310995}" srcId="{EF927CE7-DDF2-4AF3-BD83-6132753C6C0C}" destId="{609A2007-2951-4C59-88A5-B429BF8DB831}" srcOrd="0" destOrd="0" parTransId="{9E381615-B876-4F89-9CBD-2B0DA6D85BB6}" sibTransId="{8B22ADD3-789F-4FAE-B787-137C33F94FA1}"/>
    <dgm:cxn modelId="{4580E139-5D72-4A60-9232-B972453FCB89}" type="presOf" srcId="{DE748E09-0634-4E6F-B455-F71CCF7D7FD2}" destId="{3D884C5A-07BC-4435-8F63-C018D372A4BA}" srcOrd="0" destOrd="0" presId="urn:microsoft.com/office/officeart/2005/8/layout/hierarchy2"/>
    <dgm:cxn modelId="{9048B23A-6A00-49FC-9DCF-E638659E299D}" type="presOf" srcId="{7E9F7568-10BC-4C94-AE8C-4BE02B36C133}" destId="{222B2AA5-0380-41E8-9061-724806AB9DA1}" srcOrd="1" destOrd="0" presId="urn:microsoft.com/office/officeart/2005/8/layout/hierarchy2"/>
    <dgm:cxn modelId="{C82E665D-61CB-4158-A3E1-F8CA8B2821E1}" type="presOf" srcId="{6DD956FC-C339-44AE-ABB2-53DC25562A92}" destId="{D8AB2EA0-5132-4BF8-B6AB-5C69F2D2E262}" srcOrd="0" destOrd="0" presId="urn:microsoft.com/office/officeart/2005/8/layout/hierarchy2"/>
    <dgm:cxn modelId="{BB291667-1CD1-4F99-AD77-CB09B60F968F}" type="presOf" srcId="{50B992C2-DCDD-4D57-B767-4D9125917A85}" destId="{22D6FF40-9FD1-409A-87CB-00C30833AB20}" srcOrd="1" destOrd="0" presId="urn:microsoft.com/office/officeart/2005/8/layout/hierarchy2"/>
    <dgm:cxn modelId="{0CB9CE68-F0BE-4C13-9420-07B9E52D9328}" type="presOf" srcId="{6089236F-6F69-44D0-9EFA-0F88A3C1B069}" destId="{C5FA9586-2391-4747-8660-884683AD79E9}" srcOrd="0" destOrd="0" presId="urn:microsoft.com/office/officeart/2005/8/layout/hierarchy2"/>
    <dgm:cxn modelId="{61838C6C-96D2-4D42-B584-8438152F1F83}" type="presOf" srcId="{658603CA-5EFF-4644-A0EF-321ED3E777D3}" destId="{5EF765D9-0E44-47DE-8E29-808F986091A1}" srcOrd="0" destOrd="0" presId="urn:microsoft.com/office/officeart/2005/8/layout/hierarchy2"/>
    <dgm:cxn modelId="{670AD26E-FFA4-4059-9089-7878A7A50FBC}" type="presOf" srcId="{1EBA2453-940E-401D-87E0-BCCFC14457A3}" destId="{4DAAA4C4-B6D5-492B-B0EF-54B44808C86B}" srcOrd="1" destOrd="0" presId="urn:microsoft.com/office/officeart/2005/8/layout/hierarchy2"/>
    <dgm:cxn modelId="{3C3F7E4F-E500-4CF0-8904-83C9F72AF919}" type="presOf" srcId="{5E6B3FAF-B6D4-436A-BA22-8E63523F2D7F}" destId="{7E13886C-4443-42DC-ADA9-E93F03AFF650}" srcOrd="0" destOrd="0" presId="urn:microsoft.com/office/officeart/2005/8/layout/hierarchy2"/>
    <dgm:cxn modelId="{29437973-5C42-40A5-8C32-2020C8328462}" type="presOf" srcId="{8D09D85F-118C-42B1-A210-CA25CE541C7D}" destId="{27A624DD-4DC4-45F3-8D3A-7EE7CE9DC301}" srcOrd="0" destOrd="0" presId="urn:microsoft.com/office/officeart/2005/8/layout/hierarchy2"/>
    <dgm:cxn modelId="{2542B254-CA25-460E-8577-1CCCC5A861CB}" type="presOf" srcId="{50B992C2-DCDD-4D57-B767-4D9125917A85}" destId="{29BCE312-0C2F-4D68-9B5F-A529DE8FCE8B}" srcOrd="0" destOrd="0" presId="urn:microsoft.com/office/officeart/2005/8/layout/hierarchy2"/>
    <dgm:cxn modelId="{9577CA58-2387-4136-8FA1-C93018832B45}" type="presOf" srcId="{EF927CE7-DDF2-4AF3-BD83-6132753C6C0C}" destId="{668EFF68-14C8-4C45-8A37-88F33BBE3980}" srcOrd="0" destOrd="0" presId="urn:microsoft.com/office/officeart/2005/8/layout/hierarchy2"/>
    <dgm:cxn modelId="{C289277B-B463-42A4-85A1-4891DD347B6B}" type="presOf" srcId="{7446420E-FAE1-42D9-B8B1-0A9A62910BBD}" destId="{4E71C28E-6167-44FC-B427-0BF153C09D97}" srcOrd="0" destOrd="0" presId="urn:microsoft.com/office/officeart/2005/8/layout/hierarchy2"/>
    <dgm:cxn modelId="{0BA6BA81-B32C-43A4-86A4-7FB705F91C48}" type="presOf" srcId="{9E381615-B876-4F89-9CBD-2B0DA6D85BB6}" destId="{D9540314-3C4F-424E-8DE2-DD241A8A2BD9}" srcOrd="1" destOrd="0" presId="urn:microsoft.com/office/officeart/2005/8/layout/hierarchy2"/>
    <dgm:cxn modelId="{EB4D7894-7923-47DE-9838-34B8A803AFBA}" srcId="{EF927CE7-DDF2-4AF3-BD83-6132753C6C0C}" destId="{658603CA-5EFF-4644-A0EF-321ED3E777D3}" srcOrd="2" destOrd="0" parTransId="{50B992C2-DCDD-4D57-B767-4D9125917A85}" sibTransId="{0BC72CE7-6B5E-483A-AACF-35FA2F2119B2}"/>
    <dgm:cxn modelId="{70E1E499-AB74-4812-9957-719758C5BC0E}" type="presOf" srcId="{EFCD82FA-5D48-4696-8B0B-EBEC988F2027}" destId="{4AF517BA-4AA2-49D5-8A76-591FC6B689D0}" srcOrd="0" destOrd="0" presId="urn:microsoft.com/office/officeart/2005/8/layout/hierarchy2"/>
    <dgm:cxn modelId="{EA1B419F-418A-464C-9CC1-8D3971657FCD}" type="presOf" srcId="{9E381615-B876-4F89-9CBD-2B0DA6D85BB6}" destId="{B86B0B97-27FA-43FB-B8C8-A947F39EC850}" srcOrd="0" destOrd="0" presId="urn:microsoft.com/office/officeart/2005/8/layout/hierarchy2"/>
    <dgm:cxn modelId="{157854AC-F60B-4299-A44F-B6753F5BA2BA}" type="presOf" srcId="{75D873DE-868F-4560-BBE0-EDBF83561F9D}" destId="{F23C5AC6-127E-42CF-9303-582999098BB8}" srcOrd="0" destOrd="0" presId="urn:microsoft.com/office/officeart/2005/8/layout/hierarchy2"/>
    <dgm:cxn modelId="{875065AF-FB91-425F-8EE8-580F70D7AE39}" type="presOf" srcId="{2F4C02EA-9BA0-4775-86BD-D62740912B08}" destId="{3B615253-CED7-425B-84CD-BE2831FB24BE}" srcOrd="0" destOrd="0" presId="urn:microsoft.com/office/officeart/2005/8/layout/hierarchy2"/>
    <dgm:cxn modelId="{455C9EB5-57BF-4B02-978B-5AF4743619E3}" srcId="{2F4C02EA-9BA0-4775-86BD-D62740912B08}" destId="{5EC77FDF-BD62-4032-8C20-6B9882AC53B5}" srcOrd="0" destOrd="0" parTransId="{7E9F7568-10BC-4C94-AE8C-4BE02B36C133}" sibTransId="{69FB8560-BFCE-4049-A757-1A6A1F1E0FC1}"/>
    <dgm:cxn modelId="{243C2FC3-A930-4E09-B6AC-AC114938E72C}" srcId="{EFCD82FA-5D48-4696-8B0B-EBEC988F2027}" destId="{2F4C02EA-9BA0-4775-86BD-D62740912B08}" srcOrd="0" destOrd="0" parTransId="{7446420E-FAE1-42D9-B8B1-0A9A62910BBD}" sibTransId="{CBA433D6-E411-43CB-9B46-E6C82B376114}"/>
    <dgm:cxn modelId="{64B768C9-A1A3-445F-9556-396B19876A20}" type="presOf" srcId="{6DD956FC-C339-44AE-ABB2-53DC25562A92}" destId="{F48B98AC-1A9C-4049-BBA9-5E085B0F5428}" srcOrd="1" destOrd="0" presId="urn:microsoft.com/office/officeart/2005/8/layout/hierarchy2"/>
    <dgm:cxn modelId="{BEA722CA-3306-4280-A4F7-225C3A4AF735}" type="presOf" srcId="{7E9F7568-10BC-4C94-AE8C-4BE02B36C133}" destId="{5A1D94BB-6B21-4ED7-9484-BBA4E10C6EBA}" srcOrd="0" destOrd="0" presId="urn:microsoft.com/office/officeart/2005/8/layout/hierarchy2"/>
    <dgm:cxn modelId="{71C999F1-4BCE-40B2-AC72-EE13B31C271F}" type="presOf" srcId="{1EBA2453-940E-401D-87E0-BCCFC14457A3}" destId="{DF6A32F1-5737-49C4-B876-E6098059AC2D}" srcOrd="0" destOrd="0" presId="urn:microsoft.com/office/officeart/2005/8/layout/hierarchy2"/>
    <dgm:cxn modelId="{86CF1FF2-E334-421D-89B5-D23E74EAD2B2}" srcId="{5E6B3FAF-B6D4-436A-BA22-8E63523F2D7F}" destId="{EFCD82FA-5D48-4696-8B0B-EBEC988F2027}" srcOrd="0" destOrd="0" parTransId="{CFE10726-BCEC-4185-AABF-F2097FDA5BD2}" sibTransId="{00799A8A-3A13-4C3D-846D-663E58B84291}"/>
    <dgm:cxn modelId="{C35339F6-57C7-4A32-9F88-9B42FF9B4915}" type="presOf" srcId="{21A22DFE-BAFD-46D1-A8ED-683AF8310CB4}" destId="{71B5230D-E48E-4219-9D73-A28958A87E9F}" srcOrd="0" destOrd="0" presId="urn:microsoft.com/office/officeart/2005/8/layout/hierarchy2"/>
    <dgm:cxn modelId="{B6556A77-C551-4447-B937-4516797853DA}" type="presParOf" srcId="{7E13886C-4443-42DC-ADA9-E93F03AFF650}" destId="{D1815D8F-F2AC-4774-84A3-A4F6BA607671}" srcOrd="0" destOrd="0" presId="urn:microsoft.com/office/officeart/2005/8/layout/hierarchy2"/>
    <dgm:cxn modelId="{CF015B20-2459-4592-894E-94D383F73962}" type="presParOf" srcId="{D1815D8F-F2AC-4774-84A3-A4F6BA607671}" destId="{4AF517BA-4AA2-49D5-8A76-591FC6B689D0}" srcOrd="0" destOrd="0" presId="urn:microsoft.com/office/officeart/2005/8/layout/hierarchy2"/>
    <dgm:cxn modelId="{3FCE9A9E-1234-47F1-AEF0-465183CB1FDA}" type="presParOf" srcId="{D1815D8F-F2AC-4774-84A3-A4F6BA607671}" destId="{0EFCCA1B-3C50-4F5D-9E8F-65E9CE6C05ED}" srcOrd="1" destOrd="0" presId="urn:microsoft.com/office/officeart/2005/8/layout/hierarchy2"/>
    <dgm:cxn modelId="{BD3C43F7-7C54-47CA-8D47-8D7530D4F79E}" type="presParOf" srcId="{0EFCCA1B-3C50-4F5D-9E8F-65E9CE6C05ED}" destId="{4E71C28E-6167-44FC-B427-0BF153C09D97}" srcOrd="0" destOrd="0" presId="urn:microsoft.com/office/officeart/2005/8/layout/hierarchy2"/>
    <dgm:cxn modelId="{C0FBDE02-D948-4C59-A70C-346AB02214DA}" type="presParOf" srcId="{4E71C28E-6167-44FC-B427-0BF153C09D97}" destId="{25088F0A-460A-4379-9890-22D6B92F206E}" srcOrd="0" destOrd="0" presId="urn:microsoft.com/office/officeart/2005/8/layout/hierarchy2"/>
    <dgm:cxn modelId="{F2FEDBB3-AACD-4658-BA0B-8D0DCB0788A7}" type="presParOf" srcId="{0EFCCA1B-3C50-4F5D-9E8F-65E9CE6C05ED}" destId="{3E3B7D83-D6D9-4266-AD22-14E3BA468A6B}" srcOrd="1" destOrd="0" presId="urn:microsoft.com/office/officeart/2005/8/layout/hierarchy2"/>
    <dgm:cxn modelId="{BEFBC360-6AF5-4707-8CC9-F2D053276E7C}" type="presParOf" srcId="{3E3B7D83-D6D9-4266-AD22-14E3BA468A6B}" destId="{3B615253-CED7-425B-84CD-BE2831FB24BE}" srcOrd="0" destOrd="0" presId="urn:microsoft.com/office/officeart/2005/8/layout/hierarchy2"/>
    <dgm:cxn modelId="{6B12024E-3798-4635-A2CC-82EB01F3E028}" type="presParOf" srcId="{3E3B7D83-D6D9-4266-AD22-14E3BA468A6B}" destId="{DC10999F-B39A-4CC7-B4E7-DC9BBEE5C496}" srcOrd="1" destOrd="0" presId="urn:microsoft.com/office/officeart/2005/8/layout/hierarchy2"/>
    <dgm:cxn modelId="{E8ED9147-C753-4C35-80BD-B58515CE570D}" type="presParOf" srcId="{DC10999F-B39A-4CC7-B4E7-DC9BBEE5C496}" destId="{5A1D94BB-6B21-4ED7-9484-BBA4E10C6EBA}" srcOrd="0" destOrd="0" presId="urn:microsoft.com/office/officeart/2005/8/layout/hierarchy2"/>
    <dgm:cxn modelId="{88162D66-0D92-44B4-9267-4B84D7CBAE58}" type="presParOf" srcId="{5A1D94BB-6B21-4ED7-9484-BBA4E10C6EBA}" destId="{222B2AA5-0380-41E8-9061-724806AB9DA1}" srcOrd="0" destOrd="0" presId="urn:microsoft.com/office/officeart/2005/8/layout/hierarchy2"/>
    <dgm:cxn modelId="{C89C2BB4-07A3-4153-91D7-3DC5E3F881E8}" type="presParOf" srcId="{DC10999F-B39A-4CC7-B4E7-DC9BBEE5C496}" destId="{B705D622-A323-4823-BA6A-C5839309BAF0}" srcOrd="1" destOrd="0" presId="urn:microsoft.com/office/officeart/2005/8/layout/hierarchy2"/>
    <dgm:cxn modelId="{C7B39A61-845C-47A8-B810-B174ADF51935}" type="presParOf" srcId="{B705D622-A323-4823-BA6A-C5839309BAF0}" destId="{757B7878-F2C7-48C6-9A94-87532570E61B}" srcOrd="0" destOrd="0" presId="urn:microsoft.com/office/officeart/2005/8/layout/hierarchy2"/>
    <dgm:cxn modelId="{CD7403BA-DD61-4C17-A145-A2EC4818F8B9}" type="presParOf" srcId="{B705D622-A323-4823-BA6A-C5839309BAF0}" destId="{A3DDAABF-4CCA-47DB-A410-248265CFAB53}" srcOrd="1" destOrd="0" presId="urn:microsoft.com/office/officeart/2005/8/layout/hierarchy2"/>
    <dgm:cxn modelId="{31B39EB5-B2BD-4CB8-B43F-6D264F26C7CE}" type="presParOf" srcId="{DC10999F-B39A-4CC7-B4E7-DC9BBEE5C496}" destId="{F23C5AC6-127E-42CF-9303-582999098BB8}" srcOrd="2" destOrd="0" presId="urn:microsoft.com/office/officeart/2005/8/layout/hierarchy2"/>
    <dgm:cxn modelId="{861F4A8A-584A-43A6-9BD4-6896752D170A}" type="presParOf" srcId="{F23C5AC6-127E-42CF-9303-582999098BB8}" destId="{630AB555-EB40-4E3D-9BD1-3614BF1C7A08}" srcOrd="0" destOrd="0" presId="urn:microsoft.com/office/officeart/2005/8/layout/hierarchy2"/>
    <dgm:cxn modelId="{F320EFC5-9321-419F-A54E-90BD845B830F}" type="presParOf" srcId="{DC10999F-B39A-4CC7-B4E7-DC9BBEE5C496}" destId="{728AAB7D-A476-4B27-8DD7-EC8FD278A3A6}" srcOrd="3" destOrd="0" presId="urn:microsoft.com/office/officeart/2005/8/layout/hierarchy2"/>
    <dgm:cxn modelId="{F09C4483-66B4-4A47-A237-2FCB702A762B}" type="presParOf" srcId="{728AAB7D-A476-4B27-8DD7-EC8FD278A3A6}" destId="{C5FA9586-2391-4747-8660-884683AD79E9}" srcOrd="0" destOrd="0" presId="urn:microsoft.com/office/officeart/2005/8/layout/hierarchy2"/>
    <dgm:cxn modelId="{6416DDAC-20B2-4671-9096-7A7E6761017B}" type="presParOf" srcId="{728AAB7D-A476-4B27-8DD7-EC8FD278A3A6}" destId="{408E10E3-828E-47C0-BB02-B62A48372B2C}" srcOrd="1" destOrd="0" presId="urn:microsoft.com/office/officeart/2005/8/layout/hierarchy2"/>
    <dgm:cxn modelId="{4683E7D5-016A-416C-8F9A-E7BB6811BB3B}" type="presParOf" srcId="{DC10999F-B39A-4CC7-B4E7-DC9BBEE5C496}" destId="{DF6A32F1-5737-49C4-B876-E6098059AC2D}" srcOrd="4" destOrd="0" presId="urn:microsoft.com/office/officeart/2005/8/layout/hierarchy2"/>
    <dgm:cxn modelId="{BBEC461A-49A0-4514-8907-D3D965E9206F}" type="presParOf" srcId="{DF6A32F1-5737-49C4-B876-E6098059AC2D}" destId="{4DAAA4C4-B6D5-492B-B0EF-54B44808C86B}" srcOrd="0" destOrd="0" presId="urn:microsoft.com/office/officeart/2005/8/layout/hierarchy2"/>
    <dgm:cxn modelId="{4A4E7430-EDF4-4071-90DB-71860EBDC58C}" type="presParOf" srcId="{DC10999F-B39A-4CC7-B4E7-DC9BBEE5C496}" destId="{60EEA89D-6920-4C0B-8DAA-7051A5319D93}" srcOrd="5" destOrd="0" presId="urn:microsoft.com/office/officeart/2005/8/layout/hierarchy2"/>
    <dgm:cxn modelId="{33BE6176-EB92-46E0-8FC4-48FFD280A62A}" type="presParOf" srcId="{60EEA89D-6920-4C0B-8DAA-7051A5319D93}" destId="{71B5230D-E48E-4219-9D73-A28958A87E9F}" srcOrd="0" destOrd="0" presId="urn:microsoft.com/office/officeart/2005/8/layout/hierarchy2"/>
    <dgm:cxn modelId="{38A97FDB-169D-40A8-8D03-74FC156D1680}" type="presParOf" srcId="{60EEA89D-6920-4C0B-8DAA-7051A5319D93}" destId="{64B50162-8BFC-4229-9ED1-2EA464C9C416}" srcOrd="1" destOrd="0" presId="urn:microsoft.com/office/officeart/2005/8/layout/hierarchy2"/>
    <dgm:cxn modelId="{669E2481-A56D-4572-B1C2-5DB26A0CFF7D}" type="presParOf" srcId="{0EFCCA1B-3C50-4F5D-9E8F-65E9CE6C05ED}" destId="{3D884C5A-07BC-4435-8F63-C018D372A4BA}" srcOrd="2" destOrd="0" presId="urn:microsoft.com/office/officeart/2005/8/layout/hierarchy2"/>
    <dgm:cxn modelId="{2512D153-D260-40D8-83AB-EE4449CA6D8A}" type="presParOf" srcId="{3D884C5A-07BC-4435-8F63-C018D372A4BA}" destId="{EC93C7FD-220D-4A85-A181-E7849D44371E}" srcOrd="0" destOrd="0" presId="urn:microsoft.com/office/officeart/2005/8/layout/hierarchy2"/>
    <dgm:cxn modelId="{6D437A19-C533-4F17-8BCB-6D0CB8E9D12B}" type="presParOf" srcId="{0EFCCA1B-3C50-4F5D-9E8F-65E9CE6C05ED}" destId="{F82305C3-A947-4B71-A0B1-378D3732A4CA}" srcOrd="3" destOrd="0" presId="urn:microsoft.com/office/officeart/2005/8/layout/hierarchy2"/>
    <dgm:cxn modelId="{53954195-523A-48EB-B86B-6674DF36FDBA}" type="presParOf" srcId="{F82305C3-A947-4B71-A0B1-378D3732A4CA}" destId="{668EFF68-14C8-4C45-8A37-88F33BBE3980}" srcOrd="0" destOrd="0" presId="urn:microsoft.com/office/officeart/2005/8/layout/hierarchy2"/>
    <dgm:cxn modelId="{41722026-7901-4A15-98F1-C174197B10C6}" type="presParOf" srcId="{F82305C3-A947-4B71-A0B1-378D3732A4CA}" destId="{91873D65-DC59-436E-98C1-A85ABC3B8FF6}" srcOrd="1" destOrd="0" presId="urn:microsoft.com/office/officeart/2005/8/layout/hierarchy2"/>
    <dgm:cxn modelId="{47C9CE7A-7EC8-4DF8-A72B-FEF2F0C6208E}" type="presParOf" srcId="{91873D65-DC59-436E-98C1-A85ABC3B8FF6}" destId="{B86B0B97-27FA-43FB-B8C8-A947F39EC850}" srcOrd="0" destOrd="0" presId="urn:microsoft.com/office/officeart/2005/8/layout/hierarchy2"/>
    <dgm:cxn modelId="{16DC12A9-A0B6-48F1-935E-5134DD36E1D3}" type="presParOf" srcId="{B86B0B97-27FA-43FB-B8C8-A947F39EC850}" destId="{D9540314-3C4F-424E-8DE2-DD241A8A2BD9}" srcOrd="0" destOrd="0" presId="urn:microsoft.com/office/officeart/2005/8/layout/hierarchy2"/>
    <dgm:cxn modelId="{7A212109-33B5-430E-AF91-000B000B9E3D}" type="presParOf" srcId="{91873D65-DC59-436E-98C1-A85ABC3B8FF6}" destId="{245D3982-453A-46A3-ADEC-FF66DDEF135D}" srcOrd="1" destOrd="0" presId="urn:microsoft.com/office/officeart/2005/8/layout/hierarchy2"/>
    <dgm:cxn modelId="{F1BF49A3-4894-472A-A933-06501497AD1B}" type="presParOf" srcId="{245D3982-453A-46A3-ADEC-FF66DDEF135D}" destId="{C450C4F6-31A6-43D0-ABE5-85BF6ABFEB1E}" srcOrd="0" destOrd="0" presId="urn:microsoft.com/office/officeart/2005/8/layout/hierarchy2"/>
    <dgm:cxn modelId="{C40BA01C-B63C-4D2D-B974-B83AF291A743}" type="presParOf" srcId="{245D3982-453A-46A3-ADEC-FF66DDEF135D}" destId="{7FE1F047-90D3-451E-B769-DA946DAB01A2}" srcOrd="1" destOrd="0" presId="urn:microsoft.com/office/officeart/2005/8/layout/hierarchy2"/>
    <dgm:cxn modelId="{B70FCE96-451A-4E02-84AC-493FA0D5942A}" type="presParOf" srcId="{91873D65-DC59-436E-98C1-A85ABC3B8FF6}" destId="{D8AB2EA0-5132-4BF8-B6AB-5C69F2D2E262}" srcOrd="2" destOrd="0" presId="urn:microsoft.com/office/officeart/2005/8/layout/hierarchy2"/>
    <dgm:cxn modelId="{1A8E70AC-0D25-475C-B862-72F37955F7B1}" type="presParOf" srcId="{D8AB2EA0-5132-4BF8-B6AB-5C69F2D2E262}" destId="{F48B98AC-1A9C-4049-BBA9-5E085B0F5428}" srcOrd="0" destOrd="0" presId="urn:microsoft.com/office/officeart/2005/8/layout/hierarchy2"/>
    <dgm:cxn modelId="{2E2BD126-3A27-4D1D-AFB7-5DB3E6630278}" type="presParOf" srcId="{91873D65-DC59-436E-98C1-A85ABC3B8FF6}" destId="{CBF415F6-E469-4A48-AF67-5D5B729B0FD7}" srcOrd="3" destOrd="0" presId="urn:microsoft.com/office/officeart/2005/8/layout/hierarchy2"/>
    <dgm:cxn modelId="{8923129E-A3D3-4755-90BB-13159FC80694}" type="presParOf" srcId="{CBF415F6-E469-4A48-AF67-5D5B729B0FD7}" destId="{27A624DD-4DC4-45F3-8D3A-7EE7CE9DC301}" srcOrd="0" destOrd="0" presId="urn:microsoft.com/office/officeart/2005/8/layout/hierarchy2"/>
    <dgm:cxn modelId="{2DB5484C-1949-48F4-8462-9B5D33758C1F}" type="presParOf" srcId="{CBF415F6-E469-4A48-AF67-5D5B729B0FD7}" destId="{C4621AFF-E7AB-4F02-ADAF-C45AB51A58BD}" srcOrd="1" destOrd="0" presId="urn:microsoft.com/office/officeart/2005/8/layout/hierarchy2"/>
    <dgm:cxn modelId="{655E0BA3-4A14-4F7A-9FFC-A134EE617DB2}" type="presParOf" srcId="{91873D65-DC59-436E-98C1-A85ABC3B8FF6}" destId="{29BCE312-0C2F-4D68-9B5F-A529DE8FCE8B}" srcOrd="4" destOrd="0" presId="urn:microsoft.com/office/officeart/2005/8/layout/hierarchy2"/>
    <dgm:cxn modelId="{77C2159A-7F56-4BB7-B951-FFDA3AAACAFF}" type="presParOf" srcId="{29BCE312-0C2F-4D68-9B5F-A529DE8FCE8B}" destId="{22D6FF40-9FD1-409A-87CB-00C30833AB20}" srcOrd="0" destOrd="0" presId="urn:microsoft.com/office/officeart/2005/8/layout/hierarchy2"/>
    <dgm:cxn modelId="{1957F644-01DB-46FC-9485-E745865F20C0}" type="presParOf" srcId="{91873D65-DC59-436E-98C1-A85ABC3B8FF6}" destId="{8859A90B-EE44-4BE1-B3BD-455649720A9B}" srcOrd="5" destOrd="0" presId="urn:microsoft.com/office/officeart/2005/8/layout/hierarchy2"/>
    <dgm:cxn modelId="{F4714D02-CD64-4D82-A612-9CC2AD751346}" type="presParOf" srcId="{8859A90B-EE44-4BE1-B3BD-455649720A9B}" destId="{5EF765D9-0E44-47DE-8E29-808F986091A1}" srcOrd="0" destOrd="0" presId="urn:microsoft.com/office/officeart/2005/8/layout/hierarchy2"/>
    <dgm:cxn modelId="{9F9A9286-040C-4924-AD0E-209F1A19BE1F}" type="presParOf" srcId="{8859A90B-EE44-4BE1-B3BD-455649720A9B}" destId="{18D3E456-037E-4C5E-BBFC-AB8BE694EFD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F0FE0-DF4F-2546-9E23-12684D78431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561222B-FA27-4D42-98F4-1D3DA3FED457}">
      <dgm:prSet phldrT="[Text]">
        <dgm:style>
          <a:lnRef idx="1">
            <a:schemeClr val="dk1"/>
          </a:lnRef>
          <a:fillRef idx="3">
            <a:schemeClr val="dk1"/>
          </a:fillRef>
          <a:effectRef idx="2">
            <a:schemeClr val="dk1"/>
          </a:effectRef>
          <a:fontRef idx="minor">
            <a:schemeClr val="lt1"/>
          </a:fontRef>
        </dgm:style>
      </dgm:prSet>
      <dgm:spPr/>
      <dgm:t>
        <a:bodyPr/>
        <a:lstStyle/>
        <a:p>
          <a:r>
            <a:rPr lang="en-US" dirty="0"/>
            <a:t>Corporate</a:t>
          </a:r>
        </a:p>
      </dgm:t>
    </dgm:pt>
    <dgm:pt modelId="{AE22E419-D5B4-AB44-A7A3-AF95BDAFB53A}" type="parTrans" cxnId="{588F771E-136E-094E-976A-82A80252C0AC}">
      <dgm:prSet/>
      <dgm:spPr/>
      <dgm:t>
        <a:bodyPr/>
        <a:lstStyle/>
        <a:p>
          <a:endParaRPr lang="en-US"/>
        </a:p>
      </dgm:t>
    </dgm:pt>
    <dgm:pt modelId="{D3E18E14-B7E8-EC40-9767-B01346CE575D}" type="sibTrans" cxnId="{588F771E-136E-094E-976A-82A80252C0AC}">
      <dgm:prSet/>
      <dgm:spPr/>
      <dgm:t>
        <a:bodyPr/>
        <a:lstStyle/>
        <a:p>
          <a:endParaRPr lang="en-US"/>
        </a:p>
      </dgm:t>
    </dgm:pt>
    <dgm:pt modelId="{7B6B275B-5B1D-1340-91C9-BB75360031FA}">
      <dgm:prSet phldrT="[Text]"/>
      <dgm:spPr/>
      <dgm:t>
        <a:bodyPr/>
        <a:lstStyle/>
        <a:p>
          <a:r>
            <a:rPr lang="en-US" dirty="0"/>
            <a:t>Business Unit A</a:t>
          </a:r>
        </a:p>
      </dgm:t>
    </dgm:pt>
    <dgm:pt modelId="{940E0A60-07B4-304A-A7E0-FFEA722E8703}" type="parTrans" cxnId="{27A829BC-3242-B74F-8B76-22C182E5759C}">
      <dgm:prSet/>
      <dgm:spPr/>
      <dgm:t>
        <a:bodyPr/>
        <a:lstStyle/>
        <a:p>
          <a:endParaRPr lang="en-US"/>
        </a:p>
      </dgm:t>
    </dgm:pt>
    <dgm:pt modelId="{4659B703-D8A2-224E-90C5-F5CA5BF2EF2D}" type="sibTrans" cxnId="{27A829BC-3242-B74F-8B76-22C182E5759C}">
      <dgm:prSet/>
      <dgm:spPr/>
      <dgm:t>
        <a:bodyPr/>
        <a:lstStyle/>
        <a:p>
          <a:endParaRPr lang="en-US"/>
        </a:p>
      </dgm:t>
    </dgm:pt>
    <dgm:pt modelId="{37B79B72-02D2-3742-A271-990F0182986B}">
      <dgm:prSet phldrT="[Text]"/>
      <dgm:spPr/>
      <dgm:t>
        <a:bodyPr/>
        <a:lstStyle/>
        <a:p>
          <a:r>
            <a:rPr lang="en-US" dirty="0"/>
            <a:t>Business Unit B</a:t>
          </a:r>
        </a:p>
      </dgm:t>
    </dgm:pt>
    <dgm:pt modelId="{77D3C0F2-8CB9-B440-90D5-9E89B869178C}" type="parTrans" cxnId="{C1066937-6A74-BD4F-B594-26FF3F7F968B}">
      <dgm:prSet/>
      <dgm:spPr/>
      <dgm:t>
        <a:bodyPr/>
        <a:lstStyle/>
        <a:p>
          <a:endParaRPr lang="en-US"/>
        </a:p>
      </dgm:t>
    </dgm:pt>
    <dgm:pt modelId="{17E996C1-912C-9641-B508-F8CBA2971A63}" type="sibTrans" cxnId="{C1066937-6A74-BD4F-B594-26FF3F7F968B}">
      <dgm:prSet/>
      <dgm:spPr/>
      <dgm:t>
        <a:bodyPr/>
        <a:lstStyle/>
        <a:p>
          <a:endParaRPr lang="en-US"/>
        </a:p>
      </dgm:t>
    </dgm:pt>
    <dgm:pt modelId="{F2D88FD7-1FD1-5943-993C-CF72B64DB895}">
      <dgm:prSet phldrT="[Text]"/>
      <dgm:spPr/>
      <dgm:t>
        <a:bodyPr/>
        <a:lstStyle/>
        <a:p>
          <a:r>
            <a:rPr lang="en-US" dirty="0"/>
            <a:t>Shared Services Unit</a:t>
          </a:r>
        </a:p>
      </dgm:t>
    </dgm:pt>
    <dgm:pt modelId="{230EE71C-0ADA-AB4A-82AA-4BAA7AB1ED3C}" type="parTrans" cxnId="{DDD4A238-45E4-B048-8F08-EF3CB9A54C5E}">
      <dgm:prSet/>
      <dgm:spPr/>
      <dgm:t>
        <a:bodyPr/>
        <a:lstStyle/>
        <a:p>
          <a:endParaRPr lang="en-US"/>
        </a:p>
      </dgm:t>
    </dgm:pt>
    <dgm:pt modelId="{E2F16DBB-88EA-3A44-8559-6BB7E8B85784}" type="sibTrans" cxnId="{DDD4A238-45E4-B048-8F08-EF3CB9A54C5E}">
      <dgm:prSet/>
      <dgm:spPr/>
      <dgm:t>
        <a:bodyPr/>
        <a:lstStyle/>
        <a:p>
          <a:endParaRPr lang="en-US"/>
        </a:p>
      </dgm:t>
    </dgm:pt>
    <dgm:pt modelId="{A7A9F0B0-01A3-0748-BC0E-265B4C236C09}">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800" dirty="0">
              <a:solidFill>
                <a:srgbClr val="000000"/>
              </a:solidFill>
            </a:rPr>
            <a:t>Internal Service Provide A</a:t>
          </a:r>
        </a:p>
      </dgm:t>
    </dgm:pt>
    <dgm:pt modelId="{CFB156DC-B7D3-2143-977F-F650060F1641}" type="parTrans" cxnId="{3041FD40-619B-AC43-BA6E-B9E74F59A7EE}">
      <dgm:prSet/>
      <dgm:spPr/>
      <dgm:t>
        <a:bodyPr/>
        <a:lstStyle/>
        <a:p>
          <a:endParaRPr lang="en-US"/>
        </a:p>
      </dgm:t>
    </dgm:pt>
    <dgm:pt modelId="{0BC6CF39-6894-0F46-A639-B5B366A19E08}" type="sibTrans" cxnId="{3041FD40-619B-AC43-BA6E-B9E74F59A7EE}">
      <dgm:prSet/>
      <dgm:spPr/>
      <dgm:t>
        <a:bodyPr/>
        <a:lstStyle/>
        <a:p>
          <a:endParaRPr lang="en-US"/>
        </a:p>
      </dgm:t>
    </dgm:pt>
    <dgm:pt modelId="{D74C666E-A17C-0D47-B016-5C0AE5E2427D}">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800" dirty="0">
              <a:solidFill>
                <a:srgbClr val="000000"/>
              </a:solidFill>
            </a:rPr>
            <a:t>Internal Service Provider B</a:t>
          </a:r>
        </a:p>
      </dgm:t>
    </dgm:pt>
    <dgm:pt modelId="{1C11D32C-74FE-7143-92D8-C0B4ABE97D0D}" type="parTrans" cxnId="{5380E4E9-8D12-8F44-871F-584B229616D2}">
      <dgm:prSet/>
      <dgm:spPr/>
      <dgm:t>
        <a:bodyPr/>
        <a:lstStyle/>
        <a:p>
          <a:endParaRPr lang="en-US"/>
        </a:p>
      </dgm:t>
    </dgm:pt>
    <dgm:pt modelId="{C1C1854E-DF11-9B49-9AB5-9D3EF7222D3A}" type="sibTrans" cxnId="{5380E4E9-8D12-8F44-871F-584B229616D2}">
      <dgm:prSet/>
      <dgm:spPr/>
      <dgm:t>
        <a:bodyPr/>
        <a:lstStyle/>
        <a:p>
          <a:endParaRPr lang="en-US"/>
        </a:p>
      </dgm:t>
    </dgm:pt>
    <dgm:pt modelId="{CF2E3013-C415-1146-936E-B5398D3A7773}" type="pres">
      <dgm:prSet presAssocID="{269F0FE0-DF4F-2546-9E23-12684D784315}" presName="hierChild1" presStyleCnt="0">
        <dgm:presLayoutVars>
          <dgm:orgChart val="1"/>
          <dgm:chPref val="1"/>
          <dgm:dir/>
          <dgm:animOne val="branch"/>
          <dgm:animLvl val="lvl"/>
          <dgm:resizeHandles/>
        </dgm:presLayoutVars>
      </dgm:prSet>
      <dgm:spPr/>
    </dgm:pt>
    <dgm:pt modelId="{4371E35C-98CD-C142-821B-D4F339604A2B}" type="pres">
      <dgm:prSet presAssocID="{A561222B-FA27-4D42-98F4-1D3DA3FED457}" presName="hierRoot1" presStyleCnt="0">
        <dgm:presLayoutVars>
          <dgm:hierBranch val="init"/>
        </dgm:presLayoutVars>
      </dgm:prSet>
      <dgm:spPr/>
    </dgm:pt>
    <dgm:pt modelId="{76066B25-6889-034D-85C2-06B03B496FF5}" type="pres">
      <dgm:prSet presAssocID="{A561222B-FA27-4D42-98F4-1D3DA3FED457}" presName="rootComposite1" presStyleCnt="0"/>
      <dgm:spPr/>
    </dgm:pt>
    <dgm:pt modelId="{B1A2AEE7-83A9-C84A-8324-5F0DBC778529}" type="pres">
      <dgm:prSet presAssocID="{A561222B-FA27-4D42-98F4-1D3DA3FED457}" presName="rootText1" presStyleLbl="node0" presStyleIdx="0" presStyleCnt="1">
        <dgm:presLayoutVars>
          <dgm:chPref val="3"/>
        </dgm:presLayoutVars>
      </dgm:prSet>
      <dgm:spPr/>
    </dgm:pt>
    <dgm:pt modelId="{EFB43864-A564-354C-AA8F-90640E657DD2}" type="pres">
      <dgm:prSet presAssocID="{A561222B-FA27-4D42-98F4-1D3DA3FED457}" presName="rootConnector1" presStyleLbl="node1" presStyleIdx="0" presStyleCnt="0"/>
      <dgm:spPr/>
    </dgm:pt>
    <dgm:pt modelId="{D0C01B2B-0243-A343-B5FD-0A1CE4A71BF4}" type="pres">
      <dgm:prSet presAssocID="{A561222B-FA27-4D42-98F4-1D3DA3FED457}" presName="hierChild2" presStyleCnt="0"/>
      <dgm:spPr/>
    </dgm:pt>
    <dgm:pt modelId="{4F58A625-44ED-1A41-99DD-A692D0FE9D51}" type="pres">
      <dgm:prSet presAssocID="{940E0A60-07B4-304A-A7E0-FFEA722E8703}" presName="Name37" presStyleLbl="parChTrans1D2" presStyleIdx="0" presStyleCnt="3"/>
      <dgm:spPr/>
    </dgm:pt>
    <dgm:pt modelId="{234418E9-900C-6646-86F4-6EECE46BC107}" type="pres">
      <dgm:prSet presAssocID="{7B6B275B-5B1D-1340-91C9-BB75360031FA}" presName="hierRoot2" presStyleCnt="0">
        <dgm:presLayoutVars>
          <dgm:hierBranch val="init"/>
        </dgm:presLayoutVars>
      </dgm:prSet>
      <dgm:spPr/>
    </dgm:pt>
    <dgm:pt modelId="{C81E203A-15E1-D14A-9A32-371FD3DD2FE5}" type="pres">
      <dgm:prSet presAssocID="{7B6B275B-5B1D-1340-91C9-BB75360031FA}" presName="rootComposite" presStyleCnt="0"/>
      <dgm:spPr/>
    </dgm:pt>
    <dgm:pt modelId="{36C97DE9-4758-8F4E-B4AD-6D04245EBFF3}" type="pres">
      <dgm:prSet presAssocID="{7B6B275B-5B1D-1340-91C9-BB75360031FA}" presName="rootText" presStyleLbl="node2" presStyleIdx="0" presStyleCnt="3">
        <dgm:presLayoutVars>
          <dgm:chPref val="3"/>
        </dgm:presLayoutVars>
      </dgm:prSet>
      <dgm:spPr/>
    </dgm:pt>
    <dgm:pt modelId="{EBACAF1B-6294-DC40-B09A-F17BCB9DA3FA}" type="pres">
      <dgm:prSet presAssocID="{7B6B275B-5B1D-1340-91C9-BB75360031FA}" presName="rootConnector" presStyleLbl="node2" presStyleIdx="0" presStyleCnt="3"/>
      <dgm:spPr/>
    </dgm:pt>
    <dgm:pt modelId="{56BB5684-C787-204C-8C5B-EB1E8717EC2B}" type="pres">
      <dgm:prSet presAssocID="{7B6B275B-5B1D-1340-91C9-BB75360031FA}" presName="hierChild4" presStyleCnt="0"/>
      <dgm:spPr/>
    </dgm:pt>
    <dgm:pt modelId="{9003ED8C-C126-4F49-B0DD-F04511E78AC1}" type="pres">
      <dgm:prSet presAssocID="{CFB156DC-B7D3-2143-977F-F650060F1641}" presName="Name37" presStyleLbl="parChTrans1D3" presStyleIdx="0" presStyleCnt="2"/>
      <dgm:spPr/>
    </dgm:pt>
    <dgm:pt modelId="{284F9D18-9FEC-D54F-B7C6-C76873313049}" type="pres">
      <dgm:prSet presAssocID="{A7A9F0B0-01A3-0748-BC0E-265B4C236C09}" presName="hierRoot2" presStyleCnt="0">
        <dgm:presLayoutVars>
          <dgm:hierBranch val="init"/>
        </dgm:presLayoutVars>
      </dgm:prSet>
      <dgm:spPr/>
    </dgm:pt>
    <dgm:pt modelId="{286E4443-ADC6-0A49-B2C5-556B49D19647}" type="pres">
      <dgm:prSet presAssocID="{A7A9F0B0-01A3-0748-BC0E-265B4C236C09}" presName="rootComposite" presStyleCnt="0"/>
      <dgm:spPr/>
    </dgm:pt>
    <dgm:pt modelId="{5CC428A1-D02B-E345-B27B-5E90694A0E4A}" type="pres">
      <dgm:prSet presAssocID="{A7A9F0B0-01A3-0748-BC0E-265B4C236C09}" presName="rootText" presStyleLbl="node3" presStyleIdx="0" presStyleCnt="2">
        <dgm:presLayoutVars>
          <dgm:chPref val="3"/>
        </dgm:presLayoutVars>
      </dgm:prSet>
      <dgm:spPr/>
    </dgm:pt>
    <dgm:pt modelId="{E8E462C1-0161-4441-9104-6CF7B40841B4}" type="pres">
      <dgm:prSet presAssocID="{A7A9F0B0-01A3-0748-BC0E-265B4C236C09}" presName="rootConnector" presStyleLbl="node3" presStyleIdx="0" presStyleCnt="2"/>
      <dgm:spPr/>
    </dgm:pt>
    <dgm:pt modelId="{FE2F66BE-D3C7-B34E-8829-2511805BB028}" type="pres">
      <dgm:prSet presAssocID="{A7A9F0B0-01A3-0748-BC0E-265B4C236C09}" presName="hierChild4" presStyleCnt="0"/>
      <dgm:spPr/>
    </dgm:pt>
    <dgm:pt modelId="{406B7A40-1CF4-424E-94A0-1D9D951650C6}" type="pres">
      <dgm:prSet presAssocID="{A7A9F0B0-01A3-0748-BC0E-265B4C236C09}" presName="hierChild5" presStyleCnt="0"/>
      <dgm:spPr/>
    </dgm:pt>
    <dgm:pt modelId="{2301A03D-8630-0B42-840E-8709B01DBBFC}" type="pres">
      <dgm:prSet presAssocID="{7B6B275B-5B1D-1340-91C9-BB75360031FA}" presName="hierChild5" presStyleCnt="0"/>
      <dgm:spPr/>
    </dgm:pt>
    <dgm:pt modelId="{68F78F91-3094-BC49-BB7F-E881A235B039}" type="pres">
      <dgm:prSet presAssocID="{77D3C0F2-8CB9-B440-90D5-9E89B869178C}" presName="Name37" presStyleLbl="parChTrans1D2" presStyleIdx="1" presStyleCnt="3"/>
      <dgm:spPr/>
    </dgm:pt>
    <dgm:pt modelId="{3985C808-F81E-1D46-B80A-5F0587134F0D}" type="pres">
      <dgm:prSet presAssocID="{37B79B72-02D2-3742-A271-990F0182986B}" presName="hierRoot2" presStyleCnt="0">
        <dgm:presLayoutVars>
          <dgm:hierBranch val="init"/>
        </dgm:presLayoutVars>
      </dgm:prSet>
      <dgm:spPr/>
    </dgm:pt>
    <dgm:pt modelId="{2F2732CF-CBD3-AA48-AC10-B252C1B794A7}" type="pres">
      <dgm:prSet presAssocID="{37B79B72-02D2-3742-A271-990F0182986B}" presName="rootComposite" presStyleCnt="0"/>
      <dgm:spPr/>
    </dgm:pt>
    <dgm:pt modelId="{876A43ED-8F52-D643-9079-02236AAA66C1}" type="pres">
      <dgm:prSet presAssocID="{37B79B72-02D2-3742-A271-990F0182986B}" presName="rootText" presStyleLbl="node2" presStyleIdx="1" presStyleCnt="3">
        <dgm:presLayoutVars>
          <dgm:chPref val="3"/>
        </dgm:presLayoutVars>
      </dgm:prSet>
      <dgm:spPr/>
    </dgm:pt>
    <dgm:pt modelId="{9D693902-645E-2341-AAFD-D4A3F4D87FF9}" type="pres">
      <dgm:prSet presAssocID="{37B79B72-02D2-3742-A271-990F0182986B}" presName="rootConnector" presStyleLbl="node2" presStyleIdx="1" presStyleCnt="3"/>
      <dgm:spPr/>
    </dgm:pt>
    <dgm:pt modelId="{8B6BCC0F-545A-344B-89EF-758C37AB29FD}" type="pres">
      <dgm:prSet presAssocID="{37B79B72-02D2-3742-A271-990F0182986B}" presName="hierChild4" presStyleCnt="0"/>
      <dgm:spPr/>
    </dgm:pt>
    <dgm:pt modelId="{E5098AA6-DEBA-344B-AF0E-659E428F7679}" type="pres">
      <dgm:prSet presAssocID="{1C11D32C-74FE-7143-92D8-C0B4ABE97D0D}" presName="Name37" presStyleLbl="parChTrans1D3" presStyleIdx="1" presStyleCnt="2"/>
      <dgm:spPr/>
    </dgm:pt>
    <dgm:pt modelId="{03CEFC1E-BEA7-8B48-841C-64DA3CAEB66D}" type="pres">
      <dgm:prSet presAssocID="{D74C666E-A17C-0D47-B016-5C0AE5E2427D}" presName="hierRoot2" presStyleCnt="0">
        <dgm:presLayoutVars>
          <dgm:hierBranch val="init"/>
        </dgm:presLayoutVars>
      </dgm:prSet>
      <dgm:spPr/>
    </dgm:pt>
    <dgm:pt modelId="{41F971EA-DE67-CD41-AE5F-A2443D5F75A3}" type="pres">
      <dgm:prSet presAssocID="{D74C666E-A17C-0D47-B016-5C0AE5E2427D}" presName="rootComposite" presStyleCnt="0"/>
      <dgm:spPr/>
    </dgm:pt>
    <dgm:pt modelId="{6EE79E80-5EB0-D546-A935-F3248411678F}" type="pres">
      <dgm:prSet presAssocID="{D74C666E-A17C-0D47-B016-5C0AE5E2427D}" presName="rootText" presStyleLbl="node3" presStyleIdx="1" presStyleCnt="2">
        <dgm:presLayoutVars>
          <dgm:chPref val="3"/>
        </dgm:presLayoutVars>
      </dgm:prSet>
      <dgm:spPr/>
    </dgm:pt>
    <dgm:pt modelId="{4D17FF69-6A60-9E4E-B20B-B55F19337A82}" type="pres">
      <dgm:prSet presAssocID="{D74C666E-A17C-0D47-B016-5C0AE5E2427D}" presName="rootConnector" presStyleLbl="node3" presStyleIdx="1" presStyleCnt="2"/>
      <dgm:spPr/>
    </dgm:pt>
    <dgm:pt modelId="{843A0EED-3CB9-DC4C-9C0B-342A50D72AED}" type="pres">
      <dgm:prSet presAssocID="{D74C666E-A17C-0D47-B016-5C0AE5E2427D}" presName="hierChild4" presStyleCnt="0"/>
      <dgm:spPr/>
    </dgm:pt>
    <dgm:pt modelId="{A0646EB3-5BF5-9F4A-A40B-26E0B639B8A5}" type="pres">
      <dgm:prSet presAssocID="{D74C666E-A17C-0D47-B016-5C0AE5E2427D}" presName="hierChild5" presStyleCnt="0"/>
      <dgm:spPr/>
    </dgm:pt>
    <dgm:pt modelId="{8C71FB4E-6BDD-E54B-B582-144A23594FFC}" type="pres">
      <dgm:prSet presAssocID="{37B79B72-02D2-3742-A271-990F0182986B}" presName="hierChild5" presStyleCnt="0"/>
      <dgm:spPr/>
    </dgm:pt>
    <dgm:pt modelId="{ED2104A6-0BAF-9942-83CA-BA38FD4FDD9F}" type="pres">
      <dgm:prSet presAssocID="{230EE71C-0ADA-AB4A-82AA-4BAA7AB1ED3C}" presName="Name37" presStyleLbl="parChTrans1D2" presStyleIdx="2" presStyleCnt="3"/>
      <dgm:spPr/>
    </dgm:pt>
    <dgm:pt modelId="{3E8BBC49-30D0-0347-BC68-8746AD8EB7BC}" type="pres">
      <dgm:prSet presAssocID="{F2D88FD7-1FD1-5943-993C-CF72B64DB895}" presName="hierRoot2" presStyleCnt="0">
        <dgm:presLayoutVars>
          <dgm:hierBranch val="init"/>
        </dgm:presLayoutVars>
      </dgm:prSet>
      <dgm:spPr/>
    </dgm:pt>
    <dgm:pt modelId="{1625A27D-D5A0-3E4B-B177-D00FD66C0383}" type="pres">
      <dgm:prSet presAssocID="{F2D88FD7-1FD1-5943-993C-CF72B64DB895}" presName="rootComposite" presStyleCnt="0"/>
      <dgm:spPr/>
    </dgm:pt>
    <dgm:pt modelId="{6D4BBC6D-9307-E944-A982-E444B62D191C}" type="pres">
      <dgm:prSet presAssocID="{F2D88FD7-1FD1-5943-993C-CF72B64DB895}" presName="rootText" presStyleLbl="node2" presStyleIdx="2" presStyleCnt="3">
        <dgm:presLayoutVars>
          <dgm:chPref val="3"/>
        </dgm:presLayoutVars>
      </dgm:prSet>
      <dgm:spPr/>
    </dgm:pt>
    <dgm:pt modelId="{1C967130-C410-024B-9893-5E7692642955}" type="pres">
      <dgm:prSet presAssocID="{F2D88FD7-1FD1-5943-993C-CF72B64DB895}" presName="rootConnector" presStyleLbl="node2" presStyleIdx="2" presStyleCnt="3"/>
      <dgm:spPr/>
    </dgm:pt>
    <dgm:pt modelId="{AE46A5EB-9787-6D4A-8C7A-11A72E2A4016}" type="pres">
      <dgm:prSet presAssocID="{F2D88FD7-1FD1-5943-993C-CF72B64DB895}" presName="hierChild4" presStyleCnt="0"/>
      <dgm:spPr/>
    </dgm:pt>
    <dgm:pt modelId="{8527715F-FCA8-BB4B-BDF7-97EC9AF40203}" type="pres">
      <dgm:prSet presAssocID="{F2D88FD7-1FD1-5943-993C-CF72B64DB895}" presName="hierChild5" presStyleCnt="0"/>
      <dgm:spPr/>
    </dgm:pt>
    <dgm:pt modelId="{859A52BF-066E-3C47-AD0C-9A574F6678F9}" type="pres">
      <dgm:prSet presAssocID="{A561222B-FA27-4D42-98F4-1D3DA3FED457}" presName="hierChild3" presStyleCnt="0"/>
      <dgm:spPr/>
    </dgm:pt>
  </dgm:ptLst>
  <dgm:cxnLst>
    <dgm:cxn modelId="{A51F4705-E587-4C33-90D8-9DD7311718CE}" type="presOf" srcId="{940E0A60-07B4-304A-A7E0-FFEA722E8703}" destId="{4F58A625-44ED-1A41-99DD-A692D0FE9D51}" srcOrd="0" destOrd="0" presId="urn:microsoft.com/office/officeart/2005/8/layout/orgChart1"/>
    <dgm:cxn modelId="{588F771E-136E-094E-976A-82A80252C0AC}" srcId="{269F0FE0-DF4F-2546-9E23-12684D784315}" destId="{A561222B-FA27-4D42-98F4-1D3DA3FED457}" srcOrd="0" destOrd="0" parTransId="{AE22E419-D5B4-AB44-A7A3-AF95BDAFB53A}" sibTransId="{D3E18E14-B7E8-EC40-9767-B01346CE575D}"/>
    <dgm:cxn modelId="{924F8922-FD0C-47D2-84A3-4DFA69171C45}" type="presOf" srcId="{D74C666E-A17C-0D47-B016-5C0AE5E2427D}" destId="{6EE79E80-5EB0-D546-A935-F3248411678F}" srcOrd="0" destOrd="0" presId="urn:microsoft.com/office/officeart/2005/8/layout/orgChart1"/>
    <dgm:cxn modelId="{768CE524-2879-4A46-A2C2-D027C7975E41}" type="presOf" srcId="{F2D88FD7-1FD1-5943-993C-CF72B64DB895}" destId="{1C967130-C410-024B-9893-5E7692642955}" srcOrd="1" destOrd="0" presId="urn:microsoft.com/office/officeart/2005/8/layout/orgChart1"/>
    <dgm:cxn modelId="{56CC732C-3A7A-4465-B72A-A0DEE60A662B}" type="presOf" srcId="{F2D88FD7-1FD1-5943-993C-CF72B64DB895}" destId="{6D4BBC6D-9307-E944-A982-E444B62D191C}" srcOrd="0" destOrd="0" presId="urn:microsoft.com/office/officeart/2005/8/layout/orgChart1"/>
    <dgm:cxn modelId="{97BF1C31-9838-44FE-A07F-08DFA884A350}" type="presOf" srcId="{A561222B-FA27-4D42-98F4-1D3DA3FED457}" destId="{B1A2AEE7-83A9-C84A-8324-5F0DBC778529}" srcOrd="0" destOrd="0" presId="urn:microsoft.com/office/officeart/2005/8/layout/orgChart1"/>
    <dgm:cxn modelId="{C1066937-6A74-BD4F-B594-26FF3F7F968B}" srcId="{A561222B-FA27-4D42-98F4-1D3DA3FED457}" destId="{37B79B72-02D2-3742-A271-990F0182986B}" srcOrd="1" destOrd="0" parTransId="{77D3C0F2-8CB9-B440-90D5-9E89B869178C}" sibTransId="{17E996C1-912C-9641-B508-F8CBA2971A63}"/>
    <dgm:cxn modelId="{DDD4A238-45E4-B048-8F08-EF3CB9A54C5E}" srcId="{A561222B-FA27-4D42-98F4-1D3DA3FED457}" destId="{F2D88FD7-1FD1-5943-993C-CF72B64DB895}" srcOrd="2" destOrd="0" parTransId="{230EE71C-0ADA-AB4A-82AA-4BAA7AB1ED3C}" sibTransId="{E2F16DBB-88EA-3A44-8559-6BB7E8B85784}"/>
    <dgm:cxn modelId="{1639D340-4138-4ED1-A330-272D446B339E}" type="presOf" srcId="{A7A9F0B0-01A3-0748-BC0E-265B4C236C09}" destId="{5CC428A1-D02B-E345-B27B-5E90694A0E4A}" srcOrd="0" destOrd="0" presId="urn:microsoft.com/office/officeart/2005/8/layout/orgChart1"/>
    <dgm:cxn modelId="{3041FD40-619B-AC43-BA6E-B9E74F59A7EE}" srcId="{7B6B275B-5B1D-1340-91C9-BB75360031FA}" destId="{A7A9F0B0-01A3-0748-BC0E-265B4C236C09}" srcOrd="0" destOrd="0" parTransId="{CFB156DC-B7D3-2143-977F-F650060F1641}" sibTransId="{0BC6CF39-6894-0F46-A639-B5B366A19E08}"/>
    <dgm:cxn modelId="{D5AD4F63-4B80-480B-823B-DB7534F4F834}" type="presOf" srcId="{A561222B-FA27-4D42-98F4-1D3DA3FED457}" destId="{EFB43864-A564-354C-AA8F-90640E657DD2}" srcOrd="1" destOrd="0" presId="urn:microsoft.com/office/officeart/2005/8/layout/orgChart1"/>
    <dgm:cxn modelId="{55DF7778-AFA6-41A6-9227-E47E59D85657}" type="presOf" srcId="{269F0FE0-DF4F-2546-9E23-12684D784315}" destId="{CF2E3013-C415-1146-936E-B5398D3A7773}" srcOrd="0" destOrd="0" presId="urn:microsoft.com/office/officeart/2005/8/layout/orgChart1"/>
    <dgm:cxn modelId="{8D3FCB7C-D328-4FDA-8E79-85E1783172A2}" type="presOf" srcId="{77D3C0F2-8CB9-B440-90D5-9E89B869178C}" destId="{68F78F91-3094-BC49-BB7F-E881A235B039}" srcOrd="0" destOrd="0" presId="urn:microsoft.com/office/officeart/2005/8/layout/orgChart1"/>
    <dgm:cxn modelId="{A1122B82-E407-4158-8967-163B34049BB2}" type="presOf" srcId="{7B6B275B-5B1D-1340-91C9-BB75360031FA}" destId="{EBACAF1B-6294-DC40-B09A-F17BCB9DA3FA}" srcOrd="1" destOrd="0" presId="urn:microsoft.com/office/officeart/2005/8/layout/orgChart1"/>
    <dgm:cxn modelId="{48E83082-62CC-4CE7-B402-5EC8548472DD}" type="presOf" srcId="{37B79B72-02D2-3742-A271-990F0182986B}" destId="{9D693902-645E-2341-AAFD-D4A3F4D87FF9}" srcOrd="1" destOrd="0" presId="urn:microsoft.com/office/officeart/2005/8/layout/orgChart1"/>
    <dgm:cxn modelId="{B8D53583-D7CC-438E-AB2A-C37653F15B5E}" type="presOf" srcId="{7B6B275B-5B1D-1340-91C9-BB75360031FA}" destId="{36C97DE9-4758-8F4E-B4AD-6D04245EBFF3}" srcOrd="0" destOrd="0" presId="urn:microsoft.com/office/officeart/2005/8/layout/orgChart1"/>
    <dgm:cxn modelId="{2805B8A5-F602-4A1E-AC25-0F05EB9D2F90}" type="presOf" srcId="{230EE71C-0ADA-AB4A-82AA-4BAA7AB1ED3C}" destId="{ED2104A6-0BAF-9942-83CA-BA38FD4FDD9F}" srcOrd="0" destOrd="0" presId="urn:microsoft.com/office/officeart/2005/8/layout/orgChart1"/>
    <dgm:cxn modelId="{EFDE91A8-0DC1-44CB-8C63-E8B577F37723}" type="presOf" srcId="{D74C666E-A17C-0D47-B016-5C0AE5E2427D}" destId="{4D17FF69-6A60-9E4E-B20B-B55F19337A82}" srcOrd="1" destOrd="0" presId="urn:microsoft.com/office/officeart/2005/8/layout/orgChart1"/>
    <dgm:cxn modelId="{27A829BC-3242-B74F-8B76-22C182E5759C}" srcId="{A561222B-FA27-4D42-98F4-1D3DA3FED457}" destId="{7B6B275B-5B1D-1340-91C9-BB75360031FA}" srcOrd="0" destOrd="0" parTransId="{940E0A60-07B4-304A-A7E0-FFEA722E8703}" sibTransId="{4659B703-D8A2-224E-90C5-F5CA5BF2EF2D}"/>
    <dgm:cxn modelId="{2864B9D3-389B-435B-A045-7B7696B9B96C}" type="presOf" srcId="{1C11D32C-74FE-7143-92D8-C0B4ABE97D0D}" destId="{E5098AA6-DEBA-344B-AF0E-659E428F7679}" srcOrd="0" destOrd="0" presId="urn:microsoft.com/office/officeart/2005/8/layout/orgChart1"/>
    <dgm:cxn modelId="{6E46E5D6-A148-4DF1-97BF-074DA0A426B0}" type="presOf" srcId="{A7A9F0B0-01A3-0748-BC0E-265B4C236C09}" destId="{E8E462C1-0161-4441-9104-6CF7B40841B4}" srcOrd="1" destOrd="0" presId="urn:microsoft.com/office/officeart/2005/8/layout/orgChart1"/>
    <dgm:cxn modelId="{4A7BEFDA-D169-468B-B936-DA2696253576}" type="presOf" srcId="{37B79B72-02D2-3742-A271-990F0182986B}" destId="{876A43ED-8F52-D643-9079-02236AAA66C1}" srcOrd="0" destOrd="0" presId="urn:microsoft.com/office/officeart/2005/8/layout/orgChart1"/>
    <dgm:cxn modelId="{0F25E4E0-3012-4332-9A70-1AADBC6A9686}" type="presOf" srcId="{CFB156DC-B7D3-2143-977F-F650060F1641}" destId="{9003ED8C-C126-4F49-B0DD-F04511E78AC1}" srcOrd="0" destOrd="0" presId="urn:microsoft.com/office/officeart/2005/8/layout/orgChart1"/>
    <dgm:cxn modelId="{5380E4E9-8D12-8F44-871F-584B229616D2}" srcId="{37B79B72-02D2-3742-A271-990F0182986B}" destId="{D74C666E-A17C-0D47-B016-5C0AE5E2427D}" srcOrd="0" destOrd="0" parTransId="{1C11D32C-74FE-7143-92D8-C0B4ABE97D0D}" sibTransId="{C1C1854E-DF11-9B49-9AB5-9D3EF7222D3A}"/>
    <dgm:cxn modelId="{74B777A7-5829-4594-B8CD-65ABB4721698}" type="presParOf" srcId="{CF2E3013-C415-1146-936E-B5398D3A7773}" destId="{4371E35C-98CD-C142-821B-D4F339604A2B}" srcOrd="0" destOrd="0" presId="urn:microsoft.com/office/officeart/2005/8/layout/orgChart1"/>
    <dgm:cxn modelId="{94B83D4B-E842-4D22-87F7-117C4B491894}" type="presParOf" srcId="{4371E35C-98CD-C142-821B-D4F339604A2B}" destId="{76066B25-6889-034D-85C2-06B03B496FF5}" srcOrd="0" destOrd="0" presId="urn:microsoft.com/office/officeart/2005/8/layout/orgChart1"/>
    <dgm:cxn modelId="{47A48382-0976-46BF-98BD-3BA3A48C3A22}" type="presParOf" srcId="{76066B25-6889-034D-85C2-06B03B496FF5}" destId="{B1A2AEE7-83A9-C84A-8324-5F0DBC778529}" srcOrd="0" destOrd="0" presId="urn:microsoft.com/office/officeart/2005/8/layout/orgChart1"/>
    <dgm:cxn modelId="{2DB9A370-1047-499A-958F-77AA3ECC9036}" type="presParOf" srcId="{76066B25-6889-034D-85C2-06B03B496FF5}" destId="{EFB43864-A564-354C-AA8F-90640E657DD2}" srcOrd="1" destOrd="0" presId="urn:microsoft.com/office/officeart/2005/8/layout/orgChart1"/>
    <dgm:cxn modelId="{5E80FFA6-0618-4293-AA8A-EEED81254938}" type="presParOf" srcId="{4371E35C-98CD-C142-821B-D4F339604A2B}" destId="{D0C01B2B-0243-A343-B5FD-0A1CE4A71BF4}" srcOrd="1" destOrd="0" presId="urn:microsoft.com/office/officeart/2005/8/layout/orgChart1"/>
    <dgm:cxn modelId="{839A26D5-77F4-4308-A2F7-61CA4B4A6469}" type="presParOf" srcId="{D0C01B2B-0243-A343-B5FD-0A1CE4A71BF4}" destId="{4F58A625-44ED-1A41-99DD-A692D0FE9D51}" srcOrd="0" destOrd="0" presId="urn:microsoft.com/office/officeart/2005/8/layout/orgChart1"/>
    <dgm:cxn modelId="{258F0255-0DAB-4AFD-873C-2162D94E0849}" type="presParOf" srcId="{D0C01B2B-0243-A343-B5FD-0A1CE4A71BF4}" destId="{234418E9-900C-6646-86F4-6EECE46BC107}" srcOrd="1" destOrd="0" presId="urn:microsoft.com/office/officeart/2005/8/layout/orgChart1"/>
    <dgm:cxn modelId="{393240AA-E0E6-432B-8467-3B8CB84EE5B0}" type="presParOf" srcId="{234418E9-900C-6646-86F4-6EECE46BC107}" destId="{C81E203A-15E1-D14A-9A32-371FD3DD2FE5}" srcOrd="0" destOrd="0" presId="urn:microsoft.com/office/officeart/2005/8/layout/orgChart1"/>
    <dgm:cxn modelId="{A4F7CF2C-EB5C-4CCA-ADE0-9F29298C188B}" type="presParOf" srcId="{C81E203A-15E1-D14A-9A32-371FD3DD2FE5}" destId="{36C97DE9-4758-8F4E-B4AD-6D04245EBFF3}" srcOrd="0" destOrd="0" presId="urn:microsoft.com/office/officeart/2005/8/layout/orgChart1"/>
    <dgm:cxn modelId="{0B6D8756-2FF2-48A6-A725-56F17083C5F4}" type="presParOf" srcId="{C81E203A-15E1-D14A-9A32-371FD3DD2FE5}" destId="{EBACAF1B-6294-DC40-B09A-F17BCB9DA3FA}" srcOrd="1" destOrd="0" presId="urn:microsoft.com/office/officeart/2005/8/layout/orgChart1"/>
    <dgm:cxn modelId="{2322DC14-054C-4278-9641-DC167B73E8C3}" type="presParOf" srcId="{234418E9-900C-6646-86F4-6EECE46BC107}" destId="{56BB5684-C787-204C-8C5B-EB1E8717EC2B}" srcOrd="1" destOrd="0" presId="urn:microsoft.com/office/officeart/2005/8/layout/orgChart1"/>
    <dgm:cxn modelId="{AE579413-6A76-42BA-A19B-522286FFDD84}" type="presParOf" srcId="{56BB5684-C787-204C-8C5B-EB1E8717EC2B}" destId="{9003ED8C-C126-4F49-B0DD-F04511E78AC1}" srcOrd="0" destOrd="0" presId="urn:microsoft.com/office/officeart/2005/8/layout/orgChart1"/>
    <dgm:cxn modelId="{ECC7249E-E89A-4834-8E24-BCA6C027A666}" type="presParOf" srcId="{56BB5684-C787-204C-8C5B-EB1E8717EC2B}" destId="{284F9D18-9FEC-D54F-B7C6-C76873313049}" srcOrd="1" destOrd="0" presId="urn:microsoft.com/office/officeart/2005/8/layout/orgChart1"/>
    <dgm:cxn modelId="{28B35DF0-4329-4044-8A0B-07BBC5F8941D}" type="presParOf" srcId="{284F9D18-9FEC-D54F-B7C6-C76873313049}" destId="{286E4443-ADC6-0A49-B2C5-556B49D19647}" srcOrd="0" destOrd="0" presId="urn:microsoft.com/office/officeart/2005/8/layout/orgChart1"/>
    <dgm:cxn modelId="{B088BC63-E8D8-439C-9E0D-B83395BB7C86}" type="presParOf" srcId="{286E4443-ADC6-0A49-B2C5-556B49D19647}" destId="{5CC428A1-D02B-E345-B27B-5E90694A0E4A}" srcOrd="0" destOrd="0" presId="urn:microsoft.com/office/officeart/2005/8/layout/orgChart1"/>
    <dgm:cxn modelId="{7281551C-52B1-4154-BE9D-9C3EB2AA9C0A}" type="presParOf" srcId="{286E4443-ADC6-0A49-B2C5-556B49D19647}" destId="{E8E462C1-0161-4441-9104-6CF7B40841B4}" srcOrd="1" destOrd="0" presId="urn:microsoft.com/office/officeart/2005/8/layout/orgChart1"/>
    <dgm:cxn modelId="{992EF8BD-0B94-4990-8287-CDF2DBA3659F}" type="presParOf" srcId="{284F9D18-9FEC-D54F-B7C6-C76873313049}" destId="{FE2F66BE-D3C7-B34E-8829-2511805BB028}" srcOrd="1" destOrd="0" presId="urn:microsoft.com/office/officeart/2005/8/layout/orgChart1"/>
    <dgm:cxn modelId="{1FE508FD-7EB0-43B4-9FF8-AE4C2F9CDD5B}" type="presParOf" srcId="{284F9D18-9FEC-D54F-B7C6-C76873313049}" destId="{406B7A40-1CF4-424E-94A0-1D9D951650C6}" srcOrd="2" destOrd="0" presId="urn:microsoft.com/office/officeart/2005/8/layout/orgChart1"/>
    <dgm:cxn modelId="{8C2302D8-8F05-4868-AAD2-D4AC30BBA877}" type="presParOf" srcId="{234418E9-900C-6646-86F4-6EECE46BC107}" destId="{2301A03D-8630-0B42-840E-8709B01DBBFC}" srcOrd="2" destOrd="0" presId="urn:microsoft.com/office/officeart/2005/8/layout/orgChart1"/>
    <dgm:cxn modelId="{099086BE-5596-4A25-A3CE-989676AEAFFF}" type="presParOf" srcId="{D0C01B2B-0243-A343-B5FD-0A1CE4A71BF4}" destId="{68F78F91-3094-BC49-BB7F-E881A235B039}" srcOrd="2" destOrd="0" presId="urn:microsoft.com/office/officeart/2005/8/layout/orgChart1"/>
    <dgm:cxn modelId="{80087A6E-CA4E-4856-9EFA-2EAA386424F9}" type="presParOf" srcId="{D0C01B2B-0243-A343-B5FD-0A1CE4A71BF4}" destId="{3985C808-F81E-1D46-B80A-5F0587134F0D}" srcOrd="3" destOrd="0" presId="urn:microsoft.com/office/officeart/2005/8/layout/orgChart1"/>
    <dgm:cxn modelId="{104403E8-20A1-4500-AE72-13C5DFE1AF8F}" type="presParOf" srcId="{3985C808-F81E-1D46-B80A-5F0587134F0D}" destId="{2F2732CF-CBD3-AA48-AC10-B252C1B794A7}" srcOrd="0" destOrd="0" presId="urn:microsoft.com/office/officeart/2005/8/layout/orgChart1"/>
    <dgm:cxn modelId="{64141B20-95F6-40C0-9B00-280CDDF1D69A}" type="presParOf" srcId="{2F2732CF-CBD3-AA48-AC10-B252C1B794A7}" destId="{876A43ED-8F52-D643-9079-02236AAA66C1}" srcOrd="0" destOrd="0" presId="urn:microsoft.com/office/officeart/2005/8/layout/orgChart1"/>
    <dgm:cxn modelId="{3C7B7A2E-1C08-4DF4-A5BA-8CA07B5EA4FA}" type="presParOf" srcId="{2F2732CF-CBD3-AA48-AC10-B252C1B794A7}" destId="{9D693902-645E-2341-AAFD-D4A3F4D87FF9}" srcOrd="1" destOrd="0" presId="urn:microsoft.com/office/officeart/2005/8/layout/orgChart1"/>
    <dgm:cxn modelId="{58535FA4-50BE-4E2F-BD18-F215C71A70FC}" type="presParOf" srcId="{3985C808-F81E-1D46-B80A-5F0587134F0D}" destId="{8B6BCC0F-545A-344B-89EF-758C37AB29FD}" srcOrd="1" destOrd="0" presId="urn:microsoft.com/office/officeart/2005/8/layout/orgChart1"/>
    <dgm:cxn modelId="{48E031FF-0720-4BCD-8D26-C25F4499C742}" type="presParOf" srcId="{8B6BCC0F-545A-344B-89EF-758C37AB29FD}" destId="{E5098AA6-DEBA-344B-AF0E-659E428F7679}" srcOrd="0" destOrd="0" presId="urn:microsoft.com/office/officeart/2005/8/layout/orgChart1"/>
    <dgm:cxn modelId="{F25A2D64-77D3-4FE0-B3FD-3B0249568008}" type="presParOf" srcId="{8B6BCC0F-545A-344B-89EF-758C37AB29FD}" destId="{03CEFC1E-BEA7-8B48-841C-64DA3CAEB66D}" srcOrd="1" destOrd="0" presId="urn:microsoft.com/office/officeart/2005/8/layout/orgChart1"/>
    <dgm:cxn modelId="{4B5BC168-9B0D-497C-B434-17CD3DB76E6F}" type="presParOf" srcId="{03CEFC1E-BEA7-8B48-841C-64DA3CAEB66D}" destId="{41F971EA-DE67-CD41-AE5F-A2443D5F75A3}" srcOrd="0" destOrd="0" presId="urn:microsoft.com/office/officeart/2005/8/layout/orgChart1"/>
    <dgm:cxn modelId="{0BDF1F97-3F2D-4826-8B51-4C6BA831E119}" type="presParOf" srcId="{41F971EA-DE67-CD41-AE5F-A2443D5F75A3}" destId="{6EE79E80-5EB0-D546-A935-F3248411678F}" srcOrd="0" destOrd="0" presId="urn:microsoft.com/office/officeart/2005/8/layout/orgChart1"/>
    <dgm:cxn modelId="{F2C2BDBA-64F5-4B9D-A400-F8061C180D58}" type="presParOf" srcId="{41F971EA-DE67-CD41-AE5F-A2443D5F75A3}" destId="{4D17FF69-6A60-9E4E-B20B-B55F19337A82}" srcOrd="1" destOrd="0" presId="urn:microsoft.com/office/officeart/2005/8/layout/orgChart1"/>
    <dgm:cxn modelId="{74DDF001-E697-447D-B89B-ECD9E68DB0AA}" type="presParOf" srcId="{03CEFC1E-BEA7-8B48-841C-64DA3CAEB66D}" destId="{843A0EED-3CB9-DC4C-9C0B-342A50D72AED}" srcOrd="1" destOrd="0" presId="urn:microsoft.com/office/officeart/2005/8/layout/orgChart1"/>
    <dgm:cxn modelId="{A3D12AEC-E71B-43FC-8DE2-D49488640CE2}" type="presParOf" srcId="{03CEFC1E-BEA7-8B48-841C-64DA3CAEB66D}" destId="{A0646EB3-5BF5-9F4A-A40B-26E0B639B8A5}" srcOrd="2" destOrd="0" presId="urn:microsoft.com/office/officeart/2005/8/layout/orgChart1"/>
    <dgm:cxn modelId="{A22C0B7B-F861-4F9A-8660-B4AD199EB3C1}" type="presParOf" srcId="{3985C808-F81E-1D46-B80A-5F0587134F0D}" destId="{8C71FB4E-6BDD-E54B-B582-144A23594FFC}" srcOrd="2" destOrd="0" presId="urn:microsoft.com/office/officeart/2005/8/layout/orgChart1"/>
    <dgm:cxn modelId="{A632BD0A-DF19-4CAB-BFB1-7F5E5B64AFCC}" type="presParOf" srcId="{D0C01B2B-0243-A343-B5FD-0A1CE4A71BF4}" destId="{ED2104A6-0BAF-9942-83CA-BA38FD4FDD9F}" srcOrd="4" destOrd="0" presId="urn:microsoft.com/office/officeart/2005/8/layout/orgChart1"/>
    <dgm:cxn modelId="{36E2C4E5-AA77-4CCF-9425-A3C01059799C}" type="presParOf" srcId="{D0C01B2B-0243-A343-B5FD-0A1CE4A71BF4}" destId="{3E8BBC49-30D0-0347-BC68-8746AD8EB7BC}" srcOrd="5" destOrd="0" presId="urn:microsoft.com/office/officeart/2005/8/layout/orgChart1"/>
    <dgm:cxn modelId="{4ECECEB4-27FC-42B5-9868-6CBE16CA9104}" type="presParOf" srcId="{3E8BBC49-30D0-0347-BC68-8746AD8EB7BC}" destId="{1625A27D-D5A0-3E4B-B177-D00FD66C0383}" srcOrd="0" destOrd="0" presId="urn:microsoft.com/office/officeart/2005/8/layout/orgChart1"/>
    <dgm:cxn modelId="{0743B0EF-25C4-4F70-BC1D-AD6A3846FB22}" type="presParOf" srcId="{1625A27D-D5A0-3E4B-B177-D00FD66C0383}" destId="{6D4BBC6D-9307-E944-A982-E444B62D191C}" srcOrd="0" destOrd="0" presId="urn:microsoft.com/office/officeart/2005/8/layout/orgChart1"/>
    <dgm:cxn modelId="{9C26289A-669D-4096-B044-F4569B89CE8B}" type="presParOf" srcId="{1625A27D-D5A0-3E4B-B177-D00FD66C0383}" destId="{1C967130-C410-024B-9893-5E7692642955}" srcOrd="1" destOrd="0" presId="urn:microsoft.com/office/officeart/2005/8/layout/orgChart1"/>
    <dgm:cxn modelId="{D6604B34-60A2-475D-B4F6-04E898249D72}" type="presParOf" srcId="{3E8BBC49-30D0-0347-BC68-8746AD8EB7BC}" destId="{AE46A5EB-9787-6D4A-8C7A-11A72E2A4016}" srcOrd="1" destOrd="0" presId="urn:microsoft.com/office/officeart/2005/8/layout/orgChart1"/>
    <dgm:cxn modelId="{EAC7339F-3790-49F3-B86B-B31B905637E7}" type="presParOf" srcId="{3E8BBC49-30D0-0347-BC68-8746AD8EB7BC}" destId="{8527715F-FCA8-BB4B-BDF7-97EC9AF40203}" srcOrd="2" destOrd="0" presId="urn:microsoft.com/office/officeart/2005/8/layout/orgChart1"/>
    <dgm:cxn modelId="{01379332-FBA2-40A8-9760-83AB9AB6A091}" type="presParOf" srcId="{4371E35C-98CD-C142-821B-D4F339604A2B}" destId="{859A52BF-066E-3C47-AD0C-9A574F6678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E2AA18-FEBF-2248-B322-46DC91E9BAFE}" type="doc">
      <dgm:prSet loTypeId="urn:microsoft.com/office/officeart/2005/8/layout/venn1" loCatId="" qsTypeId="urn:microsoft.com/office/officeart/2005/8/quickstyle/simple4" qsCatId="simple" csTypeId="urn:microsoft.com/office/officeart/2005/8/colors/colorful1#7" csCatId="colorful" phldr="1"/>
      <dgm:spPr/>
    </dgm:pt>
    <dgm:pt modelId="{1AB89BDD-4E39-8641-995F-95BD513324E2}">
      <dgm:prSet phldrT="[Text]"/>
      <dgm:spPr/>
      <dgm:t>
        <a:bodyPr/>
        <a:lstStyle/>
        <a:p>
          <a:r>
            <a:rPr lang="en-US" dirty="0"/>
            <a:t>IT Governance</a:t>
          </a:r>
        </a:p>
      </dgm:t>
    </dgm:pt>
    <dgm:pt modelId="{EAA428DA-549E-DD4F-AA0E-BAE1D1AC7362}" type="parTrans" cxnId="{65E3B9C6-FF66-A24C-B373-E70C6BBCF7AD}">
      <dgm:prSet/>
      <dgm:spPr/>
      <dgm:t>
        <a:bodyPr/>
        <a:lstStyle/>
        <a:p>
          <a:endParaRPr lang="en-US"/>
        </a:p>
      </dgm:t>
    </dgm:pt>
    <dgm:pt modelId="{68F9A381-1EC2-6B4D-955F-47F5AF38AFA1}" type="sibTrans" cxnId="{65E3B9C6-FF66-A24C-B373-E70C6BBCF7AD}">
      <dgm:prSet/>
      <dgm:spPr/>
      <dgm:t>
        <a:bodyPr/>
        <a:lstStyle/>
        <a:p>
          <a:endParaRPr lang="en-US"/>
        </a:p>
      </dgm:t>
    </dgm:pt>
    <dgm:pt modelId="{9536B772-FB29-304A-99CB-83772FACF292}">
      <dgm:prSet phldrT="[Text]"/>
      <dgm:spPr/>
      <dgm:t>
        <a:bodyPr/>
        <a:lstStyle/>
        <a:p>
          <a:r>
            <a:rPr lang="en-US" dirty="0"/>
            <a:t>Other Governance</a:t>
          </a:r>
        </a:p>
      </dgm:t>
    </dgm:pt>
    <dgm:pt modelId="{197A09A0-1A2B-A34B-9BF8-04968D8D8BCE}" type="parTrans" cxnId="{3971544C-D9B6-C546-812A-87F4A1334995}">
      <dgm:prSet/>
      <dgm:spPr/>
      <dgm:t>
        <a:bodyPr/>
        <a:lstStyle/>
        <a:p>
          <a:endParaRPr lang="en-US"/>
        </a:p>
      </dgm:t>
    </dgm:pt>
    <dgm:pt modelId="{65685747-2AEA-0749-9DA6-957C7DC15DAD}" type="sibTrans" cxnId="{3971544C-D9B6-C546-812A-87F4A1334995}">
      <dgm:prSet/>
      <dgm:spPr/>
      <dgm:t>
        <a:bodyPr/>
        <a:lstStyle/>
        <a:p>
          <a:endParaRPr lang="en-US"/>
        </a:p>
      </dgm:t>
    </dgm:pt>
    <dgm:pt modelId="{47A2A8D0-C798-A549-A94F-385059DFC8F6}">
      <dgm:prSet phldrT="[Text]"/>
      <dgm:spPr/>
      <dgm:t>
        <a:bodyPr/>
        <a:lstStyle/>
        <a:p>
          <a:r>
            <a:rPr lang="en-US" dirty="0"/>
            <a:t>Finance Governance</a:t>
          </a:r>
        </a:p>
      </dgm:t>
    </dgm:pt>
    <dgm:pt modelId="{6A6BD6BC-66FF-D143-92EE-E833BD8A679B}" type="parTrans" cxnId="{66ACECA1-309D-5E4C-B71E-3294C39F751F}">
      <dgm:prSet/>
      <dgm:spPr/>
      <dgm:t>
        <a:bodyPr/>
        <a:lstStyle/>
        <a:p>
          <a:endParaRPr lang="en-US"/>
        </a:p>
      </dgm:t>
    </dgm:pt>
    <dgm:pt modelId="{0C85BE5B-7D82-CC40-B9BC-31CF4E997AEC}" type="sibTrans" cxnId="{66ACECA1-309D-5E4C-B71E-3294C39F751F}">
      <dgm:prSet/>
      <dgm:spPr/>
      <dgm:t>
        <a:bodyPr/>
        <a:lstStyle/>
        <a:p>
          <a:endParaRPr lang="en-US"/>
        </a:p>
      </dgm:t>
    </dgm:pt>
    <dgm:pt modelId="{CAA4B94A-3D2E-F74E-941E-35A93EE147B0}" type="pres">
      <dgm:prSet presAssocID="{7BE2AA18-FEBF-2248-B322-46DC91E9BAFE}" presName="compositeShape" presStyleCnt="0">
        <dgm:presLayoutVars>
          <dgm:chMax val="7"/>
          <dgm:dir/>
          <dgm:resizeHandles val="exact"/>
        </dgm:presLayoutVars>
      </dgm:prSet>
      <dgm:spPr/>
    </dgm:pt>
    <dgm:pt modelId="{8C397022-3201-EE48-AC49-9CB1B74D0F3D}" type="pres">
      <dgm:prSet presAssocID="{1AB89BDD-4E39-8641-995F-95BD513324E2}" presName="circ1" presStyleLbl="vennNode1" presStyleIdx="0" presStyleCnt="3"/>
      <dgm:spPr/>
    </dgm:pt>
    <dgm:pt modelId="{E18CBE9A-172B-C04E-9A68-9230BC13CF35}" type="pres">
      <dgm:prSet presAssocID="{1AB89BDD-4E39-8641-995F-95BD513324E2}" presName="circ1Tx" presStyleLbl="revTx" presStyleIdx="0" presStyleCnt="0">
        <dgm:presLayoutVars>
          <dgm:chMax val="0"/>
          <dgm:chPref val="0"/>
          <dgm:bulletEnabled val="1"/>
        </dgm:presLayoutVars>
      </dgm:prSet>
      <dgm:spPr/>
    </dgm:pt>
    <dgm:pt modelId="{3B6B4D5B-65C9-EB41-BB28-904412AC2B27}" type="pres">
      <dgm:prSet presAssocID="{9536B772-FB29-304A-99CB-83772FACF292}" presName="circ2" presStyleLbl="vennNode1" presStyleIdx="1" presStyleCnt="3"/>
      <dgm:spPr/>
    </dgm:pt>
    <dgm:pt modelId="{9604F00E-E6A6-FC4D-B110-CE42EAE0F96E}" type="pres">
      <dgm:prSet presAssocID="{9536B772-FB29-304A-99CB-83772FACF292}" presName="circ2Tx" presStyleLbl="revTx" presStyleIdx="0" presStyleCnt="0">
        <dgm:presLayoutVars>
          <dgm:chMax val="0"/>
          <dgm:chPref val="0"/>
          <dgm:bulletEnabled val="1"/>
        </dgm:presLayoutVars>
      </dgm:prSet>
      <dgm:spPr/>
    </dgm:pt>
    <dgm:pt modelId="{0C2C55B8-64D4-6044-AE8A-501D4FF287FC}" type="pres">
      <dgm:prSet presAssocID="{47A2A8D0-C798-A549-A94F-385059DFC8F6}" presName="circ3" presStyleLbl="vennNode1" presStyleIdx="2" presStyleCnt="3"/>
      <dgm:spPr/>
    </dgm:pt>
    <dgm:pt modelId="{94FD18BD-C4F4-5945-B58A-46D3C686F000}" type="pres">
      <dgm:prSet presAssocID="{47A2A8D0-C798-A549-A94F-385059DFC8F6}" presName="circ3Tx" presStyleLbl="revTx" presStyleIdx="0" presStyleCnt="0">
        <dgm:presLayoutVars>
          <dgm:chMax val="0"/>
          <dgm:chPref val="0"/>
          <dgm:bulletEnabled val="1"/>
        </dgm:presLayoutVars>
      </dgm:prSet>
      <dgm:spPr/>
    </dgm:pt>
  </dgm:ptLst>
  <dgm:cxnLst>
    <dgm:cxn modelId="{494DC209-1712-425C-993F-E751F7947B3A}" type="presOf" srcId="{47A2A8D0-C798-A549-A94F-385059DFC8F6}" destId="{0C2C55B8-64D4-6044-AE8A-501D4FF287FC}" srcOrd="0" destOrd="0" presId="urn:microsoft.com/office/officeart/2005/8/layout/venn1"/>
    <dgm:cxn modelId="{7F9D201D-5B4A-45D7-BE5E-D475C180BD3C}" type="presOf" srcId="{7BE2AA18-FEBF-2248-B322-46DC91E9BAFE}" destId="{CAA4B94A-3D2E-F74E-941E-35A93EE147B0}" srcOrd="0" destOrd="0" presId="urn:microsoft.com/office/officeart/2005/8/layout/venn1"/>
    <dgm:cxn modelId="{3671272D-EC5E-4267-877C-591983CD43B1}" type="presOf" srcId="{9536B772-FB29-304A-99CB-83772FACF292}" destId="{9604F00E-E6A6-FC4D-B110-CE42EAE0F96E}" srcOrd="1" destOrd="0" presId="urn:microsoft.com/office/officeart/2005/8/layout/venn1"/>
    <dgm:cxn modelId="{A7D61D48-2591-47ED-804A-0F75F787F8D8}" type="presOf" srcId="{9536B772-FB29-304A-99CB-83772FACF292}" destId="{3B6B4D5B-65C9-EB41-BB28-904412AC2B27}" srcOrd="0" destOrd="0" presId="urn:microsoft.com/office/officeart/2005/8/layout/venn1"/>
    <dgm:cxn modelId="{3971544C-D9B6-C546-812A-87F4A1334995}" srcId="{7BE2AA18-FEBF-2248-B322-46DC91E9BAFE}" destId="{9536B772-FB29-304A-99CB-83772FACF292}" srcOrd="1" destOrd="0" parTransId="{197A09A0-1A2B-A34B-9BF8-04968D8D8BCE}" sibTransId="{65685747-2AEA-0749-9DA6-957C7DC15DAD}"/>
    <dgm:cxn modelId="{75EA9E81-BDCB-47A4-BAE2-6A900169CDB3}" type="presOf" srcId="{1AB89BDD-4E39-8641-995F-95BD513324E2}" destId="{8C397022-3201-EE48-AC49-9CB1B74D0F3D}" srcOrd="0" destOrd="0" presId="urn:microsoft.com/office/officeart/2005/8/layout/venn1"/>
    <dgm:cxn modelId="{66ACECA1-309D-5E4C-B71E-3294C39F751F}" srcId="{7BE2AA18-FEBF-2248-B322-46DC91E9BAFE}" destId="{47A2A8D0-C798-A549-A94F-385059DFC8F6}" srcOrd="2" destOrd="0" parTransId="{6A6BD6BC-66FF-D143-92EE-E833BD8A679B}" sibTransId="{0C85BE5B-7D82-CC40-B9BC-31CF4E997AEC}"/>
    <dgm:cxn modelId="{65E3B9C6-FF66-A24C-B373-E70C6BBCF7AD}" srcId="{7BE2AA18-FEBF-2248-B322-46DC91E9BAFE}" destId="{1AB89BDD-4E39-8641-995F-95BD513324E2}" srcOrd="0" destOrd="0" parTransId="{EAA428DA-549E-DD4F-AA0E-BAE1D1AC7362}" sibTransId="{68F9A381-1EC2-6B4D-955F-47F5AF38AFA1}"/>
    <dgm:cxn modelId="{16EFC0DD-F9D9-402C-B93E-66B3D976658A}" type="presOf" srcId="{1AB89BDD-4E39-8641-995F-95BD513324E2}" destId="{E18CBE9A-172B-C04E-9A68-9230BC13CF35}" srcOrd="1" destOrd="0" presId="urn:microsoft.com/office/officeart/2005/8/layout/venn1"/>
    <dgm:cxn modelId="{6CF44EF2-47F1-4825-92D5-ED129C2D50D9}" type="presOf" srcId="{47A2A8D0-C798-A549-A94F-385059DFC8F6}" destId="{94FD18BD-C4F4-5945-B58A-46D3C686F000}" srcOrd="1" destOrd="0" presId="urn:microsoft.com/office/officeart/2005/8/layout/venn1"/>
    <dgm:cxn modelId="{3365F0AB-6179-4BD5-A8E6-1D5E7A0C9012}" type="presParOf" srcId="{CAA4B94A-3D2E-F74E-941E-35A93EE147B0}" destId="{8C397022-3201-EE48-AC49-9CB1B74D0F3D}" srcOrd="0" destOrd="0" presId="urn:microsoft.com/office/officeart/2005/8/layout/venn1"/>
    <dgm:cxn modelId="{D33D47F9-F57F-4E2B-96B1-89CC43E28DF1}" type="presParOf" srcId="{CAA4B94A-3D2E-F74E-941E-35A93EE147B0}" destId="{E18CBE9A-172B-C04E-9A68-9230BC13CF35}" srcOrd="1" destOrd="0" presId="urn:microsoft.com/office/officeart/2005/8/layout/venn1"/>
    <dgm:cxn modelId="{BFA0A336-7476-4925-A60B-CC7E9215556F}" type="presParOf" srcId="{CAA4B94A-3D2E-F74E-941E-35A93EE147B0}" destId="{3B6B4D5B-65C9-EB41-BB28-904412AC2B27}" srcOrd="2" destOrd="0" presId="urn:microsoft.com/office/officeart/2005/8/layout/venn1"/>
    <dgm:cxn modelId="{2678901B-1D95-4197-8866-CE892C3A7F91}" type="presParOf" srcId="{CAA4B94A-3D2E-F74E-941E-35A93EE147B0}" destId="{9604F00E-E6A6-FC4D-B110-CE42EAE0F96E}" srcOrd="3" destOrd="0" presId="urn:microsoft.com/office/officeart/2005/8/layout/venn1"/>
    <dgm:cxn modelId="{A17F8808-1B78-4C7D-9167-97BD86C73EF7}" type="presParOf" srcId="{CAA4B94A-3D2E-F74E-941E-35A93EE147B0}" destId="{0C2C55B8-64D4-6044-AE8A-501D4FF287FC}" srcOrd="4" destOrd="0" presId="urn:microsoft.com/office/officeart/2005/8/layout/venn1"/>
    <dgm:cxn modelId="{8A5FB7E4-F447-476E-80F2-6F23B9B24F1C}" type="presParOf" srcId="{CAA4B94A-3D2E-F74E-941E-35A93EE147B0}" destId="{94FD18BD-C4F4-5945-B58A-46D3C686F0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DA2CD-978E-472A-B918-D1F3632F31C9}" type="doc">
      <dgm:prSet loTypeId="urn:microsoft.com/office/officeart/2005/8/layout/pList2#1" loCatId="list" qsTypeId="urn:microsoft.com/office/officeart/2005/8/quickstyle/simple1" qsCatId="simple" csTypeId="urn:microsoft.com/office/officeart/2005/8/colors/colorful1#4" csCatId="colorful" phldr="1"/>
      <dgm:spPr/>
    </dgm:pt>
    <dgm:pt modelId="{25F4C7C3-9A64-4732-AC73-E1F7EB728753}">
      <dgm:prSet phldrT="[Text]"/>
      <dgm:spPr/>
      <dgm:t>
        <a:bodyPr/>
        <a:lstStyle/>
        <a:p>
          <a:r>
            <a:rPr lang="en-US" dirty="0"/>
            <a:t>The UK Office of Government Commerce (OGC)</a:t>
          </a:r>
        </a:p>
      </dgm:t>
    </dgm:pt>
    <dgm:pt modelId="{EB9CB2EF-F851-4311-9F5B-8B3AA7ADC889}" type="parTrans" cxnId="{1DAFD80F-297F-49A6-B624-79B210CA8995}">
      <dgm:prSet/>
      <dgm:spPr/>
      <dgm:t>
        <a:bodyPr/>
        <a:lstStyle/>
        <a:p>
          <a:endParaRPr lang="en-US"/>
        </a:p>
      </dgm:t>
    </dgm:pt>
    <dgm:pt modelId="{FB5E2DE6-C083-4E5A-939E-C07273D1D36A}" type="sibTrans" cxnId="{1DAFD80F-297F-49A6-B624-79B210CA8995}">
      <dgm:prSet/>
      <dgm:spPr/>
      <dgm:t>
        <a:bodyPr/>
        <a:lstStyle/>
        <a:p>
          <a:endParaRPr lang="en-US"/>
        </a:p>
      </dgm:t>
    </dgm:pt>
    <dgm:pt modelId="{2827A698-A1D7-4ED6-A23B-00503D771C99}">
      <dgm:prSet phldrT="[Text]"/>
      <dgm:spPr/>
      <dgm:t>
        <a:bodyPr/>
        <a:lstStyle/>
        <a:p>
          <a:r>
            <a:rPr lang="en-US" dirty="0"/>
            <a:t>The Information System Examination Board (ISEB)</a:t>
          </a:r>
        </a:p>
      </dgm:t>
    </dgm:pt>
    <dgm:pt modelId="{D0DF5289-36B0-4BD5-B171-6BF16C69A49A}" type="parTrans" cxnId="{3E1A3B5A-1B88-40C2-86B0-0F1776358BC9}">
      <dgm:prSet/>
      <dgm:spPr/>
      <dgm:t>
        <a:bodyPr/>
        <a:lstStyle/>
        <a:p>
          <a:endParaRPr lang="en-US"/>
        </a:p>
      </dgm:t>
    </dgm:pt>
    <dgm:pt modelId="{9085DDFD-E179-44A0-A96F-A5D425E0007A}" type="sibTrans" cxnId="{3E1A3B5A-1B88-40C2-86B0-0F1776358BC9}">
      <dgm:prSet/>
      <dgm:spPr/>
      <dgm:t>
        <a:bodyPr/>
        <a:lstStyle/>
        <a:p>
          <a:endParaRPr lang="en-US"/>
        </a:p>
      </dgm:t>
    </dgm:pt>
    <dgm:pt modelId="{44AE7038-253A-4B5F-B285-343824708FF9}">
      <dgm:prSet/>
      <dgm:spPr/>
      <dgm:t>
        <a:bodyPr/>
        <a:lstStyle/>
        <a:p>
          <a:r>
            <a:rPr lang="en-US" dirty="0"/>
            <a:t>The IT Service Management Forum (</a:t>
          </a:r>
          <a:r>
            <a:rPr lang="en-US" dirty="0" err="1"/>
            <a:t>itSMF</a:t>
          </a:r>
          <a:r>
            <a:rPr lang="en-US" dirty="0"/>
            <a:t>)</a:t>
          </a:r>
        </a:p>
      </dgm:t>
    </dgm:pt>
    <dgm:pt modelId="{5A43B12C-FA26-4BA2-BAEC-BC7397BAA0EA}" type="parTrans" cxnId="{5DD46991-7016-4587-9C29-64B6C414EBF1}">
      <dgm:prSet/>
      <dgm:spPr/>
      <dgm:t>
        <a:bodyPr/>
        <a:lstStyle/>
        <a:p>
          <a:endParaRPr lang="en-US"/>
        </a:p>
      </dgm:t>
    </dgm:pt>
    <dgm:pt modelId="{96293587-480C-4A3D-A1DD-416C3BBE80D9}" type="sibTrans" cxnId="{5DD46991-7016-4587-9C29-64B6C414EBF1}">
      <dgm:prSet/>
      <dgm:spPr/>
      <dgm:t>
        <a:bodyPr/>
        <a:lstStyle/>
        <a:p>
          <a:endParaRPr lang="en-US"/>
        </a:p>
      </dgm:t>
    </dgm:pt>
    <dgm:pt modelId="{C9B8362F-4566-47DA-B36E-8874C13439C5}">
      <dgm:prSet/>
      <dgm:spPr/>
      <dgm:t>
        <a:bodyPr/>
        <a:lstStyle/>
        <a:p>
          <a:r>
            <a:rPr lang="en-US"/>
            <a:t>The Examination Institute for Information Science (EXIN)</a:t>
          </a:r>
          <a:endParaRPr lang="en-US" dirty="0"/>
        </a:p>
      </dgm:t>
    </dgm:pt>
    <dgm:pt modelId="{BFC68D0B-4ABE-44D4-BE6E-D5C5B6D8824E}" type="parTrans" cxnId="{A86BBA35-5D79-4783-B483-9FE42240A521}">
      <dgm:prSet/>
      <dgm:spPr/>
      <dgm:t>
        <a:bodyPr/>
        <a:lstStyle/>
        <a:p>
          <a:endParaRPr lang="en-US"/>
        </a:p>
      </dgm:t>
    </dgm:pt>
    <dgm:pt modelId="{D74D6DF1-15CE-4888-B2AF-2EBD5F149F20}" type="sibTrans" cxnId="{A86BBA35-5D79-4783-B483-9FE42240A521}">
      <dgm:prSet/>
      <dgm:spPr/>
      <dgm:t>
        <a:bodyPr/>
        <a:lstStyle/>
        <a:p>
          <a:endParaRPr lang="en-US"/>
        </a:p>
      </dgm:t>
    </dgm:pt>
    <dgm:pt modelId="{9D6D8139-10F1-491C-BFFA-C8CD89209CF6}" type="pres">
      <dgm:prSet presAssocID="{1A8DA2CD-978E-472A-B918-D1F3632F31C9}" presName="Name0" presStyleCnt="0">
        <dgm:presLayoutVars>
          <dgm:dir/>
          <dgm:resizeHandles val="exact"/>
        </dgm:presLayoutVars>
      </dgm:prSet>
      <dgm:spPr/>
    </dgm:pt>
    <dgm:pt modelId="{791EBA39-188E-4161-BE86-2500259CB2F4}" type="pres">
      <dgm:prSet presAssocID="{1A8DA2CD-978E-472A-B918-D1F3632F31C9}" presName="bkgdShp" presStyleLbl="alignAccFollowNode1" presStyleIdx="0" presStyleCnt="1"/>
      <dgm:spPr/>
    </dgm:pt>
    <dgm:pt modelId="{25C122FF-F7E6-4509-BF6C-69A129920C95}" type="pres">
      <dgm:prSet presAssocID="{1A8DA2CD-978E-472A-B918-D1F3632F31C9}" presName="linComp" presStyleCnt="0"/>
      <dgm:spPr/>
    </dgm:pt>
    <dgm:pt modelId="{376FEB8F-D9D0-4481-ADEA-B7388411591B}" type="pres">
      <dgm:prSet presAssocID="{25F4C7C3-9A64-4732-AC73-E1F7EB728753}" presName="compNode" presStyleCnt="0"/>
      <dgm:spPr/>
    </dgm:pt>
    <dgm:pt modelId="{03D1E5BF-34C3-43B5-A3B5-F858ECE5A721}" type="pres">
      <dgm:prSet presAssocID="{25F4C7C3-9A64-4732-AC73-E1F7EB728753}" presName="node" presStyleLbl="node1" presStyleIdx="0" presStyleCnt="4">
        <dgm:presLayoutVars>
          <dgm:bulletEnabled val="1"/>
        </dgm:presLayoutVars>
      </dgm:prSet>
      <dgm:spPr/>
    </dgm:pt>
    <dgm:pt modelId="{942AA2F3-D19B-4BDE-BE35-EB85E41444BA}" type="pres">
      <dgm:prSet presAssocID="{25F4C7C3-9A64-4732-AC73-E1F7EB728753}" presName="invisiNode" presStyleLbl="node1" presStyleIdx="0" presStyleCnt="4"/>
      <dgm:spPr/>
    </dgm:pt>
    <dgm:pt modelId="{61EED41D-F93F-43CA-A2A2-E585F10874ED}" type="pres">
      <dgm:prSet presAssocID="{25F4C7C3-9A64-4732-AC73-E1F7EB728753}" presName="imagNode" presStyleLbl="fgImgPlace1" presStyleIdx="0" presStyleCnt="4"/>
      <dgm:spPr>
        <a:blipFill rotWithShape="0">
          <a:blip xmlns:r="http://schemas.openxmlformats.org/officeDocument/2006/relationships" r:embed="rId1"/>
          <a:stretch>
            <a:fillRect/>
          </a:stretch>
        </a:blipFill>
      </dgm:spPr>
    </dgm:pt>
    <dgm:pt modelId="{6E9890D6-1214-44C7-B0A2-ADC29FCB024F}" type="pres">
      <dgm:prSet presAssocID="{FB5E2DE6-C083-4E5A-939E-C07273D1D36A}" presName="sibTrans" presStyleLbl="sibTrans2D1" presStyleIdx="0" presStyleCnt="0"/>
      <dgm:spPr/>
    </dgm:pt>
    <dgm:pt modelId="{6532ECA8-8CFF-4043-A1EF-464CCB4A6B14}" type="pres">
      <dgm:prSet presAssocID="{44AE7038-253A-4B5F-B285-343824708FF9}" presName="compNode" presStyleCnt="0"/>
      <dgm:spPr/>
    </dgm:pt>
    <dgm:pt modelId="{3C7198DF-9CA1-476B-9037-DBFD858D857D}" type="pres">
      <dgm:prSet presAssocID="{44AE7038-253A-4B5F-B285-343824708FF9}" presName="node" presStyleLbl="node1" presStyleIdx="1" presStyleCnt="4">
        <dgm:presLayoutVars>
          <dgm:bulletEnabled val="1"/>
        </dgm:presLayoutVars>
      </dgm:prSet>
      <dgm:spPr/>
    </dgm:pt>
    <dgm:pt modelId="{67EB78A3-69A0-405E-A180-13265337B63B}" type="pres">
      <dgm:prSet presAssocID="{44AE7038-253A-4B5F-B285-343824708FF9}" presName="invisiNode" presStyleLbl="node1" presStyleIdx="1" presStyleCnt="4"/>
      <dgm:spPr/>
    </dgm:pt>
    <dgm:pt modelId="{6147B326-103B-458C-94B5-9647A9D4C535}" type="pres">
      <dgm:prSet presAssocID="{44AE7038-253A-4B5F-B285-343824708FF9}" presName="imagNode" presStyleLbl="fgImgPlace1" presStyleIdx="1" presStyleCnt="4"/>
      <dgm:spPr>
        <a:blipFill rotWithShape="0">
          <a:blip xmlns:r="http://schemas.openxmlformats.org/officeDocument/2006/relationships" r:embed="rId2"/>
          <a:stretch>
            <a:fillRect/>
          </a:stretch>
        </a:blipFill>
      </dgm:spPr>
    </dgm:pt>
    <dgm:pt modelId="{9E71C44F-8451-4B9C-B87E-2F6E146F54B4}" type="pres">
      <dgm:prSet presAssocID="{96293587-480C-4A3D-A1DD-416C3BBE80D9}" presName="sibTrans" presStyleLbl="sibTrans2D1" presStyleIdx="0" presStyleCnt="0"/>
      <dgm:spPr/>
    </dgm:pt>
    <dgm:pt modelId="{74DB0916-160F-4CC7-BD3C-7829FFD5F259}" type="pres">
      <dgm:prSet presAssocID="{2827A698-A1D7-4ED6-A23B-00503D771C99}" presName="compNode" presStyleCnt="0"/>
      <dgm:spPr/>
    </dgm:pt>
    <dgm:pt modelId="{2D8AEBA0-B92A-43B7-B7CD-7E50B3AEE43D}" type="pres">
      <dgm:prSet presAssocID="{2827A698-A1D7-4ED6-A23B-00503D771C99}" presName="node" presStyleLbl="node1" presStyleIdx="2" presStyleCnt="4">
        <dgm:presLayoutVars>
          <dgm:bulletEnabled val="1"/>
        </dgm:presLayoutVars>
      </dgm:prSet>
      <dgm:spPr/>
    </dgm:pt>
    <dgm:pt modelId="{CD1B2584-D455-48A4-B3E2-113533506E98}" type="pres">
      <dgm:prSet presAssocID="{2827A698-A1D7-4ED6-A23B-00503D771C99}" presName="invisiNode" presStyleLbl="node1" presStyleIdx="2" presStyleCnt="4"/>
      <dgm:spPr/>
    </dgm:pt>
    <dgm:pt modelId="{B7E674F2-2D0F-4383-9916-6977AE07FB9E}" type="pres">
      <dgm:prSet presAssocID="{2827A698-A1D7-4ED6-A23B-00503D771C99}" presName="imagNode" presStyleLbl="fgImgPlace1" presStyleIdx="2" presStyleCnt="4"/>
      <dgm:spPr>
        <a:blipFill rotWithShape="0">
          <a:blip xmlns:r="http://schemas.openxmlformats.org/officeDocument/2006/relationships" r:embed="rId3"/>
          <a:stretch>
            <a:fillRect/>
          </a:stretch>
        </a:blipFill>
      </dgm:spPr>
    </dgm:pt>
    <dgm:pt modelId="{5699A010-0417-4758-A28B-605805AD0051}" type="pres">
      <dgm:prSet presAssocID="{9085DDFD-E179-44A0-A96F-A5D425E0007A}" presName="sibTrans" presStyleLbl="sibTrans2D1" presStyleIdx="0" presStyleCnt="0"/>
      <dgm:spPr/>
    </dgm:pt>
    <dgm:pt modelId="{A1A8FF84-5254-431B-96AC-947B2C344914}" type="pres">
      <dgm:prSet presAssocID="{C9B8362F-4566-47DA-B36E-8874C13439C5}" presName="compNode" presStyleCnt="0"/>
      <dgm:spPr/>
    </dgm:pt>
    <dgm:pt modelId="{B4B4B7D7-7135-411D-A45E-19007BA1A100}" type="pres">
      <dgm:prSet presAssocID="{C9B8362F-4566-47DA-B36E-8874C13439C5}" presName="node" presStyleLbl="node1" presStyleIdx="3" presStyleCnt="4">
        <dgm:presLayoutVars>
          <dgm:bulletEnabled val="1"/>
        </dgm:presLayoutVars>
      </dgm:prSet>
      <dgm:spPr/>
    </dgm:pt>
    <dgm:pt modelId="{BF71C9DD-4AB9-48A0-8C6A-3A89B49634EA}" type="pres">
      <dgm:prSet presAssocID="{C9B8362F-4566-47DA-B36E-8874C13439C5}" presName="invisiNode" presStyleLbl="node1" presStyleIdx="3" presStyleCnt="4"/>
      <dgm:spPr/>
    </dgm:pt>
    <dgm:pt modelId="{7EA65216-3AC8-400E-8130-A2B8C1E5B477}" type="pres">
      <dgm:prSet presAssocID="{C9B8362F-4566-47DA-B36E-8874C13439C5}" presName="imagNode" presStyleLbl="fgImgPlace1" presStyleIdx="3" presStyleCnt="4"/>
      <dgm:spPr>
        <a:blipFill rotWithShape="0">
          <a:blip xmlns:r="http://schemas.openxmlformats.org/officeDocument/2006/relationships" r:embed="rId4"/>
          <a:stretch>
            <a:fillRect/>
          </a:stretch>
        </a:blipFill>
      </dgm:spPr>
    </dgm:pt>
  </dgm:ptLst>
  <dgm:cxnLst>
    <dgm:cxn modelId="{6C65F505-F3D6-441F-BB2D-39F4AFC6B781}" type="presOf" srcId="{C9B8362F-4566-47DA-B36E-8874C13439C5}" destId="{B4B4B7D7-7135-411D-A45E-19007BA1A100}" srcOrd="0" destOrd="0" presId="urn:microsoft.com/office/officeart/2005/8/layout/pList2#1"/>
    <dgm:cxn modelId="{1DAFD80F-297F-49A6-B624-79B210CA8995}" srcId="{1A8DA2CD-978E-472A-B918-D1F3632F31C9}" destId="{25F4C7C3-9A64-4732-AC73-E1F7EB728753}" srcOrd="0" destOrd="0" parTransId="{EB9CB2EF-F851-4311-9F5B-8B3AA7ADC889}" sibTransId="{FB5E2DE6-C083-4E5A-939E-C07273D1D36A}"/>
    <dgm:cxn modelId="{A86BBA35-5D79-4783-B483-9FE42240A521}" srcId="{1A8DA2CD-978E-472A-B918-D1F3632F31C9}" destId="{C9B8362F-4566-47DA-B36E-8874C13439C5}" srcOrd="3" destOrd="0" parTransId="{BFC68D0B-4ABE-44D4-BE6E-D5C5B6D8824E}" sibTransId="{D74D6DF1-15CE-4888-B2AF-2EBD5F149F20}"/>
    <dgm:cxn modelId="{DDF22B5E-E670-4524-A895-3AFBE52E1D2A}" type="presOf" srcId="{44AE7038-253A-4B5F-B285-343824708FF9}" destId="{3C7198DF-9CA1-476B-9037-DBFD858D857D}" srcOrd="0" destOrd="0" presId="urn:microsoft.com/office/officeart/2005/8/layout/pList2#1"/>
    <dgm:cxn modelId="{8B914345-B445-437B-87CF-7E378881BDF8}" type="presOf" srcId="{1A8DA2CD-978E-472A-B918-D1F3632F31C9}" destId="{9D6D8139-10F1-491C-BFFA-C8CD89209CF6}" srcOrd="0" destOrd="0" presId="urn:microsoft.com/office/officeart/2005/8/layout/pList2#1"/>
    <dgm:cxn modelId="{28778172-61B3-4FC5-9259-F24290FB3963}" type="presOf" srcId="{25F4C7C3-9A64-4732-AC73-E1F7EB728753}" destId="{03D1E5BF-34C3-43B5-A3B5-F858ECE5A721}" srcOrd="0" destOrd="0" presId="urn:microsoft.com/office/officeart/2005/8/layout/pList2#1"/>
    <dgm:cxn modelId="{6F8D5C58-C1F7-42C0-92DC-8A74FD36CA9B}" type="presOf" srcId="{FB5E2DE6-C083-4E5A-939E-C07273D1D36A}" destId="{6E9890D6-1214-44C7-B0A2-ADC29FCB024F}" srcOrd="0" destOrd="0" presId="urn:microsoft.com/office/officeart/2005/8/layout/pList2#1"/>
    <dgm:cxn modelId="{3E1A3B5A-1B88-40C2-86B0-0F1776358BC9}" srcId="{1A8DA2CD-978E-472A-B918-D1F3632F31C9}" destId="{2827A698-A1D7-4ED6-A23B-00503D771C99}" srcOrd="2" destOrd="0" parTransId="{D0DF5289-36B0-4BD5-B171-6BF16C69A49A}" sibTransId="{9085DDFD-E179-44A0-A96F-A5D425E0007A}"/>
    <dgm:cxn modelId="{5DD46991-7016-4587-9C29-64B6C414EBF1}" srcId="{1A8DA2CD-978E-472A-B918-D1F3632F31C9}" destId="{44AE7038-253A-4B5F-B285-343824708FF9}" srcOrd="1" destOrd="0" parTransId="{5A43B12C-FA26-4BA2-BAEC-BC7397BAA0EA}" sibTransId="{96293587-480C-4A3D-A1DD-416C3BBE80D9}"/>
    <dgm:cxn modelId="{3741C698-8075-48FD-A598-2626F605D4C1}" type="presOf" srcId="{9085DDFD-E179-44A0-A96F-A5D425E0007A}" destId="{5699A010-0417-4758-A28B-605805AD0051}" srcOrd="0" destOrd="0" presId="urn:microsoft.com/office/officeart/2005/8/layout/pList2#1"/>
    <dgm:cxn modelId="{FEB41D9E-5E6A-48D2-A4A0-998405099A30}" type="presOf" srcId="{96293587-480C-4A3D-A1DD-416C3BBE80D9}" destId="{9E71C44F-8451-4B9C-B87E-2F6E146F54B4}" srcOrd="0" destOrd="0" presId="urn:microsoft.com/office/officeart/2005/8/layout/pList2#1"/>
    <dgm:cxn modelId="{775C4BF4-A054-4CFB-91C2-336CC0679DF0}" type="presOf" srcId="{2827A698-A1D7-4ED6-A23B-00503D771C99}" destId="{2D8AEBA0-B92A-43B7-B7CD-7E50B3AEE43D}" srcOrd="0" destOrd="0" presId="urn:microsoft.com/office/officeart/2005/8/layout/pList2#1"/>
    <dgm:cxn modelId="{CDC474D1-B1FE-4CE2-B4DD-308C82E4FD9E}" type="presParOf" srcId="{9D6D8139-10F1-491C-BFFA-C8CD89209CF6}" destId="{791EBA39-188E-4161-BE86-2500259CB2F4}" srcOrd="0" destOrd="0" presId="urn:microsoft.com/office/officeart/2005/8/layout/pList2#1"/>
    <dgm:cxn modelId="{4854F068-D15B-4FB4-9822-F01A5BD92EE8}" type="presParOf" srcId="{9D6D8139-10F1-491C-BFFA-C8CD89209CF6}" destId="{25C122FF-F7E6-4509-BF6C-69A129920C95}" srcOrd="1" destOrd="0" presId="urn:microsoft.com/office/officeart/2005/8/layout/pList2#1"/>
    <dgm:cxn modelId="{24365A35-684B-499C-9B4F-BFC54AFE1D74}" type="presParOf" srcId="{25C122FF-F7E6-4509-BF6C-69A129920C95}" destId="{376FEB8F-D9D0-4481-ADEA-B7388411591B}" srcOrd="0" destOrd="0" presId="urn:microsoft.com/office/officeart/2005/8/layout/pList2#1"/>
    <dgm:cxn modelId="{0E0D95DE-255E-4C3C-A258-954F1039BE70}" type="presParOf" srcId="{376FEB8F-D9D0-4481-ADEA-B7388411591B}" destId="{03D1E5BF-34C3-43B5-A3B5-F858ECE5A721}" srcOrd="0" destOrd="0" presId="urn:microsoft.com/office/officeart/2005/8/layout/pList2#1"/>
    <dgm:cxn modelId="{CB9DC93F-AEC2-472F-A66B-51149FAAC502}" type="presParOf" srcId="{376FEB8F-D9D0-4481-ADEA-B7388411591B}" destId="{942AA2F3-D19B-4BDE-BE35-EB85E41444BA}" srcOrd="1" destOrd="0" presId="urn:microsoft.com/office/officeart/2005/8/layout/pList2#1"/>
    <dgm:cxn modelId="{A6C1C881-3A35-4728-A484-A908DE51CF86}" type="presParOf" srcId="{376FEB8F-D9D0-4481-ADEA-B7388411591B}" destId="{61EED41D-F93F-43CA-A2A2-E585F10874ED}" srcOrd="2" destOrd="0" presId="urn:microsoft.com/office/officeart/2005/8/layout/pList2#1"/>
    <dgm:cxn modelId="{A294B2F0-6052-4684-8CFC-804EB3FFFF77}" type="presParOf" srcId="{25C122FF-F7E6-4509-BF6C-69A129920C95}" destId="{6E9890D6-1214-44C7-B0A2-ADC29FCB024F}" srcOrd="1" destOrd="0" presId="urn:microsoft.com/office/officeart/2005/8/layout/pList2#1"/>
    <dgm:cxn modelId="{9E417564-C173-4A8F-B465-C6E26B0B1CD1}" type="presParOf" srcId="{25C122FF-F7E6-4509-BF6C-69A129920C95}" destId="{6532ECA8-8CFF-4043-A1EF-464CCB4A6B14}" srcOrd="2" destOrd="0" presId="urn:microsoft.com/office/officeart/2005/8/layout/pList2#1"/>
    <dgm:cxn modelId="{59BBA40C-FE04-4558-B07D-BBB6759DC361}" type="presParOf" srcId="{6532ECA8-8CFF-4043-A1EF-464CCB4A6B14}" destId="{3C7198DF-9CA1-476B-9037-DBFD858D857D}" srcOrd="0" destOrd="0" presId="urn:microsoft.com/office/officeart/2005/8/layout/pList2#1"/>
    <dgm:cxn modelId="{6B80FBAC-A7E4-45CE-815F-FCB6D0DDB8A5}" type="presParOf" srcId="{6532ECA8-8CFF-4043-A1EF-464CCB4A6B14}" destId="{67EB78A3-69A0-405E-A180-13265337B63B}" srcOrd="1" destOrd="0" presId="urn:microsoft.com/office/officeart/2005/8/layout/pList2#1"/>
    <dgm:cxn modelId="{6AD36DFB-CAF2-4BC4-8055-D06207F731F3}" type="presParOf" srcId="{6532ECA8-8CFF-4043-A1EF-464CCB4A6B14}" destId="{6147B326-103B-458C-94B5-9647A9D4C535}" srcOrd="2" destOrd="0" presId="urn:microsoft.com/office/officeart/2005/8/layout/pList2#1"/>
    <dgm:cxn modelId="{08BA0DB2-A37E-41C8-9C45-8A618048F641}" type="presParOf" srcId="{25C122FF-F7E6-4509-BF6C-69A129920C95}" destId="{9E71C44F-8451-4B9C-B87E-2F6E146F54B4}" srcOrd="3" destOrd="0" presId="urn:microsoft.com/office/officeart/2005/8/layout/pList2#1"/>
    <dgm:cxn modelId="{79E669EF-226B-4757-AB3D-EB28496961CC}" type="presParOf" srcId="{25C122FF-F7E6-4509-BF6C-69A129920C95}" destId="{74DB0916-160F-4CC7-BD3C-7829FFD5F259}" srcOrd="4" destOrd="0" presId="urn:microsoft.com/office/officeart/2005/8/layout/pList2#1"/>
    <dgm:cxn modelId="{2113CAB5-FFA7-49C1-B19C-6F1EE5FD7814}" type="presParOf" srcId="{74DB0916-160F-4CC7-BD3C-7829FFD5F259}" destId="{2D8AEBA0-B92A-43B7-B7CD-7E50B3AEE43D}" srcOrd="0" destOrd="0" presId="urn:microsoft.com/office/officeart/2005/8/layout/pList2#1"/>
    <dgm:cxn modelId="{33F5EBD8-2079-40E3-B164-698E88716AB0}" type="presParOf" srcId="{74DB0916-160F-4CC7-BD3C-7829FFD5F259}" destId="{CD1B2584-D455-48A4-B3E2-113533506E98}" srcOrd="1" destOrd="0" presId="urn:microsoft.com/office/officeart/2005/8/layout/pList2#1"/>
    <dgm:cxn modelId="{F66A7875-7A15-4763-ADA5-EB604AB74503}" type="presParOf" srcId="{74DB0916-160F-4CC7-BD3C-7829FFD5F259}" destId="{B7E674F2-2D0F-4383-9916-6977AE07FB9E}" srcOrd="2" destOrd="0" presId="urn:microsoft.com/office/officeart/2005/8/layout/pList2#1"/>
    <dgm:cxn modelId="{948B4175-1E31-4F73-808F-19422FF3E722}" type="presParOf" srcId="{25C122FF-F7E6-4509-BF6C-69A129920C95}" destId="{5699A010-0417-4758-A28B-605805AD0051}" srcOrd="5" destOrd="0" presId="urn:microsoft.com/office/officeart/2005/8/layout/pList2#1"/>
    <dgm:cxn modelId="{73497901-02CD-46F6-BDFB-DFEFE2990F86}" type="presParOf" srcId="{25C122FF-F7E6-4509-BF6C-69A129920C95}" destId="{A1A8FF84-5254-431B-96AC-947B2C344914}" srcOrd="6" destOrd="0" presId="urn:microsoft.com/office/officeart/2005/8/layout/pList2#1"/>
    <dgm:cxn modelId="{0B717DF7-9EAC-4F4D-902D-2A2808D3C710}" type="presParOf" srcId="{A1A8FF84-5254-431B-96AC-947B2C344914}" destId="{B4B4B7D7-7135-411D-A45E-19007BA1A100}" srcOrd="0" destOrd="0" presId="urn:microsoft.com/office/officeart/2005/8/layout/pList2#1"/>
    <dgm:cxn modelId="{9B5B8EDC-541A-41AA-8232-3D79E8A3D15F}" type="presParOf" srcId="{A1A8FF84-5254-431B-96AC-947B2C344914}" destId="{BF71C9DD-4AB9-48A0-8C6A-3A89B49634EA}" srcOrd="1" destOrd="0" presId="urn:microsoft.com/office/officeart/2005/8/layout/pList2#1"/>
    <dgm:cxn modelId="{8FA77F2B-DA25-426A-87FC-B8A5A3ABB4F7}" type="presParOf" srcId="{A1A8FF84-5254-431B-96AC-947B2C344914}" destId="{7EA65216-3AC8-400E-8130-A2B8C1E5B477}"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F4B24C-3549-4280-8005-2AADA22C259F}" type="doc">
      <dgm:prSet loTypeId="urn:microsoft.com/office/officeart/2005/8/layout/bList2#1" loCatId="list" qsTypeId="urn:microsoft.com/office/officeart/2005/8/quickstyle/simple1" qsCatId="simple" csTypeId="urn:microsoft.com/office/officeart/2005/8/colors/accent1_2" csCatId="accent1" phldr="1"/>
      <dgm:spPr/>
    </dgm:pt>
    <dgm:pt modelId="{13396920-42C3-472E-84FF-607B16DD6E3E}">
      <dgm:prSet phldrT="[Text]"/>
      <dgm:spPr/>
      <dgm:t>
        <a:bodyPr/>
        <a:lstStyle/>
        <a:p>
          <a:r>
            <a:rPr lang="en-US" dirty="0"/>
            <a:t>Service Strategy</a:t>
          </a:r>
        </a:p>
      </dgm:t>
    </dgm:pt>
    <dgm:pt modelId="{26B0D545-8775-4245-BE99-03021BC0AF3C}" type="parTrans" cxnId="{EDCF7130-6A88-43BF-98A6-1431FF375835}">
      <dgm:prSet/>
      <dgm:spPr/>
      <dgm:t>
        <a:bodyPr/>
        <a:lstStyle/>
        <a:p>
          <a:endParaRPr lang="en-US"/>
        </a:p>
      </dgm:t>
    </dgm:pt>
    <dgm:pt modelId="{8A0C6435-AB6E-496D-9939-ED1184495AA3}" type="sibTrans" cxnId="{EDCF7130-6A88-43BF-98A6-1431FF375835}">
      <dgm:prSet/>
      <dgm:spPr/>
      <dgm:t>
        <a:bodyPr/>
        <a:lstStyle/>
        <a:p>
          <a:endParaRPr lang="en-US"/>
        </a:p>
      </dgm:t>
    </dgm:pt>
    <dgm:pt modelId="{736345B7-CCEC-4FCE-BE80-113CEFC04A8A}">
      <dgm:prSet phldrT="[Text]"/>
      <dgm:spPr/>
      <dgm:t>
        <a:bodyPr/>
        <a:lstStyle/>
        <a:p>
          <a:r>
            <a:rPr lang="en-US" dirty="0"/>
            <a:t>Portfolio Management</a:t>
          </a:r>
        </a:p>
      </dgm:t>
    </dgm:pt>
    <dgm:pt modelId="{B7D561A8-0642-4D2C-8967-072FFF8BABDE}" type="parTrans" cxnId="{0BE0DF94-8EBF-46FD-AAB7-A9CF6AFCC5C2}">
      <dgm:prSet/>
      <dgm:spPr/>
      <dgm:t>
        <a:bodyPr/>
        <a:lstStyle/>
        <a:p>
          <a:endParaRPr lang="en-US"/>
        </a:p>
      </dgm:t>
    </dgm:pt>
    <dgm:pt modelId="{96E2092D-FA26-4F6D-A928-7BCA835B0619}" type="sibTrans" cxnId="{0BE0DF94-8EBF-46FD-AAB7-A9CF6AFCC5C2}">
      <dgm:prSet/>
      <dgm:spPr/>
      <dgm:t>
        <a:bodyPr/>
        <a:lstStyle/>
        <a:p>
          <a:endParaRPr lang="en-US"/>
        </a:p>
      </dgm:t>
    </dgm:pt>
    <dgm:pt modelId="{6400DA17-CCAD-470E-BFBC-C82EADD25BE6}">
      <dgm:prSet phldrT="[Text]"/>
      <dgm:spPr/>
      <dgm:t>
        <a:bodyPr/>
        <a:lstStyle/>
        <a:p>
          <a:r>
            <a:rPr lang="id-ID" dirty="0"/>
            <a:t>Demand Management</a:t>
          </a:r>
          <a:endParaRPr lang="en-US" dirty="0"/>
        </a:p>
      </dgm:t>
    </dgm:pt>
    <dgm:pt modelId="{5459C8E4-C064-49EE-BCBD-9D1459467B62}" type="parTrans" cxnId="{D70BCA51-91D5-45E0-91C6-572D14E5ABFC}">
      <dgm:prSet/>
      <dgm:spPr/>
      <dgm:t>
        <a:bodyPr/>
        <a:lstStyle/>
        <a:p>
          <a:endParaRPr lang="en-US"/>
        </a:p>
      </dgm:t>
    </dgm:pt>
    <dgm:pt modelId="{56FC17B8-1C17-4FE8-BE98-DC301999C133}" type="sibTrans" cxnId="{D70BCA51-91D5-45E0-91C6-572D14E5ABFC}">
      <dgm:prSet/>
      <dgm:spPr/>
      <dgm:t>
        <a:bodyPr/>
        <a:lstStyle/>
        <a:p>
          <a:endParaRPr lang="en-US"/>
        </a:p>
      </dgm:t>
    </dgm:pt>
    <dgm:pt modelId="{AB94E715-4707-4736-8EBF-3FC345E20652}">
      <dgm:prSet phldrT="[Text]"/>
      <dgm:spPr/>
      <dgm:t>
        <a:bodyPr/>
        <a:lstStyle/>
        <a:p>
          <a:r>
            <a:rPr lang="id-ID" dirty="0"/>
            <a:t>Financial Management of IT Service</a:t>
          </a:r>
          <a:endParaRPr lang="en-US" dirty="0"/>
        </a:p>
      </dgm:t>
    </dgm:pt>
    <dgm:pt modelId="{8137D7EB-88A3-4C3D-A687-6691F07D29DE}" type="parTrans" cxnId="{3D632DC1-2111-464A-B4A7-E92E257A4B77}">
      <dgm:prSet/>
      <dgm:spPr/>
      <dgm:t>
        <a:bodyPr/>
        <a:lstStyle/>
        <a:p>
          <a:endParaRPr lang="en-US"/>
        </a:p>
      </dgm:t>
    </dgm:pt>
    <dgm:pt modelId="{2C0435D4-C996-4562-B238-858882DF267E}" type="sibTrans" cxnId="{3D632DC1-2111-464A-B4A7-E92E257A4B77}">
      <dgm:prSet/>
      <dgm:spPr/>
      <dgm:t>
        <a:bodyPr/>
        <a:lstStyle/>
        <a:p>
          <a:endParaRPr lang="en-US"/>
        </a:p>
      </dgm:t>
    </dgm:pt>
    <dgm:pt modelId="{FCD33FEC-E1FC-4985-8264-3A527F3F4EBC}">
      <dgm:prSet phldrT="[Text]"/>
      <dgm:spPr/>
      <dgm:t>
        <a:bodyPr/>
        <a:lstStyle/>
        <a:p>
          <a:r>
            <a:rPr lang="en-US" dirty="0"/>
            <a:t>Service Design</a:t>
          </a:r>
        </a:p>
      </dgm:t>
    </dgm:pt>
    <dgm:pt modelId="{3BB9FBF9-1D2A-4F37-96D7-ECDB7E9573CD}" type="parTrans" cxnId="{AF518135-A081-44DC-868C-446F74EFB572}">
      <dgm:prSet/>
      <dgm:spPr/>
      <dgm:t>
        <a:bodyPr/>
        <a:lstStyle/>
        <a:p>
          <a:endParaRPr lang="en-US"/>
        </a:p>
      </dgm:t>
    </dgm:pt>
    <dgm:pt modelId="{2EECE250-FFEA-42F8-8068-D57CCFE433A9}" type="sibTrans" cxnId="{AF518135-A081-44DC-868C-446F74EFB572}">
      <dgm:prSet/>
      <dgm:spPr/>
      <dgm:t>
        <a:bodyPr/>
        <a:lstStyle/>
        <a:p>
          <a:endParaRPr lang="en-US"/>
        </a:p>
      </dgm:t>
    </dgm:pt>
    <dgm:pt modelId="{BC7F6B91-8837-42BC-8071-55747372C011}">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Service Level Management</a:t>
          </a:r>
        </a:p>
      </dgm:t>
    </dgm:pt>
    <dgm:pt modelId="{95D1F4C7-3BAB-4C46-929F-E5E990A5EB9D}" type="parTrans" cxnId="{F8466109-E87D-4CCA-95FA-9F83DF2B4F06}">
      <dgm:prSet/>
      <dgm:spPr/>
      <dgm:t>
        <a:bodyPr/>
        <a:lstStyle/>
        <a:p>
          <a:endParaRPr lang="en-US"/>
        </a:p>
      </dgm:t>
    </dgm:pt>
    <dgm:pt modelId="{8A1C6103-244C-4940-8F2C-55F011DFD1C0}" type="sibTrans" cxnId="{F8466109-E87D-4CCA-95FA-9F83DF2B4F06}">
      <dgm:prSet/>
      <dgm:spPr/>
      <dgm:t>
        <a:bodyPr/>
        <a:lstStyle/>
        <a:p>
          <a:endParaRPr lang="en-US"/>
        </a:p>
      </dgm:t>
    </dgm:pt>
    <dgm:pt modelId="{2AEE20DA-5FD8-4CD8-BAA3-E049E684CEFE}">
      <dgm:prSet phldrT="[Text]"/>
      <dgm:spPr/>
      <dgm:t>
        <a:bodyPr/>
        <a:lstStyle/>
        <a:p>
          <a:r>
            <a:rPr lang="en-US" dirty="0"/>
            <a:t>Service Transition</a:t>
          </a:r>
        </a:p>
      </dgm:t>
    </dgm:pt>
    <dgm:pt modelId="{2FC63120-538C-4EFB-8E23-0B29AB75444D}" type="parTrans" cxnId="{AB7CC3E9-DCAC-42FD-AE6F-3C73F987F698}">
      <dgm:prSet/>
      <dgm:spPr/>
      <dgm:t>
        <a:bodyPr/>
        <a:lstStyle/>
        <a:p>
          <a:endParaRPr lang="en-US"/>
        </a:p>
      </dgm:t>
    </dgm:pt>
    <dgm:pt modelId="{DA517775-D240-4E21-BB18-3B2A90A29EB0}" type="sibTrans" cxnId="{AB7CC3E9-DCAC-42FD-AE6F-3C73F987F698}">
      <dgm:prSet/>
      <dgm:spPr/>
      <dgm:t>
        <a:bodyPr/>
        <a:lstStyle/>
        <a:p>
          <a:endParaRPr lang="en-US"/>
        </a:p>
      </dgm:t>
    </dgm:pt>
    <dgm:pt modelId="{77ECA27B-A52F-40E8-B0E9-3C533B0F4C03}">
      <dgm:prSet phldrT="[Text]"/>
      <dgm:spPr/>
      <dgm:t>
        <a:bodyPr/>
        <a:lstStyle/>
        <a:p>
          <a:r>
            <a:rPr lang="en-US" dirty="0"/>
            <a:t>Change Management</a:t>
          </a:r>
        </a:p>
      </dgm:t>
    </dgm:pt>
    <dgm:pt modelId="{953EC183-9F4B-4AA7-B841-51F539AE527A}" type="parTrans" cxnId="{63C31654-6A81-41D5-8204-153526C65734}">
      <dgm:prSet/>
      <dgm:spPr/>
      <dgm:t>
        <a:bodyPr/>
        <a:lstStyle/>
        <a:p>
          <a:endParaRPr lang="en-US"/>
        </a:p>
      </dgm:t>
    </dgm:pt>
    <dgm:pt modelId="{76D1D5F1-36B9-42DF-8411-30E561F19C42}" type="sibTrans" cxnId="{63C31654-6A81-41D5-8204-153526C65734}">
      <dgm:prSet/>
      <dgm:spPr/>
      <dgm:t>
        <a:bodyPr/>
        <a:lstStyle/>
        <a:p>
          <a:endParaRPr lang="en-US"/>
        </a:p>
      </dgm:t>
    </dgm:pt>
    <dgm:pt modelId="{80F0E009-23BD-4A23-9D8C-8EDB802DAB3F}">
      <dgm:prSet phldrT="[Text]"/>
      <dgm:spPr/>
      <dgm:t>
        <a:bodyPr/>
        <a:lstStyle/>
        <a:p>
          <a:r>
            <a:rPr lang="en-US" dirty="0"/>
            <a:t>Release &amp; Deployment Management</a:t>
          </a:r>
        </a:p>
      </dgm:t>
    </dgm:pt>
    <dgm:pt modelId="{1DA7BC74-1389-42EF-BF48-C81937EDE07A}" type="parTrans" cxnId="{3514D173-FCCD-40BD-BC7C-CB7C79C1F8B1}">
      <dgm:prSet/>
      <dgm:spPr/>
      <dgm:t>
        <a:bodyPr/>
        <a:lstStyle/>
        <a:p>
          <a:endParaRPr lang="en-US"/>
        </a:p>
      </dgm:t>
    </dgm:pt>
    <dgm:pt modelId="{DA0771E9-8D91-4E75-9563-D2A0780A955B}" type="sibTrans" cxnId="{3514D173-FCCD-40BD-BC7C-CB7C79C1F8B1}">
      <dgm:prSet/>
      <dgm:spPr/>
      <dgm:t>
        <a:bodyPr/>
        <a:lstStyle/>
        <a:p>
          <a:endParaRPr lang="en-US"/>
        </a:p>
      </dgm:t>
    </dgm:pt>
    <dgm:pt modelId="{7B50A5FB-0DDA-4D23-8829-304C5B09D501}">
      <dgm:prSet phldrT="[Text]"/>
      <dgm:spPr/>
      <dgm:t>
        <a:bodyPr/>
        <a:lstStyle/>
        <a:p>
          <a:r>
            <a:rPr lang="en-US" dirty="0"/>
            <a:t>Service Asset &amp; Configuration Management</a:t>
          </a:r>
        </a:p>
      </dgm:t>
    </dgm:pt>
    <dgm:pt modelId="{E87BD060-6043-4BE3-AC07-D8A3C25A7664}" type="parTrans" cxnId="{B6B6CBC5-494D-4769-A6A7-C782AB821410}">
      <dgm:prSet/>
      <dgm:spPr/>
      <dgm:t>
        <a:bodyPr/>
        <a:lstStyle/>
        <a:p>
          <a:endParaRPr lang="en-US"/>
        </a:p>
      </dgm:t>
    </dgm:pt>
    <dgm:pt modelId="{2338676B-AA40-4F79-AB9F-7596758388D0}" type="sibTrans" cxnId="{B6B6CBC5-494D-4769-A6A7-C782AB821410}">
      <dgm:prSet/>
      <dgm:spPr/>
      <dgm:t>
        <a:bodyPr/>
        <a:lstStyle/>
        <a:p>
          <a:endParaRPr lang="en-US"/>
        </a:p>
      </dgm:t>
    </dgm:pt>
    <dgm:pt modelId="{C2191A29-FEC8-4584-9222-2EDCAC99F155}">
      <dgm:prSet phldrT="[Text]"/>
      <dgm:spPr/>
      <dgm:t>
        <a:bodyPr/>
        <a:lstStyle/>
        <a:p>
          <a:r>
            <a:rPr lang="en-US" dirty="0"/>
            <a:t>Knowledge Management</a:t>
          </a:r>
        </a:p>
      </dgm:t>
    </dgm:pt>
    <dgm:pt modelId="{7855C0B0-4A2A-49F0-80BE-475126F4236D}" type="parTrans" cxnId="{2920A786-9CFE-4D96-A512-FEF1267B9501}">
      <dgm:prSet/>
      <dgm:spPr/>
      <dgm:t>
        <a:bodyPr/>
        <a:lstStyle/>
        <a:p>
          <a:endParaRPr lang="en-US"/>
        </a:p>
      </dgm:t>
    </dgm:pt>
    <dgm:pt modelId="{F7178C27-316F-42BE-9A4E-A0CA89B2FD52}" type="sibTrans" cxnId="{2920A786-9CFE-4D96-A512-FEF1267B9501}">
      <dgm:prSet/>
      <dgm:spPr/>
      <dgm:t>
        <a:bodyPr/>
        <a:lstStyle/>
        <a:p>
          <a:endParaRPr lang="en-US"/>
        </a:p>
      </dgm:t>
    </dgm:pt>
    <dgm:pt modelId="{83C4D1A0-DF7E-4F38-A73A-10F9C7CE8F40}">
      <dgm:prSet phldrT="[Text]"/>
      <dgm:spPr/>
      <dgm:t>
        <a:bodyPr/>
        <a:lstStyle/>
        <a:p>
          <a:r>
            <a:rPr lang="en-US" dirty="0"/>
            <a:t>Service Operation</a:t>
          </a:r>
        </a:p>
      </dgm:t>
    </dgm:pt>
    <dgm:pt modelId="{644D1835-E165-4E97-9926-CBEA507E29BB}" type="parTrans" cxnId="{7FEF6558-7CC7-4FE1-9A4E-33CAAAF95FD1}">
      <dgm:prSet/>
      <dgm:spPr/>
      <dgm:t>
        <a:bodyPr/>
        <a:lstStyle/>
        <a:p>
          <a:endParaRPr lang="en-US"/>
        </a:p>
      </dgm:t>
    </dgm:pt>
    <dgm:pt modelId="{C67D1A38-894B-4B1A-A7A4-D183EC131EB0}" type="sibTrans" cxnId="{7FEF6558-7CC7-4FE1-9A4E-33CAAAF95FD1}">
      <dgm:prSet/>
      <dgm:spPr/>
      <dgm:t>
        <a:bodyPr/>
        <a:lstStyle/>
        <a:p>
          <a:endParaRPr lang="en-US"/>
        </a:p>
      </dgm:t>
    </dgm:pt>
    <dgm:pt modelId="{9C9CCA4B-3F35-4015-A3C5-A761A5AFF7DE}">
      <dgm:prSet phldrT="[Text]"/>
      <dgm:spPr/>
      <dgm:t>
        <a:bodyPr/>
        <a:lstStyle/>
        <a:p>
          <a:r>
            <a:rPr lang="en-US" dirty="0"/>
            <a:t>Event Management</a:t>
          </a:r>
        </a:p>
      </dgm:t>
    </dgm:pt>
    <dgm:pt modelId="{F5DAC7F4-DC06-4CAC-8442-E7B6EEB44242}" type="parTrans" cxnId="{FB6F12C4-AE4C-4484-9777-0565C69BB6EF}">
      <dgm:prSet/>
      <dgm:spPr/>
      <dgm:t>
        <a:bodyPr/>
        <a:lstStyle/>
        <a:p>
          <a:endParaRPr lang="en-US"/>
        </a:p>
      </dgm:t>
    </dgm:pt>
    <dgm:pt modelId="{28A2FCE4-5FF3-416C-AB69-6B1354F2FDE4}" type="sibTrans" cxnId="{FB6F12C4-AE4C-4484-9777-0565C69BB6EF}">
      <dgm:prSet/>
      <dgm:spPr/>
      <dgm:t>
        <a:bodyPr/>
        <a:lstStyle/>
        <a:p>
          <a:endParaRPr lang="en-US"/>
        </a:p>
      </dgm:t>
    </dgm:pt>
    <dgm:pt modelId="{1ADDDBFC-662E-4FFA-9E13-62932586D14F}">
      <dgm:prSet phldrT="[Text]"/>
      <dgm:spPr/>
      <dgm:t>
        <a:bodyPr/>
        <a:lstStyle/>
        <a:p>
          <a:r>
            <a:rPr lang="en-US" dirty="0"/>
            <a:t>Incident Management</a:t>
          </a:r>
        </a:p>
      </dgm:t>
    </dgm:pt>
    <dgm:pt modelId="{E62B0F47-C2F7-4B7B-A221-1F2D877D6929}" type="parTrans" cxnId="{4B08B92B-928A-4EED-B65C-27F8ED2EAE77}">
      <dgm:prSet/>
      <dgm:spPr/>
      <dgm:t>
        <a:bodyPr/>
        <a:lstStyle/>
        <a:p>
          <a:endParaRPr lang="en-US"/>
        </a:p>
      </dgm:t>
    </dgm:pt>
    <dgm:pt modelId="{838D668B-4D24-468D-829E-F8F36E051CA9}" type="sibTrans" cxnId="{4B08B92B-928A-4EED-B65C-27F8ED2EAE77}">
      <dgm:prSet/>
      <dgm:spPr/>
      <dgm:t>
        <a:bodyPr/>
        <a:lstStyle/>
        <a:p>
          <a:endParaRPr lang="en-US"/>
        </a:p>
      </dgm:t>
    </dgm:pt>
    <dgm:pt modelId="{2A0FC4C0-645B-45B4-ACCA-AA4D4D47189E}">
      <dgm:prSet phldrT="[Text]"/>
      <dgm:spPr/>
      <dgm:t>
        <a:bodyPr/>
        <a:lstStyle/>
        <a:p>
          <a:r>
            <a:rPr lang="en-US" dirty="0"/>
            <a:t>Problem Management</a:t>
          </a:r>
        </a:p>
      </dgm:t>
    </dgm:pt>
    <dgm:pt modelId="{D6C27C1C-9B06-4589-A634-A3ABC9B3858C}" type="parTrans" cxnId="{3A4E9709-C6AC-4AEC-8569-8E31BE71DCF2}">
      <dgm:prSet/>
      <dgm:spPr/>
      <dgm:t>
        <a:bodyPr/>
        <a:lstStyle/>
        <a:p>
          <a:endParaRPr lang="en-US"/>
        </a:p>
      </dgm:t>
    </dgm:pt>
    <dgm:pt modelId="{DAB68E73-0512-415E-AE36-7CCBD2E6E4C4}" type="sibTrans" cxnId="{3A4E9709-C6AC-4AEC-8569-8E31BE71DCF2}">
      <dgm:prSet/>
      <dgm:spPr/>
      <dgm:t>
        <a:bodyPr/>
        <a:lstStyle/>
        <a:p>
          <a:endParaRPr lang="en-US"/>
        </a:p>
      </dgm:t>
    </dgm:pt>
    <dgm:pt modelId="{C0E03A46-9622-4855-8747-4D9BDE7090A3}">
      <dgm:prSet phldrT="[Text]"/>
      <dgm:spPr/>
      <dgm:t>
        <a:bodyPr/>
        <a:lstStyle/>
        <a:p>
          <a:r>
            <a:rPr lang="en-US" dirty="0"/>
            <a:t>Access Management</a:t>
          </a:r>
        </a:p>
      </dgm:t>
    </dgm:pt>
    <dgm:pt modelId="{21704836-3F00-4AEB-8007-C1FB8B58AB13}" type="parTrans" cxnId="{350D49B8-D78C-4E69-A085-E3A8AF0D3B04}">
      <dgm:prSet/>
      <dgm:spPr/>
      <dgm:t>
        <a:bodyPr/>
        <a:lstStyle/>
        <a:p>
          <a:endParaRPr lang="en-US"/>
        </a:p>
      </dgm:t>
    </dgm:pt>
    <dgm:pt modelId="{6AAFACAD-6413-42E1-A025-A528342924B0}" type="sibTrans" cxnId="{350D49B8-D78C-4E69-A085-E3A8AF0D3B04}">
      <dgm:prSet/>
      <dgm:spPr/>
      <dgm:t>
        <a:bodyPr/>
        <a:lstStyle/>
        <a:p>
          <a:endParaRPr lang="en-US"/>
        </a:p>
      </dgm:t>
    </dgm:pt>
    <dgm:pt modelId="{5A3CC8F2-D4B0-4AF0-ACE3-BE7ECDAF99BE}">
      <dgm:prSet phldrT="[Text]"/>
      <dgm:spPr/>
      <dgm:t>
        <a:bodyPr/>
        <a:lstStyle/>
        <a:p>
          <a:r>
            <a:rPr lang="en-US" dirty="0"/>
            <a:t>Continual Service Improvement</a:t>
          </a:r>
        </a:p>
      </dgm:t>
    </dgm:pt>
    <dgm:pt modelId="{A1C20A2F-6F63-41F2-AE33-B6582DB7AE5A}" type="parTrans" cxnId="{844148A4-549A-4177-B720-D35CBC8B3975}">
      <dgm:prSet/>
      <dgm:spPr/>
      <dgm:t>
        <a:bodyPr/>
        <a:lstStyle/>
        <a:p>
          <a:endParaRPr lang="en-US"/>
        </a:p>
      </dgm:t>
    </dgm:pt>
    <dgm:pt modelId="{8BD7DA16-F5BE-435B-9F53-0122B4156830}" type="sibTrans" cxnId="{844148A4-549A-4177-B720-D35CBC8B3975}">
      <dgm:prSet/>
      <dgm:spPr/>
      <dgm:t>
        <a:bodyPr/>
        <a:lstStyle/>
        <a:p>
          <a:endParaRPr lang="en-US"/>
        </a:p>
      </dgm:t>
    </dgm:pt>
    <dgm:pt modelId="{95DD847A-6140-4A02-A993-FE2C03BCF9E8}">
      <dgm:prSet phldrT="[Text]"/>
      <dgm:spPr/>
      <dgm:t>
        <a:bodyPr/>
        <a:lstStyle/>
        <a:p>
          <a:r>
            <a:rPr lang="en-US" dirty="0"/>
            <a:t>Measurement</a:t>
          </a:r>
        </a:p>
      </dgm:t>
    </dgm:pt>
    <dgm:pt modelId="{F303AB01-33E8-459D-B91D-94622093A328}" type="parTrans" cxnId="{C79B2760-8FB0-4F41-957E-D1762CC6833B}">
      <dgm:prSet/>
      <dgm:spPr/>
      <dgm:t>
        <a:bodyPr/>
        <a:lstStyle/>
        <a:p>
          <a:endParaRPr lang="en-US"/>
        </a:p>
      </dgm:t>
    </dgm:pt>
    <dgm:pt modelId="{49733E0A-8C00-431E-A440-85D0C41DB38C}" type="sibTrans" cxnId="{C79B2760-8FB0-4F41-957E-D1762CC6833B}">
      <dgm:prSet/>
      <dgm:spPr/>
      <dgm:t>
        <a:bodyPr/>
        <a:lstStyle/>
        <a:p>
          <a:endParaRPr lang="en-US"/>
        </a:p>
      </dgm:t>
    </dgm:pt>
    <dgm:pt modelId="{C3CE7301-3CBD-4B94-B470-0C1ADD26FF00}">
      <dgm:prSet phldrT="[Text]"/>
      <dgm:spPr/>
      <dgm:t>
        <a:bodyPr/>
        <a:lstStyle/>
        <a:p>
          <a:r>
            <a:rPr lang="en-US" dirty="0"/>
            <a:t>Trends</a:t>
          </a:r>
        </a:p>
      </dgm:t>
    </dgm:pt>
    <dgm:pt modelId="{74E5F4FC-C6A5-4ED5-A8B6-C711536CA1A4}" type="parTrans" cxnId="{1D8716AF-97DD-4BE8-8411-76265C664BB3}">
      <dgm:prSet/>
      <dgm:spPr/>
      <dgm:t>
        <a:bodyPr/>
        <a:lstStyle/>
        <a:p>
          <a:endParaRPr lang="en-US"/>
        </a:p>
      </dgm:t>
    </dgm:pt>
    <dgm:pt modelId="{27554A7D-B860-4A41-B144-864F9849CCE0}" type="sibTrans" cxnId="{1D8716AF-97DD-4BE8-8411-76265C664BB3}">
      <dgm:prSet/>
      <dgm:spPr/>
      <dgm:t>
        <a:bodyPr/>
        <a:lstStyle/>
        <a:p>
          <a:endParaRPr lang="en-US"/>
        </a:p>
      </dgm:t>
    </dgm:pt>
    <dgm:pt modelId="{F0A9F810-7E78-49DF-9198-CBF639C91764}">
      <dgm:prSet phldrT="[Text]"/>
      <dgm:spPr/>
      <dgm:t>
        <a:bodyPr/>
        <a:lstStyle/>
        <a:p>
          <a:r>
            <a:rPr lang="en-US" dirty="0"/>
            <a:t>Reporting &amp; Analysis</a:t>
          </a:r>
        </a:p>
      </dgm:t>
    </dgm:pt>
    <dgm:pt modelId="{D9A29030-5140-49AF-9AFA-136A511BA1BF}" type="parTrans" cxnId="{A32A825C-0E65-40D4-B470-95E312175D6B}">
      <dgm:prSet/>
      <dgm:spPr/>
      <dgm:t>
        <a:bodyPr/>
        <a:lstStyle/>
        <a:p>
          <a:endParaRPr lang="en-US"/>
        </a:p>
      </dgm:t>
    </dgm:pt>
    <dgm:pt modelId="{29D2D290-116A-405A-B9E4-332F5E99AF75}" type="sibTrans" cxnId="{A32A825C-0E65-40D4-B470-95E312175D6B}">
      <dgm:prSet/>
      <dgm:spPr/>
      <dgm:t>
        <a:bodyPr/>
        <a:lstStyle/>
        <a:p>
          <a:endParaRPr lang="en-US"/>
        </a:p>
      </dgm:t>
    </dgm:pt>
    <dgm:pt modelId="{1190F1EC-9717-49AD-AED5-93EEF7BDA104}">
      <dgm:prSet phldrT="[Text]"/>
      <dgm:spPr/>
      <dgm:t>
        <a:bodyPr/>
        <a:lstStyle/>
        <a:p>
          <a:r>
            <a:rPr lang="en-US" dirty="0"/>
            <a:t>Review</a:t>
          </a:r>
        </a:p>
      </dgm:t>
    </dgm:pt>
    <dgm:pt modelId="{CB547CBC-DFD1-4795-9D0D-298B872B01EA}" type="parTrans" cxnId="{36D4412E-83E3-4534-97E1-CCAE5890456D}">
      <dgm:prSet/>
      <dgm:spPr/>
      <dgm:t>
        <a:bodyPr/>
        <a:lstStyle/>
        <a:p>
          <a:endParaRPr lang="en-US"/>
        </a:p>
      </dgm:t>
    </dgm:pt>
    <dgm:pt modelId="{9715462F-2EA3-4919-8D62-BACA4C63CCF7}" type="sibTrans" cxnId="{36D4412E-83E3-4534-97E1-CCAE5890456D}">
      <dgm:prSet/>
      <dgm:spPr/>
      <dgm:t>
        <a:bodyPr/>
        <a:lstStyle/>
        <a:p>
          <a:endParaRPr lang="en-US"/>
        </a:p>
      </dgm:t>
    </dgm:pt>
    <dgm:pt modelId="{FD93B694-5DAC-47C0-9309-3BAA18D22999}">
      <dgm:prSet phldrT="[Text]"/>
      <dgm:spPr/>
      <dgm:t>
        <a:bodyPr/>
        <a:lstStyle/>
        <a:p>
          <a:r>
            <a:rPr lang="en-US" dirty="0"/>
            <a:t>Assessment</a:t>
          </a:r>
        </a:p>
      </dgm:t>
    </dgm:pt>
    <dgm:pt modelId="{2BC6BEB7-34EB-4494-9937-98908C485950}" type="parTrans" cxnId="{E2BFE7C7-B883-43D3-B4F4-C6B971076455}">
      <dgm:prSet/>
      <dgm:spPr/>
      <dgm:t>
        <a:bodyPr/>
        <a:lstStyle/>
        <a:p>
          <a:endParaRPr lang="en-US"/>
        </a:p>
      </dgm:t>
    </dgm:pt>
    <dgm:pt modelId="{2D8A6589-133E-4238-BBED-D93042B175E5}" type="sibTrans" cxnId="{E2BFE7C7-B883-43D3-B4F4-C6B971076455}">
      <dgm:prSet/>
      <dgm:spPr/>
      <dgm:t>
        <a:bodyPr/>
        <a:lstStyle/>
        <a:p>
          <a:endParaRPr lang="en-US"/>
        </a:p>
      </dgm:t>
    </dgm:pt>
    <dgm:pt modelId="{6FED3E80-3AC9-4E0B-9C5B-BE4BCD20EAD4}">
      <dgm:prSet phldrT="[Text]"/>
      <dgm:spPr/>
      <dgm:t>
        <a:bodyPr/>
        <a:lstStyle/>
        <a:p>
          <a:r>
            <a:rPr lang="en-US" dirty="0"/>
            <a:t>Service Improvement</a:t>
          </a:r>
        </a:p>
      </dgm:t>
    </dgm:pt>
    <dgm:pt modelId="{9E4F8ECC-5077-4201-AC8C-585360C48795}" type="parTrans" cxnId="{E1BA2123-2518-41E1-A2BC-C30610144FB7}">
      <dgm:prSet/>
      <dgm:spPr/>
      <dgm:t>
        <a:bodyPr/>
        <a:lstStyle/>
        <a:p>
          <a:endParaRPr lang="en-US"/>
        </a:p>
      </dgm:t>
    </dgm:pt>
    <dgm:pt modelId="{49DFCA19-6C78-4163-9471-1FC4E515DA8D}" type="sibTrans" cxnId="{E1BA2123-2518-41E1-A2BC-C30610144FB7}">
      <dgm:prSet/>
      <dgm:spPr/>
      <dgm:t>
        <a:bodyPr/>
        <a:lstStyle/>
        <a:p>
          <a:endParaRPr lang="en-US"/>
        </a:p>
      </dgm:t>
    </dgm:pt>
    <dgm:pt modelId="{1DFC32B3-8B53-47F1-A1A3-20E0053F25D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Service Catalogue Management</a:t>
          </a:r>
        </a:p>
      </dgm:t>
    </dgm:pt>
    <dgm:pt modelId="{72AFEE19-3737-4FC2-B1C2-480121CEFA64}" type="parTrans" cxnId="{D052C8F1-4EAD-4F78-A5C1-FC8F17A7EC2B}">
      <dgm:prSet/>
      <dgm:spPr/>
      <dgm:t>
        <a:bodyPr/>
        <a:lstStyle/>
        <a:p>
          <a:endParaRPr lang="en-US"/>
        </a:p>
      </dgm:t>
    </dgm:pt>
    <dgm:pt modelId="{64CB5A78-EA24-4454-ABF0-6BAC3DF0D539}" type="sibTrans" cxnId="{D052C8F1-4EAD-4F78-A5C1-FC8F17A7EC2B}">
      <dgm:prSet/>
      <dgm:spPr/>
      <dgm:t>
        <a:bodyPr/>
        <a:lstStyle/>
        <a:p>
          <a:endParaRPr lang="en-US"/>
        </a:p>
      </dgm:t>
    </dgm:pt>
    <dgm:pt modelId="{7EA97FFB-4BB6-4EDE-988C-6685E7FAE4C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Capacity</a:t>
          </a:r>
        </a:p>
      </dgm:t>
    </dgm:pt>
    <dgm:pt modelId="{058B8028-F58F-442A-91E5-B6D266369CAA}" type="parTrans" cxnId="{9A737A1D-5F28-447D-8F1B-8FDCF5E55DF8}">
      <dgm:prSet/>
      <dgm:spPr/>
      <dgm:t>
        <a:bodyPr/>
        <a:lstStyle/>
        <a:p>
          <a:endParaRPr lang="en-US"/>
        </a:p>
      </dgm:t>
    </dgm:pt>
    <dgm:pt modelId="{D217D5DA-029B-46E4-A84E-095B8AA19F58}" type="sibTrans" cxnId="{9A737A1D-5F28-447D-8F1B-8FDCF5E55DF8}">
      <dgm:prSet/>
      <dgm:spPr/>
      <dgm:t>
        <a:bodyPr/>
        <a:lstStyle/>
        <a:p>
          <a:endParaRPr lang="en-US"/>
        </a:p>
      </dgm:t>
    </dgm:pt>
    <dgm:pt modelId="{91EA27C7-D883-455E-9AE9-980D6E544C3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Availability </a:t>
          </a:r>
        </a:p>
      </dgm:t>
    </dgm:pt>
    <dgm:pt modelId="{023C36C4-C0D7-4371-8D3C-10C13C19C25A}" type="parTrans" cxnId="{89FB74CA-5615-4CF5-85FF-9DEDDD246464}">
      <dgm:prSet/>
      <dgm:spPr/>
      <dgm:t>
        <a:bodyPr/>
        <a:lstStyle/>
        <a:p>
          <a:endParaRPr lang="en-US"/>
        </a:p>
      </dgm:t>
    </dgm:pt>
    <dgm:pt modelId="{2B20EA0D-1F97-4D0C-92AD-D4FA3F23E0B0}" type="sibTrans" cxnId="{89FB74CA-5615-4CF5-85FF-9DEDDD246464}">
      <dgm:prSet/>
      <dgm:spPr/>
      <dgm:t>
        <a:bodyPr/>
        <a:lstStyle/>
        <a:p>
          <a:endParaRPr lang="en-US"/>
        </a:p>
      </dgm:t>
    </dgm:pt>
    <dgm:pt modelId="{87965EAB-3311-473D-826D-3AF5F7700BC6}">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IT Service Continuity</a:t>
          </a:r>
        </a:p>
      </dgm:t>
    </dgm:pt>
    <dgm:pt modelId="{53A4AF63-EB98-4859-9EA8-BF278EF66B87}" type="parTrans" cxnId="{308E7D6F-6D6D-4974-91FE-70B3BDA90D15}">
      <dgm:prSet/>
      <dgm:spPr/>
      <dgm:t>
        <a:bodyPr/>
        <a:lstStyle/>
        <a:p>
          <a:endParaRPr lang="en-US"/>
        </a:p>
      </dgm:t>
    </dgm:pt>
    <dgm:pt modelId="{081E8354-AEB0-4BEB-99EA-0E2CFEE5103A}" type="sibTrans" cxnId="{308E7D6F-6D6D-4974-91FE-70B3BDA90D15}">
      <dgm:prSet/>
      <dgm:spPr/>
      <dgm:t>
        <a:bodyPr/>
        <a:lstStyle/>
        <a:p>
          <a:endParaRPr lang="en-US"/>
        </a:p>
      </dgm:t>
    </dgm:pt>
    <dgm:pt modelId="{FB46780D-D6C7-440A-B333-B07F0C43EC8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Security Management</a:t>
          </a:r>
        </a:p>
      </dgm:t>
    </dgm:pt>
    <dgm:pt modelId="{993AB8D8-7AA7-424D-AB41-FE8EFFD092C0}" type="parTrans" cxnId="{361B61EE-74DE-4438-A2BD-F3E38CED3BD1}">
      <dgm:prSet/>
      <dgm:spPr/>
      <dgm:t>
        <a:bodyPr/>
        <a:lstStyle/>
        <a:p>
          <a:endParaRPr lang="en-US"/>
        </a:p>
      </dgm:t>
    </dgm:pt>
    <dgm:pt modelId="{366B7778-D511-4A10-8350-6A1CE667CED5}" type="sibTrans" cxnId="{361B61EE-74DE-4438-A2BD-F3E38CED3BD1}">
      <dgm:prSet/>
      <dgm:spPr/>
      <dgm:t>
        <a:bodyPr/>
        <a:lstStyle/>
        <a:p>
          <a:endParaRPr lang="en-US"/>
        </a:p>
      </dgm:t>
    </dgm:pt>
    <dgm:pt modelId="{AD631BED-C0A0-4EAD-B894-BEEF8236E39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Supplier Management</a:t>
          </a:r>
        </a:p>
      </dgm:t>
    </dgm:pt>
    <dgm:pt modelId="{31583616-97F7-4326-921E-90E2E6FF419C}" type="parTrans" cxnId="{15B3ACEB-C1FF-4569-BC28-DF35B7FE3033}">
      <dgm:prSet/>
      <dgm:spPr/>
      <dgm:t>
        <a:bodyPr/>
        <a:lstStyle/>
        <a:p>
          <a:endParaRPr lang="en-US"/>
        </a:p>
      </dgm:t>
    </dgm:pt>
    <dgm:pt modelId="{B82CE16B-A199-437A-9CA3-AD0E531A4950}" type="sibTrans" cxnId="{15B3ACEB-C1FF-4569-BC28-DF35B7FE3033}">
      <dgm:prSet/>
      <dgm:spPr/>
      <dgm:t>
        <a:bodyPr/>
        <a:lstStyle/>
        <a:p>
          <a:endParaRPr lang="en-US"/>
        </a:p>
      </dgm:t>
    </dgm:pt>
    <dgm:pt modelId="{3D0C5E72-507C-40E7-905D-66AC3E9F2E0C}">
      <dgm:prSet phldrT="[Text]"/>
      <dgm:spPr/>
      <dgm:t>
        <a:bodyPr/>
        <a:lstStyle/>
        <a:p>
          <a:r>
            <a:rPr lang="en-US" dirty="0"/>
            <a:t>Request Management</a:t>
          </a:r>
        </a:p>
      </dgm:t>
    </dgm:pt>
    <dgm:pt modelId="{21C4BB9C-95C7-4057-8A85-F52AC3E07D7C}" type="parTrans" cxnId="{A76970B3-7907-42BA-BD17-09384A667914}">
      <dgm:prSet/>
      <dgm:spPr/>
      <dgm:t>
        <a:bodyPr/>
        <a:lstStyle/>
        <a:p>
          <a:endParaRPr lang="en-US"/>
        </a:p>
      </dgm:t>
    </dgm:pt>
    <dgm:pt modelId="{915B5609-FD42-416F-AD90-A7A43D1C8FF3}" type="sibTrans" cxnId="{A76970B3-7907-42BA-BD17-09384A667914}">
      <dgm:prSet/>
      <dgm:spPr/>
      <dgm:t>
        <a:bodyPr/>
        <a:lstStyle/>
        <a:p>
          <a:endParaRPr lang="en-US"/>
        </a:p>
      </dgm:t>
    </dgm:pt>
    <dgm:pt modelId="{1334EACE-5469-45E0-BD77-86B3196F187E}">
      <dgm:prSet phldrT="[Text]"/>
      <dgm:spPr/>
      <dgm:t>
        <a:bodyPr/>
        <a:lstStyle/>
        <a:p>
          <a:r>
            <a:rPr lang="en-US" dirty="0"/>
            <a:t>Functions</a:t>
          </a:r>
        </a:p>
      </dgm:t>
    </dgm:pt>
    <dgm:pt modelId="{67889107-450C-4F4B-83C0-CF3D73303C07}" type="parTrans" cxnId="{01DB6C67-353C-4B07-936C-28BDE0AB125D}">
      <dgm:prSet/>
      <dgm:spPr/>
      <dgm:t>
        <a:bodyPr/>
        <a:lstStyle/>
        <a:p>
          <a:endParaRPr lang="en-US"/>
        </a:p>
      </dgm:t>
    </dgm:pt>
    <dgm:pt modelId="{7B662FAA-68AA-4468-9ECB-C0428A61B183}" type="sibTrans" cxnId="{01DB6C67-353C-4B07-936C-28BDE0AB125D}">
      <dgm:prSet/>
      <dgm:spPr/>
      <dgm:t>
        <a:bodyPr/>
        <a:lstStyle/>
        <a:p>
          <a:endParaRPr lang="en-US"/>
        </a:p>
      </dgm:t>
    </dgm:pt>
    <dgm:pt modelId="{2E84783B-2B1D-4F0B-94FC-92ACF6FC5945}" type="pres">
      <dgm:prSet presAssocID="{86F4B24C-3549-4280-8005-2AADA22C259F}" presName="diagram" presStyleCnt="0">
        <dgm:presLayoutVars>
          <dgm:dir/>
          <dgm:animLvl val="lvl"/>
          <dgm:resizeHandles val="exact"/>
        </dgm:presLayoutVars>
      </dgm:prSet>
      <dgm:spPr/>
    </dgm:pt>
    <dgm:pt modelId="{A36473D2-E087-4CD7-89D2-036711084C69}" type="pres">
      <dgm:prSet presAssocID="{13396920-42C3-472E-84FF-607B16DD6E3E}" presName="compNode" presStyleCnt="0"/>
      <dgm:spPr/>
    </dgm:pt>
    <dgm:pt modelId="{9D8E03CD-E11E-43B0-BFDA-4BA7A8FAC4D2}" type="pres">
      <dgm:prSet presAssocID="{13396920-42C3-472E-84FF-607B16DD6E3E}" presName="childRect" presStyleLbl="bgAcc1" presStyleIdx="0" presStyleCnt="5">
        <dgm:presLayoutVars>
          <dgm:bulletEnabled val="1"/>
        </dgm:presLayoutVars>
      </dgm:prSet>
      <dgm:spPr/>
    </dgm:pt>
    <dgm:pt modelId="{8866017B-835B-4281-AA51-4A6195FAE290}" type="pres">
      <dgm:prSet presAssocID="{13396920-42C3-472E-84FF-607B16DD6E3E}" presName="parentText" presStyleLbl="node1" presStyleIdx="0" presStyleCnt="0">
        <dgm:presLayoutVars>
          <dgm:chMax val="0"/>
          <dgm:bulletEnabled val="1"/>
        </dgm:presLayoutVars>
      </dgm:prSet>
      <dgm:spPr/>
    </dgm:pt>
    <dgm:pt modelId="{75687B3B-2979-4B4C-BB59-75B791612EFF}" type="pres">
      <dgm:prSet presAssocID="{13396920-42C3-472E-84FF-607B16DD6E3E}" presName="parentRect" presStyleLbl="alignNode1" presStyleIdx="0" presStyleCnt="5"/>
      <dgm:spPr/>
    </dgm:pt>
    <dgm:pt modelId="{54377DB1-257A-4BE0-8947-D1E4125F94DD}" type="pres">
      <dgm:prSet presAssocID="{13396920-42C3-472E-84FF-607B16DD6E3E}" presName="adorn" presStyleLbl="fgAccFollowNode1" presStyleIdx="0" presStyleCnt="5"/>
      <dgm:spPr>
        <a:blipFill rotWithShape="0">
          <a:blip xmlns:r="http://schemas.openxmlformats.org/officeDocument/2006/relationships" r:embed="rId1"/>
          <a:stretch>
            <a:fillRect/>
          </a:stretch>
        </a:blipFill>
      </dgm:spPr>
    </dgm:pt>
    <dgm:pt modelId="{BAAA22A3-4B02-4865-A54F-BF6A3B1C9F86}" type="pres">
      <dgm:prSet presAssocID="{8A0C6435-AB6E-496D-9939-ED1184495AA3}" presName="sibTrans" presStyleLbl="sibTrans2D1" presStyleIdx="0" presStyleCnt="0"/>
      <dgm:spPr/>
    </dgm:pt>
    <dgm:pt modelId="{2697DE0D-7EC4-4FF6-B1D2-2D87B081A49F}" type="pres">
      <dgm:prSet presAssocID="{FCD33FEC-E1FC-4985-8264-3A527F3F4EBC}" presName="compNode" presStyleCnt="0"/>
      <dgm:spPr/>
    </dgm:pt>
    <dgm:pt modelId="{077AC049-A15E-4CE1-BAAC-E7D7C8B68825}" type="pres">
      <dgm:prSet presAssocID="{FCD33FEC-E1FC-4985-8264-3A527F3F4EBC}" presName="childRect" presStyleLbl="bgAcc1" presStyleIdx="1" presStyleCnt="5">
        <dgm:presLayoutVars>
          <dgm:bulletEnabled val="1"/>
        </dgm:presLayoutVars>
      </dgm:prSet>
      <dgm:spPr/>
    </dgm:pt>
    <dgm:pt modelId="{23F304E7-4862-4960-BD61-26E2405F956E}" type="pres">
      <dgm:prSet presAssocID="{FCD33FEC-E1FC-4985-8264-3A527F3F4EBC}" presName="parentText" presStyleLbl="node1" presStyleIdx="0" presStyleCnt="0">
        <dgm:presLayoutVars>
          <dgm:chMax val="0"/>
          <dgm:bulletEnabled val="1"/>
        </dgm:presLayoutVars>
      </dgm:prSet>
      <dgm:spPr/>
    </dgm:pt>
    <dgm:pt modelId="{9268C5A1-6BBA-4A4B-B4D2-1F4E2A00DB9B}" type="pres">
      <dgm:prSet presAssocID="{FCD33FEC-E1FC-4985-8264-3A527F3F4EBC}" presName="parentRect" presStyleLbl="alignNode1" presStyleIdx="1" presStyleCnt="5"/>
      <dgm:spPr/>
    </dgm:pt>
    <dgm:pt modelId="{3C1C2AB1-11E6-4F10-9A33-424E4EDC7790}" type="pres">
      <dgm:prSet presAssocID="{FCD33FEC-E1FC-4985-8264-3A527F3F4EBC}" presName="adorn" presStyleLbl="fgAccFollowNode1" presStyleIdx="1" presStyleCnt="5"/>
      <dgm:spPr>
        <a:blipFill rotWithShape="0">
          <a:blip xmlns:r="http://schemas.openxmlformats.org/officeDocument/2006/relationships" r:embed="rId2"/>
          <a:stretch>
            <a:fillRect/>
          </a:stretch>
        </a:blipFill>
      </dgm:spPr>
    </dgm:pt>
    <dgm:pt modelId="{27CE7CAD-3786-4A7B-91F7-ADCBC0C4ECAC}" type="pres">
      <dgm:prSet presAssocID="{2EECE250-FFEA-42F8-8068-D57CCFE433A9}" presName="sibTrans" presStyleLbl="sibTrans2D1" presStyleIdx="0" presStyleCnt="0"/>
      <dgm:spPr/>
    </dgm:pt>
    <dgm:pt modelId="{859146F9-B77D-4FD2-BCE3-A3B87D7F9C97}" type="pres">
      <dgm:prSet presAssocID="{2AEE20DA-5FD8-4CD8-BAA3-E049E684CEFE}" presName="compNode" presStyleCnt="0"/>
      <dgm:spPr/>
    </dgm:pt>
    <dgm:pt modelId="{806E5237-EB86-470F-A393-C5BA13184EB9}" type="pres">
      <dgm:prSet presAssocID="{2AEE20DA-5FD8-4CD8-BAA3-E049E684CEFE}" presName="childRect" presStyleLbl="bgAcc1" presStyleIdx="2" presStyleCnt="5">
        <dgm:presLayoutVars>
          <dgm:bulletEnabled val="1"/>
        </dgm:presLayoutVars>
      </dgm:prSet>
      <dgm:spPr/>
    </dgm:pt>
    <dgm:pt modelId="{CE799845-B756-45A3-A6B5-7C017C9A5BE4}" type="pres">
      <dgm:prSet presAssocID="{2AEE20DA-5FD8-4CD8-BAA3-E049E684CEFE}" presName="parentText" presStyleLbl="node1" presStyleIdx="0" presStyleCnt="0">
        <dgm:presLayoutVars>
          <dgm:chMax val="0"/>
          <dgm:bulletEnabled val="1"/>
        </dgm:presLayoutVars>
      </dgm:prSet>
      <dgm:spPr/>
    </dgm:pt>
    <dgm:pt modelId="{627E5F19-D13F-4B18-9842-8A7427AF8633}" type="pres">
      <dgm:prSet presAssocID="{2AEE20DA-5FD8-4CD8-BAA3-E049E684CEFE}" presName="parentRect" presStyleLbl="alignNode1" presStyleIdx="2" presStyleCnt="5"/>
      <dgm:spPr/>
    </dgm:pt>
    <dgm:pt modelId="{6D0A5966-2724-4067-8745-1F6081289029}" type="pres">
      <dgm:prSet presAssocID="{2AEE20DA-5FD8-4CD8-BAA3-E049E684CEFE}" presName="adorn" presStyleLbl="fgAccFollowNode1" presStyleIdx="2" presStyleCnt="5"/>
      <dgm:spPr>
        <a:blipFill rotWithShape="0">
          <a:blip xmlns:r="http://schemas.openxmlformats.org/officeDocument/2006/relationships" r:embed="rId3"/>
          <a:stretch>
            <a:fillRect/>
          </a:stretch>
        </a:blipFill>
      </dgm:spPr>
    </dgm:pt>
    <dgm:pt modelId="{660391E1-0F82-4F10-A3A8-518C63251D3D}" type="pres">
      <dgm:prSet presAssocID="{DA517775-D240-4E21-BB18-3B2A90A29EB0}" presName="sibTrans" presStyleLbl="sibTrans2D1" presStyleIdx="0" presStyleCnt="0"/>
      <dgm:spPr/>
    </dgm:pt>
    <dgm:pt modelId="{74419154-313B-46BC-9BAF-EF4F53BED11E}" type="pres">
      <dgm:prSet presAssocID="{83C4D1A0-DF7E-4F38-A73A-10F9C7CE8F40}" presName="compNode" presStyleCnt="0"/>
      <dgm:spPr/>
    </dgm:pt>
    <dgm:pt modelId="{8451AB4B-2ACC-4A08-B32C-35607DCB3838}" type="pres">
      <dgm:prSet presAssocID="{83C4D1A0-DF7E-4F38-A73A-10F9C7CE8F40}" presName="childRect" presStyleLbl="bgAcc1" presStyleIdx="3" presStyleCnt="5">
        <dgm:presLayoutVars>
          <dgm:bulletEnabled val="1"/>
        </dgm:presLayoutVars>
      </dgm:prSet>
      <dgm:spPr/>
    </dgm:pt>
    <dgm:pt modelId="{473ACB98-5E84-4EC9-8425-08B4B7DCF57D}" type="pres">
      <dgm:prSet presAssocID="{83C4D1A0-DF7E-4F38-A73A-10F9C7CE8F40}" presName="parentText" presStyleLbl="node1" presStyleIdx="0" presStyleCnt="0">
        <dgm:presLayoutVars>
          <dgm:chMax val="0"/>
          <dgm:bulletEnabled val="1"/>
        </dgm:presLayoutVars>
      </dgm:prSet>
      <dgm:spPr/>
    </dgm:pt>
    <dgm:pt modelId="{8184C972-C5AE-421B-807C-746BF0147B99}" type="pres">
      <dgm:prSet presAssocID="{83C4D1A0-DF7E-4F38-A73A-10F9C7CE8F40}" presName="parentRect" presStyleLbl="alignNode1" presStyleIdx="3" presStyleCnt="5"/>
      <dgm:spPr/>
    </dgm:pt>
    <dgm:pt modelId="{DEBE68BA-F8EF-4AA8-A812-821649AEAEF7}" type="pres">
      <dgm:prSet presAssocID="{83C4D1A0-DF7E-4F38-A73A-10F9C7CE8F40}" presName="adorn" presStyleLbl="fgAccFollowNode1" presStyleIdx="3" presStyleCnt="5"/>
      <dgm:spPr>
        <a:blipFill rotWithShape="0">
          <a:blip xmlns:r="http://schemas.openxmlformats.org/officeDocument/2006/relationships" r:embed="rId4"/>
          <a:stretch>
            <a:fillRect/>
          </a:stretch>
        </a:blipFill>
      </dgm:spPr>
    </dgm:pt>
    <dgm:pt modelId="{45EA2441-0543-4849-977E-6D09A3FD1E83}" type="pres">
      <dgm:prSet presAssocID="{C67D1A38-894B-4B1A-A7A4-D183EC131EB0}" presName="sibTrans" presStyleLbl="sibTrans2D1" presStyleIdx="0" presStyleCnt="0"/>
      <dgm:spPr/>
    </dgm:pt>
    <dgm:pt modelId="{F1B9C63A-B090-4B83-BA71-95C2948CE6F8}" type="pres">
      <dgm:prSet presAssocID="{5A3CC8F2-D4B0-4AF0-ACE3-BE7ECDAF99BE}" presName="compNode" presStyleCnt="0"/>
      <dgm:spPr/>
    </dgm:pt>
    <dgm:pt modelId="{92BA8347-2F20-4B78-ADFF-EBEA57D17753}" type="pres">
      <dgm:prSet presAssocID="{5A3CC8F2-D4B0-4AF0-ACE3-BE7ECDAF99BE}" presName="childRect" presStyleLbl="bgAcc1" presStyleIdx="4" presStyleCnt="5">
        <dgm:presLayoutVars>
          <dgm:bulletEnabled val="1"/>
        </dgm:presLayoutVars>
      </dgm:prSet>
      <dgm:spPr/>
    </dgm:pt>
    <dgm:pt modelId="{53943578-7330-493D-BB66-EA46578C7197}" type="pres">
      <dgm:prSet presAssocID="{5A3CC8F2-D4B0-4AF0-ACE3-BE7ECDAF99BE}" presName="parentText" presStyleLbl="node1" presStyleIdx="0" presStyleCnt="0">
        <dgm:presLayoutVars>
          <dgm:chMax val="0"/>
          <dgm:bulletEnabled val="1"/>
        </dgm:presLayoutVars>
      </dgm:prSet>
      <dgm:spPr/>
    </dgm:pt>
    <dgm:pt modelId="{42B887D0-39A7-4C5C-ADED-BC454A9CE0F6}" type="pres">
      <dgm:prSet presAssocID="{5A3CC8F2-D4B0-4AF0-ACE3-BE7ECDAF99BE}" presName="parentRect" presStyleLbl="alignNode1" presStyleIdx="4" presStyleCnt="5"/>
      <dgm:spPr/>
    </dgm:pt>
    <dgm:pt modelId="{87D62139-8F79-4CA6-B442-4EF61835B7B9}" type="pres">
      <dgm:prSet presAssocID="{5A3CC8F2-D4B0-4AF0-ACE3-BE7ECDAF99BE}" presName="adorn" presStyleLbl="fgAccFollowNode1" presStyleIdx="4" presStyleCnt="5"/>
      <dgm:spPr>
        <a:blipFill rotWithShape="0">
          <a:blip xmlns:r="http://schemas.openxmlformats.org/officeDocument/2006/relationships" r:embed="rId5"/>
          <a:stretch>
            <a:fillRect/>
          </a:stretch>
        </a:blipFill>
      </dgm:spPr>
    </dgm:pt>
  </dgm:ptLst>
  <dgm:cxnLst>
    <dgm:cxn modelId="{26D2F004-D3FE-4E77-81EA-55F201ABBCDA}" type="presOf" srcId="{5A3CC8F2-D4B0-4AF0-ACE3-BE7ECDAF99BE}" destId="{53943578-7330-493D-BB66-EA46578C7197}" srcOrd="0" destOrd="0" presId="urn:microsoft.com/office/officeart/2005/8/layout/bList2#1"/>
    <dgm:cxn modelId="{C9A45D06-F213-4405-BBB3-7CA250239ADD}" type="presOf" srcId="{AB94E715-4707-4736-8EBF-3FC345E20652}" destId="{9D8E03CD-E11E-43B0-BFDA-4BA7A8FAC4D2}" srcOrd="0" destOrd="2" presId="urn:microsoft.com/office/officeart/2005/8/layout/bList2#1"/>
    <dgm:cxn modelId="{F8466109-E87D-4CCA-95FA-9F83DF2B4F06}" srcId="{FCD33FEC-E1FC-4985-8264-3A527F3F4EBC}" destId="{BC7F6B91-8837-42BC-8071-55747372C011}" srcOrd="0" destOrd="0" parTransId="{95D1F4C7-3BAB-4C46-929F-E5E990A5EB9D}" sibTransId="{8A1C6103-244C-4940-8F2C-55F011DFD1C0}"/>
    <dgm:cxn modelId="{3A4E9709-C6AC-4AEC-8569-8E31BE71DCF2}" srcId="{83C4D1A0-DF7E-4F38-A73A-10F9C7CE8F40}" destId="{2A0FC4C0-645B-45B4-ACCA-AA4D4D47189E}" srcOrd="3" destOrd="0" parTransId="{D6C27C1C-9B06-4589-A634-A3ABC9B3858C}" sibTransId="{DAB68E73-0512-415E-AE36-7CCBD2E6E4C4}"/>
    <dgm:cxn modelId="{42AB2312-5DDA-4FFE-8EA2-510E1A1B8622}" type="presOf" srcId="{13396920-42C3-472E-84FF-607B16DD6E3E}" destId="{8866017B-835B-4281-AA51-4A6195FAE290}" srcOrd="0" destOrd="0" presId="urn:microsoft.com/office/officeart/2005/8/layout/bList2#1"/>
    <dgm:cxn modelId="{F628331A-159F-4E3E-B3C7-C14CB8849C88}" type="presOf" srcId="{1DFC32B3-8B53-47F1-A1A3-20E0053F25DF}" destId="{077AC049-A15E-4CE1-BAAC-E7D7C8B68825}" srcOrd="0" destOrd="1" presId="urn:microsoft.com/office/officeart/2005/8/layout/bList2#1"/>
    <dgm:cxn modelId="{9A737A1D-5F28-447D-8F1B-8FDCF5E55DF8}" srcId="{FCD33FEC-E1FC-4985-8264-3A527F3F4EBC}" destId="{7EA97FFB-4BB6-4EDE-988C-6685E7FAE4C0}" srcOrd="2" destOrd="0" parTransId="{058B8028-F58F-442A-91E5-B6D266369CAA}" sibTransId="{D217D5DA-029B-46E4-A84E-095B8AA19F58}"/>
    <dgm:cxn modelId="{0BCEF020-ABD4-4766-AC85-59A285AE8D1C}" type="presOf" srcId="{91EA27C7-D883-455E-9AE9-980D6E544C3C}" destId="{077AC049-A15E-4CE1-BAAC-E7D7C8B68825}" srcOrd="0" destOrd="3" presId="urn:microsoft.com/office/officeart/2005/8/layout/bList2#1"/>
    <dgm:cxn modelId="{BDCF4D21-2AF8-4B70-94BE-F8C28A6ABB50}" type="presOf" srcId="{736345B7-CCEC-4FCE-BE80-113CEFC04A8A}" destId="{9D8E03CD-E11E-43B0-BFDA-4BA7A8FAC4D2}" srcOrd="0" destOrd="0" presId="urn:microsoft.com/office/officeart/2005/8/layout/bList2#1"/>
    <dgm:cxn modelId="{A4708822-2A72-4AF6-A610-E26B786F9E4E}" type="presOf" srcId="{7B50A5FB-0DDA-4D23-8829-304C5B09D501}" destId="{806E5237-EB86-470F-A393-C5BA13184EB9}" srcOrd="0" destOrd="2" presId="urn:microsoft.com/office/officeart/2005/8/layout/bList2#1"/>
    <dgm:cxn modelId="{C8208922-57F1-4003-873D-2DDE4D557650}" type="presOf" srcId="{C0E03A46-9622-4855-8747-4D9BDE7090A3}" destId="{8451AB4B-2ACC-4A08-B32C-35607DCB3838}" srcOrd="0" destOrd="4" presId="urn:microsoft.com/office/officeart/2005/8/layout/bList2#1"/>
    <dgm:cxn modelId="{E1BA2123-2518-41E1-A2BC-C30610144FB7}" srcId="{5A3CC8F2-D4B0-4AF0-ACE3-BE7ECDAF99BE}" destId="{6FED3E80-3AC9-4E0B-9C5B-BE4BCD20EAD4}" srcOrd="5" destOrd="0" parTransId="{9E4F8ECC-5077-4201-AC8C-585360C48795}" sibTransId="{49DFCA19-6C78-4163-9471-1FC4E515DA8D}"/>
    <dgm:cxn modelId="{4E8A1228-91EE-477B-8172-624BE60C11EA}" type="presOf" srcId="{C67D1A38-894B-4B1A-A7A4-D183EC131EB0}" destId="{45EA2441-0543-4849-977E-6D09A3FD1E83}" srcOrd="0" destOrd="0" presId="urn:microsoft.com/office/officeart/2005/8/layout/bList2#1"/>
    <dgm:cxn modelId="{78099228-B4CC-458C-A70F-E066D1C2598F}" type="presOf" srcId="{FCD33FEC-E1FC-4985-8264-3A527F3F4EBC}" destId="{9268C5A1-6BBA-4A4B-B4D2-1F4E2A00DB9B}" srcOrd="1" destOrd="0" presId="urn:microsoft.com/office/officeart/2005/8/layout/bList2#1"/>
    <dgm:cxn modelId="{DF10C128-DACD-4EAF-9489-9A191D14F9C0}" type="presOf" srcId="{1334EACE-5469-45E0-BD77-86B3196F187E}" destId="{8451AB4B-2ACC-4A08-B32C-35607DCB3838}" srcOrd="0" destOrd="5" presId="urn:microsoft.com/office/officeart/2005/8/layout/bList2#1"/>
    <dgm:cxn modelId="{ABE88829-0A19-4AD5-AE0B-99B4A5777CE2}" type="presOf" srcId="{86F4B24C-3549-4280-8005-2AADA22C259F}" destId="{2E84783B-2B1D-4F0B-94FC-92ACF6FC5945}" srcOrd="0" destOrd="0" presId="urn:microsoft.com/office/officeart/2005/8/layout/bList2#1"/>
    <dgm:cxn modelId="{161F702A-5E17-4696-AF73-E26CB3DE6FE8}" type="presOf" srcId="{83C4D1A0-DF7E-4F38-A73A-10F9C7CE8F40}" destId="{473ACB98-5E84-4EC9-8425-08B4B7DCF57D}" srcOrd="0" destOrd="0" presId="urn:microsoft.com/office/officeart/2005/8/layout/bList2#1"/>
    <dgm:cxn modelId="{4B08B92B-928A-4EED-B65C-27F8ED2EAE77}" srcId="{83C4D1A0-DF7E-4F38-A73A-10F9C7CE8F40}" destId="{1ADDDBFC-662E-4FFA-9E13-62932586D14F}" srcOrd="2" destOrd="0" parTransId="{E62B0F47-C2F7-4B7B-A221-1F2D877D6929}" sibTransId="{838D668B-4D24-468D-829E-F8F36E051CA9}"/>
    <dgm:cxn modelId="{36D4412E-83E3-4534-97E1-CCAE5890456D}" srcId="{5A3CC8F2-D4B0-4AF0-ACE3-BE7ECDAF99BE}" destId="{1190F1EC-9717-49AD-AED5-93EEF7BDA104}" srcOrd="3" destOrd="0" parTransId="{CB547CBC-DFD1-4795-9D0D-298B872B01EA}" sibTransId="{9715462F-2EA3-4919-8D62-BACA4C63CCF7}"/>
    <dgm:cxn modelId="{EDCF7130-6A88-43BF-98A6-1431FF375835}" srcId="{86F4B24C-3549-4280-8005-2AADA22C259F}" destId="{13396920-42C3-472E-84FF-607B16DD6E3E}" srcOrd="0" destOrd="0" parTransId="{26B0D545-8775-4245-BE99-03021BC0AF3C}" sibTransId="{8A0C6435-AB6E-496D-9939-ED1184495AA3}"/>
    <dgm:cxn modelId="{EF29E431-709D-46E5-AC48-CB8C6CA7ED68}" type="presOf" srcId="{7EA97FFB-4BB6-4EDE-988C-6685E7FAE4C0}" destId="{077AC049-A15E-4CE1-BAAC-E7D7C8B68825}" srcOrd="0" destOrd="2" presId="urn:microsoft.com/office/officeart/2005/8/layout/bList2#1"/>
    <dgm:cxn modelId="{AF518135-A081-44DC-868C-446F74EFB572}" srcId="{86F4B24C-3549-4280-8005-2AADA22C259F}" destId="{FCD33FEC-E1FC-4985-8264-3A527F3F4EBC}" srcOrd="1" destOrd="0" parTransId="{3BB9FBF9-1D2A-4F37-96D7-ECDB7E9573CD}" sibTransId="{2EECE250-FFEA-42F8-8068-D57CCFE433A9}"/>
    <dgm:cxn modelId="{A32A825C-0E65-40D4-B470-95E312175D6B}" srcId="{5A3CC8F2-D4B0-4AF0-ACE3-BE7ECDAF99BE}" destId="{F0A9F810-7E78-49DF-9198-CBF639C91764}" srcOrd="2" destOrd="0" parTransId="{D9A29030-5140-49AF-9AFA-136A511BA1BF}" sibTransId="{29D2D290-116A-405A-B9E4-332F5E99AF75}"/>
    <dgm:cxn modelId="{C79B2760-8FB0-4F41-957E-D1762CC6833B}" srcId="{5A3CC8F2-D4B0-4AF0-ACE3-BE7ECDAF99BE}" destId="{95DD847A-6140-4A02-A993-FE2C03BCF9E8}" srcOrd="0" destOrd="0" parTransId="{F303AB01-33E8-459D-B91D-94622093A328}" sibTransId="{49733E0A-8C00-431E-A440-85D0C41DB38C}"/>
    <dgm:cxn modelId="{5C97C861-DF30-43BE-B652-650F2D69E638}" type="presOf" srcId="{1190F1EC-9717-49AD-AED5-93EEF7BDA104}" destId="{92BA8347-2F20-4B78-ADFF-EBEA57D17753}" srcOrd="0" destOrd="3" presId="urn:microsoft.com/office/officeart/2005/8/layout/bList2#1"/>
    <dgm:cxn modelId="{F2626047-DB6B-48C7-98FE-E7FE554043EF}" type="presOf" srcId="{5A3CC8F2-D4B0-4AF0-ACE3-BE7ECDAF99BE}" destId="{42B887D0-39A7-4C5C-ADED-BC454A9CE0F6}" srcOrd="1" destOrd="0" presId="urn:microsoft.com/office/officeart/2005/8/layout/bList2#1"/>
    <dgm:cxn modelId="{01DB6C67-353C-4B07-936C-28BDE0AB125D}" srcId="{83C4D1A0-DF7E-4F38-A73A-10F9C7CE8F40}" destId="{1334EACE-5469-45E0-BD77-86B3196F187E}" srcOrd="5" destOrd="0" parTransId="{67889107-450C-4F4B-83C0-CF3D73303C07}" sibTransId="{7B662FAA-68AA-4468-9ECB-C0428A61B183}"/>
    <dgm:cxn modelId="{466EDD6A-7D6B-44D2-BE1A-869F3CB72CC0}" type="presOf" srcId="{2A0FC4C0-645B-45B4-ACCA-AA4D4D47189E}" destId="{8451AB4B-2ACC-4A08-B32C-35607DCB3838}" srcOrd="0" destOrd="3" presId="urn:microsoft.com/office/officeart/2005/8/layout/bList2#1"/>
    <dgm:cxn modelId="{308E7D6F-6D6D-4974-91FE-70B3BDA90D15}" srcId="{FCD33FEC-E1FC-4985-8264-3A527F3F4EBC}" destId="{87965EAB-3311-473D-826D-3AF5F7700BC6}" srcOrd="4" destOrd="0" parTransId="{53A4AF63-EB98-4859-9EA8-BF278EF66B87}" sibTransId="{081E8354-AEB0-4BEB-99EA-0E2CFEE5103A}"/>
    <dgm:cxn modelId="{D70BCA51-91D5-45E0-91C6-572D14E5ABFC}" srcId="{13396920-42C3-472E-84FF-607B16DD6E3E}" destId="{6400DA17-CCAD-470E-BFBC-C82EADD25BE6}" srcOrd="1" destOrd="0" parTransId="{5459C8E4-C064-49EE-BCBD-9D1459467B62}" sibTransId="{56FC17B8-1C17-4FE8-BE98-DC301999C133}"/>
    <dgm:cxn modelId="{603D4652-5C67-459A-A540-FF566401F631}" type="presOf" srcId="{6FED3E80-3AC9-4E0B-9C5B-BE4BCD20EAD4}" destId="{92BA8347-2F20-4B78-ADFF-EBEA57D17753}" srcOrd="0" destOrd="5" presId="urn:microsoft.com/office/officeart/2005/8/layout/bList2#1"/>
    <dgm:cxn modelId="{E2E85773-2F3A-47A7-895E-A71A414AD4F1}" type="presOf" srcId="{13396920-42C3-472E-84FF-607B16DD6E3E}" destId="{75687B3B-2979-4B4C-BB59-75B791612EFF}" srcOrd="1" destOrd="0" presId="urn:microsoft.com/office/officeart/2005/8/layout/bList2#1"/>
    <dgm:cxn modelId="{3514D173-FCCD-40BD-BC7C-CB7C79C1F8B1}" srcId="{2AEE20DA-5FD8-4CD8-BAA3-E049E684CEFE}" destId="{80F0E009-23BD-4A23-9D8C-8EDB802DAB3F}" srcOrd="1" destOrd="0" parTransId="{1DA7BC74-1389-42EF-BF48-C81937EDE07A}" sibTransId="{DA0771E9-8D91-4E75-9563-D2A0780A955B}"/>
    <dgm:cxn modelId="{63C31654-6A81-41D5-8204-153526C65734}" srcId="{2AEE20DA-5FD8-4CD8-BAA3-E049E684CEFE}" destId="{77ECA27B-A52F-40E8-B0E9-3C533B0F4C03}" srcOrd="0" destOrd="0" parTransId="{953EC183-9F4B-4AA7-B841-51F539AE527A}" sibTransId="{76D1D5F1-36B9-42DF-8411-30E561F19C42}"/>
    <dgm:cxn modelId="{F5FDA255-FB86-4816-BD83-4C939D7150DF}" type="presOf" srcId="{8A0C6435-AB6E-496D-9939-ED1184495AA3}" destId="{BAAA22A3-4B02-4865-A54F-BF6A3B1C9F86}" srcOrd="0" destOrd="0" presId="urn:microsoft.com/office/officeart/2005/8/layout/bList2#1"/>
    <dgm:cxn modelId="{4C203F56-D56F-4405-8A07-3248559ACDBA}" type="presOf" srcId="{BC7F6B91-8837-42BC-8071-55747372C011}" destId="{077AC049-A15E-4CE1-BAAC-E7D7C8B68825}" srcOrd="0" destOrd="0" presId="urn:microsoft.com/office/officeart/2005/8/layout/bList2#1"/>
    <dgm:cxn modelId="{7FEF6558-7CC7-4FE1-9A4E-33CAAAF95FD1}" srcId="{86F4B24C-3549-4280-8005-2AADA22C259F}" destId="{83C4D1A0-DF7E-4F38-A73A-10F9C7CE8F40}" srcOrd="3" destOrd="0" parTransId="{644D1835-E165-4E97-9926-CBEA507E29BB}" sibTransId="{C67D1A38-894B-4B1A-A7A4-D183EC131EB0}"/>
    <dgm:cxn modelId="{CF349258-BD36-4165-A46B-6B7C14012D7D}" type="presOf" srcId="{F0A9F810-7E78-49DF-9198-CBF639C91764}" destId="{92BA8347-2F20-4B78-ADFF-EBEA57D17753}" srcOrd="0" destOrd="2" presId="urn:microsoft.com/office/officeart/2005/8/layout/bList2#1"/>
    <dgm:cxn modelId="{B9D1CB78-C7E2-4936-845A-C0C6D25EC24E}" type="presOf" srcId="{FD93B694-5DAC-47C0-9309-3BAA18D22999}" destId="{92BA8347-2F20-4B78-ADFF-EBEA57D17753}" srcOrd="0" destOrd="4" presId="urn:microsoft.com/office/officeart/2005/8/layout/bList2#1"/>
    <dgm:cxn modelId="{02D12B7C-86D5-4BB2-8139-B7CD937C3C5A}" type="presOf" srcId="{6400DA17-CCAD-470E-BFBC-C82EADD25BE6}" destId="{9D8E03CD-E11E-43B0-BFDA-4BA7A8FAC4D2}" srcOrd="0" destOrd="1" presId="urn:microsoft.com/office/officeart/2005/8/layout/bList2#1"/>
    <dgm:cxn modelId="{2920A786-9CFE-4D96-A512-FEF1267B9501}" srcId="{2AEE20DA-5FD8-4CD8-BAA3-E049E684CEFE}" destId="{C2191A29-FEC8-4584-9222-2EDCAC99F155}" srcOrd="3" destOrd="0" parTransId="{7855C0B0-4A2A-49F0-80BE-475126F4236D}" sibTransId="{F7178C27-316F-42BE-9A4E-A0CA89B2FD52}"/>
    <dgm:cxn modelId="{825E008D-852D-4212-9DEE-6985532DE5CF}" type="presOf" srcId="{AD631BED-C0A0-4EAD-B894-BEEF8236E39B}" destId="{077AC049-A15E-4CE1-BAAC-E7D7C8B68825}" srcOrd="0" destOrd="6" presId="urn:microsoft.com/office/officeart/2005/8/layout/bList2#1"/>
    <dgm:cxn modelId="{298C6591-80B2-42C8-9EEE-1B1B294EC2C6}" type="presOf" srcId="{1ADDDBFC-662E-4FFA-9E13-62932586D14F}" destId="{8451AB4B-2ACC-4A08-B32C-35607DCB3838}" srcOrd="0" destOrd="2" presId="urn:microsoft.com/office/officeart/2005/8/layout/bList2#1"/>
    <dgm:cxn modelId="{0BE0DF94-8EBF-46FD-AAB7-A9CF6AFCC5C2}" srcId="{13396920-42C3-472E-84FF-607B16DD6E3E}" destId="{736345B7-CCEC-4FCE-BE80-113CEFC04A8A}" srcOrd="0" destOrd="0" parTransId="{B7D561A8-0642-4D2C-8967-072FFF8BABDE}" sibTransId="{96E2092D-FA26-4F6D-A928-7BCA835B0619}"/>
    <dgm:cxn modelId="{FCFA5297-7E3F-4A86-8EEE-5F90D49E5178}" type="presOf" srcId="{C3CE7301-3CBD-4B94-B470-0C1ADD26FF00}" destId="{92BA8347-2F20-4B78-ADFF-EBEA57D17753}" srcOrd="0" destOrd="1" presId="urn:microsoft.com/office/officeart/2005/8/layout/bList2#1"/>
    <dgm:cxn modelId="{52F1859E-7731-4B0B-90EF-68BD265CF20C}" type="presOf" srcId="{87965EAB-3311-473D-826D-3AF5F7700BC6}" destId="{077AC049-A15E-4CE1-BAAC-E7D7C8B68825}" srcOrd="0" destOrd="4" presId="urn:microsoft.com/office/officeart/2005/8/layout/bList2#1"/>
    <dgm:cxn modelId="{05545FA3-48C1-4023-BF69-C924F24B10B5}" type="presOf" srcId="{2AEE20DA-5FD8-4CD8-BAA3-E049E684CEFE}" destId="{627E5F19-D13F-4B18-9842-8A7427AF8633}" srcOrd="1" destOrd="0" presId="urn:microsoft.com/office/officeart/2005/8/layout/bList2#1"/>
    <dgm:cxn modelId="{844148A4-549A-4177-B720-D35CBC8B3975}" srcId="{86F4B24C-3549-4280-8005-2AADA22C259F}" destId="{5A3CC8F2-D4B0-4AF0-ACE3-BE7ECDAF99BE}" srcOrd="4" destOrd="0" parTransId="{A1C20A2F-6F63-41F2-AE33-B6582DB7AE5A}" sibTransId="{8BD7DA16-F5BE-435B-9F53-0122B4156830}"/>
    <dgm:cxn modelId="{1D8716AF-97DD-4BE8-8411-76265C664BB3}" srcId="{5A3CC8F2-D4B0-4AF0-ACE3-BE7ECDAF99BE}" destId="{C3CE7301-3CBD-4B94-B470-0C1ADD26FF00}" srcOrd="1" destOrd="0" parTransId="{74E5F4FC-C6A5-4ED5-A8B6-C711536CA1A4}" sibTransId="{27554A7D-B860-4A41-B144-864F9849CCE0}"/>
    <dgm:cxn modelId="{A76970B3-7907-42BA-BD17-09384A667914}" srcId="{83C4D1A0-DF7E-4F38-A73A-10F9C7CE8F40}" destId="{3D0C5E72-507C-40E7-905D-66AC3E9F2E0C}" srcOrd="1" destOrd="0" parTransId="{21C4BB9C-95C7-4057-8A85-F52AC3E07D7C}" sibTransId="{915B5609-FD42-416F-AD90-A7A43D1C8FF3}"/>
    <dgm:cxn modelId="{350D49B8-D78C-4E69-A085-E3A8AF0D3B04}" srcId="{83C4D1A0-DF7E-4F38-A73A-10F9C7CE8F40}" destId="{C0E03A46-9622-4855-8747-4D9BDE7090A3}" srcOrd="4" destOrd="0" parTransId="{21704836-3F00-4AEB-8007-C1FB8B58AB13}" sibTransId="{6AAFACAD-6413-42E1-A025-A528342924B0}"/>
    <dgm:cxn modelId="{2888CDC0-D566-44A6-AF72-FE9AB9E6AF5B}" type="presOf" srcId="{95DD847A-6140-4A02-A993-FE2C03BCF9E8}" destId="{92BA8347-2F20-4B78-ADFF-EBEA57D17753}" srcOrd="0" destOrd="0" presId="urn:microsoft.com/office/officeart/2005/8/layout/bList2#1"/>
    <dgm:cxn modelId="{3D632DC1-2111-464A-B4A7-E92E257A4B77}" srcId="{13396920-42C3-472E-84FF-607B16DD6E3E}" destId="{AB94E715-4707-4736-8EBF-3FC345E20652}" srcOrd="2" destOrd="0" parTransId="{8137D7EB-88A3-4C3D-A687-6691F07D29DE}" sibTransId="{2C0435D4-C996-4562-B238-858882DF267E}"/>
    <dgm:cxn modelId="{FB6F12C4-AE4C-4484-9777-0565C69BB6EF}" srcId="{83C4D1A0-DF7E-4F38-A73A-10F9C7CE8F40}" destId="{9C9CCA4B-3F35-4015-A3C5-A761A5AFF7DE}" srcOrd="0" destOrd="0" parTransId="{F5DAC7F4-DC06-4CAC-8442-E7B6EEB44242}" sibTransId="{28A2FCE4-5FF3-416C-AB69-6B1354F2FDE4}"/>
    <dgm:cxn modelId="{A12001C5-CAF0-400E-8978-C9BDEF1CA201}" type="presOf" srcId="{FCD33FEC-E1FC-4985-8264-3A527F3F4EBC}" destId="{23F304E7-4862-4960-BD61-26E2405F956E}" srcOrd="0" destOrd="0" presId="urn:microsoft.com/office/officeart/2005/8/layout/bList2#1"/>
    <dgm:cxn modelId="{B6B6CBC5-494D-4769-A6A7-C782AB821410}" srcId="{2AEE20DA-5FD8-4CD8-BAA3-E049E684CEFE}" destId="{7B50A5FB-0DDA-4D23-8829-304C5B09D501}" srcOrd="2" destOrd="0" parTransId="{E87BD060-6043-4BE3-AC07-D8A3C25A7664}" sibTransId="{2338676B-AA40-4F79-AB9F-7596758388D0}"/>
    <dgm:cxn modelId="{E2BFE7C7-B883-43D3-B4F4-C6B971076455}" srcId="{5A3CC8F2-D4B0-4AF0-ACE3-BE7ECDAF99BE}" destId="{FD93B694-5DAC-47C0-9309-3BAA18D22999}" srcOrd="4" destOrd="0" parTransId="{2BC6BEB7-34EB-4494-9937-98908C485950}" sibTransId="{2D8A6589-133E-4238-BBED-D93042B175E5}"/>
    <dgm:cxn modelId="{89FB74CA-5615-4CF5-85FF-9DEDDD246464}" srcId="{FCD33FEC-E1FC-4985-8264-3A527F3F4EBC}" destId="{91EA27C7-D883-455E-9AE9-980D6E544C3C}" srcOrd="3" destOrd="0" parTransId="{023C36C4-C0D7-4371-8D3C-10C13C19C25A}" sibTransId="{2B20EA0D-1F97-4D0C-92AD-D4FA3F23E0B0}"/>
    <dgm:cxn modelId="{2B5352CD-CA4C-449F-82D8-873916AEED3D}" type="presOf" srcId="{FB46780D-D6C7-440A-B333-B07F0C43EC80}" destId="{077AC049-A15E-4CE1-BAAC-E7D7C8B68825}" srcOrd="0" destOrd="5" presId="urn:microsoft.com/office/officeart/2005/8/layout/bList2#1"/>
    <dgm:cxn modelId="{53C77BD7-0E15-42F8-B947-241BF8E4DE0D}" type="presOf" srcId="{3D0C5E72-507C-40E7-905D-66AC3E9F2E0C}" destId="{8451AB4B-2ACC-4A08-B32C-35607DCB3838}" srcOrd="0" destOrd="1" presId="urn:microsoft.com/office/officeart/2005/8/layout/bList2#1"/>
    <dgm:cxn modelId="{AB7CC3E9-DCAC-42FD-AE6F-3C73F987F698}" srcId="{86F4B24C-3549-4280-8005-2AADA22C259F}" destId="{2AEE20DA-5FD8-4CD8-BAA3-E049E684CEFE}" srcOrd="2" destOrd="0" parTransId="{2FC63120-538C-4EFB-8E23-0B29AB75444D}" sibTransId="{DA517775-D240-4E21-BB18-3B2A90A29EB0}"/>
    <dgm:cxn modelId="{15B3ACEB-C1FF-4569-BC28-DF35B7FE3033}" srcId="{FCD33FEC-E1FC-4985-8264-3A527F3F4EBC}" destId="{AD631BED-C0A0-4EAD-B894-BEEF8236E39B}" srcOrd="6" destOrd="0" parTransId="{31583616-97F7-4326-921E-90E2E6FF419C}" sibTransId="{B82CE16B-A199-437A-9CA3-AD0E531A4950}"/>
    <dgm:cxn modelId="{361B61EE-74DE-4438-A2BD-F3E38CED3BD1}" srcId="{FCD33FEC-E1FC-4985-8264-3A527F3F4EBC}" destId="{FB46780D-D6C7-440A-B333-B07F0C43EC80}" srcOrd="5" destOrd="0" parTransId="{993AB8D8-7AA7-424D-AB41-FE8EFFD092C0}" sibTransId="{366B7778-D511-4A10-8350-6A1CE667CED5}"/>
    <dgm:cxn modelId="{CB1C59EE-D879-4D88-90A9-D0B1E4A36893}" type="presOf" srcId="{9C9CCA4B-3F35-4015-A3C5-A761A5AFF7DE}" destId="{8451AB4B-2ACC-4A08-B32C-35607DCB3838}" srcOrd="0" destOrd="0" presId="urn:microsoft.com/office/officeart/2005/8/layout/bList2#1"/>
    <dgm:cxn modelId="{B4FEBCF0-FAA4-4070-8C30-ED61B603F4F0}" type="presOf" srcId="{2AEE20DA-5FD8-4CD8-BAA3-E049E684CEFE}" destId="{CE799845-B756-45A3-A6B5-7C017C9A5BE4}" srcOrd="0" destOrd="0" presId="urn:microsoft.com/office/officeart/2005/8/layout/bList2#1"/>
    <dgm:cxn modelId="{D052C8F1-4EAD-4F78-A5C1-FC8F17A7EC2B}" srcId="{FCD33FEC-E1FC-4985-8264-3A527F3F4EBC}" destId="{1DFC32B3-8B53-47F1-A1A3-20E0053F25DF}" srcOrd="1" destOrd="0" parTransId="{72AFEE19-3737-4FC2-B1C2-480121CEFA64}" sibTransId="{64CB5A78-EA24-4454-ABF0-6BAC3DF0D539}"/>
    <dgm:cxn modelId="{AE6293F2-FA99-4D9A-BC84-FA7EF1E16C07}" type="presOf" srcId="{C2191A29-FEC8-4584-9222-2EDCAC99F155}" destId="{806E5237-EB86-470F-A393-C5BA13184EB9}" srcOrd="0" destOrd="3" presId="urn:microsoft.com/office/officeart/2005/8/layout/bList2#1"/>
    <dgm:cxn modelId="{FB690AF7-42D4-47CE-8175-A39C6EC3B84A}" type="presOf" srcId="{83C4D1A0-DF7E-4F38-A73A-10F9C7CE8F40}" destId="{8184C972-C5AE-421B-807C-746BF0147B99}" srcOrd="1" destOrd="0" presId="urn:microsoft.com/office/officeart/2005/8/layout/bList2#1"/>
    <dgm:cxn modelId="{A3B5AFF8-8D55-49E5-8959-F46A7AE65BA6}" type="presOf" srcId="{DA517775-D240-4E21-BB18-3B2A90A29EB0}" destId="{660391E1-0F82-4F10-A3A8-518C63251D3D}" srcOrd="0" destOrd="0" presId="urn:microsoft.com/office/officeart/2005/8/layout/bList2#1"/>
    <dgm:cxn modelId="{D69EB3FB-E1FC-48FF-8265-919DAB8D7A10}" type="presOf" srcId="{80F0E009-23BD-4A23-9D8C-8EDB802DAB3F}" destId="{806E5237-EB86-470F-A393-C5BA13184EB9}" srcOrd="0" destOrd="1" presId="urn:microsoft.com/office/officeart/2005/8/layout/bList2#1"/>
    <dgm:cxn modelId="{3B3EE9FC-99A9-4460-A45C-2568D1F2A4CF}" type="presOf" srcId="{77ECA27B-A52F-40E8-B0E9-3C533B0F4C03}" destId="{806E5237-EB86-470F-A393-C5BA13184EB9}" srcOrd="0" destOrd="0" presId="urn:microsoft.com/office/officeart/2005/8/layout/bList2#1"/>
    <dgm:cxn modelId="{FAAB86FE-4BF1-463A-AEF1-419776317AB6}" type="presOf" srcId="{2EECE250-FFEA-42F8-8068-D57CCFE433A9}" destId="{27CE7CAD-3786-4A7B-91F7-ADCBC0C4ECAC}" srcOrd="0" destOrd="0" presId="urn:microsoft.com/office/officeart/2005/8/layout/bList2#1"/>
    <dgm:cxn modelId="{5E930FDC-7641-48D1-82ED-78A19924E922}" type="presParOf" srcId="{2E84783B-2B1D-4F0B-94FC-92ACF6FC5945}" destId="{A36473D2-E087-4CD7-89D2-036711084C69}" srcOrd="0" destOrd="0" presId="urn:microsoft.com/office/officeart/2005/8/layout/bList2#1"/>
    <dgm:cxn modelId="{1C5FF856-1593-4BB8-B419-03F3A6E6B070}" type="presParOf" srcId="{A36473D2-E087-4CD7-89D2-036711084C69}" destId="{9D8E03CD-E11E-43B0-BFDA-4BA7A8FAC4D2}" srcOrd="0" destOrd="0" presId="urn:microsoft.com/office/officeart/2005/8/layout/bList2#1"/>
    <dgm:cxn modelId="{EE4864D0-375F-4118-8784-42F8EC2CDBCE}" type="presParOf" srcId="{A36473D2-E087-4CD7-89D2-036711084C69}" destId="{8866017B-835B-4281-AA51-4A6195FAE290}" srcOrd="1" destOrd="0" presId="urn:microsoft.com/office/officeart/2005/8/layout/bList2#1"/>
    <dgm:cxn modelId="{E984F200-368B-4799-9180-6FC76783F2D5}" type="presParOf" srcId="{A36473D2-E087-4CD7-89D2-036711084C69}" destId="{75687B3B-2979-4B4C-BB59-75B791612EFF}" srcOrd="2" destOrd="0" presId="urn:microsoft.com/office/officeart/2005/8/layout/bList2#1"/>
    <dgm:cxn modelId="{89F9332C-4C24-4B85-A759-0A6DF6621D4C}" type="presParOf" srcId="{A36473D2-E087-4CD7-89D2-036711084C69}" destId="{54377DB1-257A-4BE0-8947-D1E4125F94DD}" srcOrd="3" destOrd="0" presId="urn:microsoft.com/office/officeart/2005/8/layout/bList2#1"/>
    <dgm:cxn modelId="{FF0A4982-346B-4161-9041-4F24147B7BAB}" type="presParOf" srcId="{2E84783B-2B1D-4F0B-94FC-92ACF6FC5945}" destId="{BAAA22A3-4B02-4865-A54F-BF6A3B1C9F86}" srcOrd="1" destOrd="0" presId="urn:microsoft.com/office/officeart/2005/8/layout/bList2#1"/>
    <dgm:cxn modelId="{858CF161-B71C-45DE-AA52-A2F0F69EE2C5}" type="presParOf" srcId="{2E84783B-2B1D-4F0B-94FC-92ACF6FC5945}" destId="{2697DE0D-7EC4-4FF6-B1D2-2D87B081A49F}" srcOrd="2" destOrd="0" presId="urn:microsoft.com/office/officeart/2005/8/layout/bList2#1"/>
    <dgm:cxn modelId="{6365FC15-8E83-4C13-9978-460AE031F73B}" type="presParOf" srcId="{2697DE0D-7EC4-4FF6-B1D2-2D87B081A49F}" destId="{077AC049-A15E-4CE1-BAAC-E7D7C8B68825}" srcOrd="0" destOrd="0" presId="urn:microsoft.com/office/officeart/2005/8/layout/bList2#1"/>
    <dgm:cxn modelId="{36738FCE-DEA7-4E68-AF51-E076CC28824C}" type="presParOf" srcId="{2697DE0D-7EC4-4FF6-B1D2-2D87B081A49F}" destId="{23F304E7-4862-4960-BD61-26E2405F956E}" srcOrd="1" destOrd="0" presId="urn:microsoft.com/office/officeart/2005/8/layout/bList2#1"/>
    <dgm:cxn modelId="{5EA7826E-D742-4C7C-8D00-CAC64A8322D0}" type="presParOf" srcId="{2697DE0D-7EC4-4FF6-B1D2-2D87B081A49F}" destId="{9268C5A1-6BBA-4A4B-B4D2-1F4E2A00DB9B}" srcOrd="2" destOrd="0" presId="urn:microsoft.com/office/officeart/2005/8/layout/bList2#1"/>
    <dgm:cxn modelId="{2ACD5C97-FF85-49FE-BD6C-8EADC978C730}" type="presParOf" srcId="{2697DE0D-7EC4-4FF6-B1D2-2D87B081A49F}" destId="{3C1C2AB1-11E6-4F10-9A33-424E4EDC7790}" srcOrd="3" destOrd="0" presId="urn:microsoft.com/office/officeart/2005/8/layout/bList2#1"/>
    <dgm:cxn modelId="{9BA7D729-4958-4E4C-839A-F408CD01428A}" type="presParOf" srcId="{2E84783B-2B1D-4F0B-94FC-92ACF6FC5945}" destId="{27CE7CAD-3786-4A7B-91F7-ADCBC0C4ECAC}" srcOrd="3" destOrd="0" presId="urn:microsoft.com/office/officeart/2005/8/layout/bList2#1"/>
    <dgm:cxn modelId="{FC2ED2BD-33B7-45BE-8B50-C111B11914D8}" type="presParOf" srcId="{2E84783B-2B1D-4F0B-94FC-92ACF6FC5945}" destId="{859146F9-B77D-4FD2-BCE3-A3B87D7F9C97}" srcOrd="4" destOrd="0" presId="urn:microsoft.com/office/officeart/2005/8/layout/bList2#1"/>
    <dgm:cxn modelId="{1B5BD10B-25F2-4E16-8E97-D03A89DA9EA2}" type="presParOf" srcId="{859146F9-B77D-4FD2-BCE3-A3B87D7F9C97}" destId="{806E5237-EB86-470F-A393-C5BA13184EB9}" srcOrd="0" destOrd="0" presId="urn:microsoft.com/office/officeart/2005/8/layout/bList2#1"/>
    <dgm:cxn modelId="{3D8EAC33-738F-4B07-8ECF-BD7F56D73C1C}" type="presParOf" srcId="{859146F9-B77D-4FD2-BCE3-A3B87D7F9C97}" destId="{CE799845-B756-45A3-A6B5-7C017C9A5BE4}" srcOrd="1" destOrd="0" presId="urn:microsoft.com/office/officeart/2005/8/layout/bList2#1"/>
    <dgm:cxn modelId="{02234896-6D03-4A4F-9D02-AED84168EF1C}" type="presParOf" srcId="{859146F9-B77D-4FD2-BCE3-A3B87D7F9C97}" destId="{627E5F19-D13F-4B18-9842-8A7427AF8633}" srcOrd="2" destOrd="0" presId="urn:microsoft.com/office/officeart/2005/8/layout/bList2#1"/>
    <dgm:cxn modelId="{D9424660-EA75-48FD-BE54-B80700E19E1A}" type="presParOf" srcId="{859146F9-B77D-4FD2-BCE3-A3B87D7F9C97}" destId="{6D0A5966-2724-4067-8745-1F6081289029}" srcOrd="3" destOrd="0" presId="urn:microsoft.com/office/officeart/2005/8/layout/bList2#1"/>
    <dgm:cxn modelId="{5BC6CEFB-BB20-41EB-B00B-C4CBD49E35F0}" type="presParOf" srcId="{2E84783B-2B1D-4F0B-94FC-92ACF6FC5945}" destId="{660391E1-0F82-4F10-A3A8-518C63251D3D}" srcOrd="5" destOrd="0" presId="urn:microsoft.com/office/officeart/2005/8/layout/bList2#1"/>
    <dgm:cxn modelId="{3FB00C31-1DE4-49EB-9926-F42E7C38A354}" type="presParOf" srcId="{2E84783B-2B1D-4F0B-94FC-92ACF6FC5945}" destId="{74419154-313B-46BC-9BAF-EF4F53BED11E}" srcOrd="6" destOrd="0" presId="urn:microsoft.com/office/officeart/2005/8/layout/bList2#1"/>
    <dgm:cxn modelId="{1C7A5EDC-79C3-4DA5-AA41-04830ED81E9B}" type="presParOf" srcId="{74419154-313B-46BC-9BAF-EF4F53BED11E}" destId="{8451AB4B-2ACC-4A08-B32C-35607DCB3838}" srcOrd="0" destOrd="0" presId="urn:microsoft.com/office/officeart/2005/8/layout/bList2#1"/>
    <dgm:cxn modelId="{5F6A78BE-8C6A-4AF6-8403-48B9B315FB8E}" type="presParOf" srcId="{74419154-313B-46BC-9BAF-EF4F53BED11E}" destId="{473ACB98-5E84-4EC9-8425-08B4B7DCF57D}" srcOrd="1" destOrd="0" presId="urn:microsoft.com/office/officeart/2005/8/layout/bList2#1"/>
    <dgm:cxn modelId="{E37B9837-3EFD-4144-AE63-3C75C5B8C79B}" type="presParOf" srcId="{74419154-313B-46BC-9BAF-EF4F53BED11E}" destId="{8184C972-C5AE-421B-807C-746BF0147B99}" srcOrd="2" destOrd="0" presId="urn:microsoft.com/office/officeart/2005/8/layout/bList2#1"/>
    <dgm:cxn modelId="{9BFAE062-093D-40FA-B182-1B33222818EE}" type="presParOf" srcId="{74419154-313B-46BC-9BAF-EF4F53BED11E}" destId="{DEBE68BA-F8EF-4AA8-A812-821649AEAEF7}" srcOrd="3" destOrd="0" presId="urn:microsoft.com/office/officeart/2005/8/layout/bList2#1"/>
    <dgm:cxn modelId="{A1EA411B-D9D2-4EF2-A8F1-E9C664840727}" type="presParOf" srcId="{2E84783B-2B1D-4F0B-94FC-92ACF6FC5945}" destId="{45EA2441-0543-4849-977E-6D09A3FD1E83}" srcOrd="7" destOrd="0" presId="urn:microsoft.com/office/officeart/2005/8/layout/bList2#1"/>
    <dgm:cxn modelId="{5D07E245-DD67-4525-B5BD-96C8DEA3FF88}" type="presParOf" srcId="{2E84783B-2B1D-4F0B-94FC-92ACF6FC5945}" destId="{F1B9C63A-B090-4B83-BA71-95C2948CE6F8}" srcOrd="8" destOrd="0" presId="urn:microsoft.com/office/officeart/2005/8/layout/bList2#1"/>
    <dgm:cxn modelId="{869CBB10-6AFE-4DAE-AF73-EDFC840E791B}" type="presParOf" srcId="{F1B9C63A-B090-4B83-BA71-95C2948CE6F8}" destId="{92BA8347-2F20-4B78-ADFF-EBEA57D17753}" srcOrd="0" destOrd="0" presId="urn:microsoft.com/office/officeart/2005/8/layout/bList2#1"/>
    <dgm:cxn modelId="{8A8959EB-997C-4362-A55C-C0A03D743517}" type="presParOf" srcId="{F1B9C63A-B090-4B83-BA71-95C2948CE6F8}" destId="{53943578-7330-493D-BB66-EA46578C7197}" srcOrd="1" destOrd="0" presId="urn:microsoft.com/office/officeart/2005/8/layout/bList2#1"/>
    <dgm:cxn modelId="{6B1905D4-7779-417E-8987-26BA6220889B}" type="presParOf" srcId="{F1B9C63A-B090-4B83-BA71-95C2948CE6F8}" destId="{42B887D0-39A7-4C5C-ADED-BC454A9CE0F6}" srcOrd="2" destOrd="0" presId="urn:microsoft.com/office/officeart/2005/8/layout/bList2#1"/>
    <dgm:cxn modelId="{93704983-D61B-41EF-AFF3-6789641EF216}" type="presParOf" srcId="{F1B9C63A-B090-4B83-BA71-95C2948CE6F8}" destId="{87D62139-8F79-4CA6-B442-4EF61835B7B9}"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1AA67A-19B3-4120-8ECE-0AB2EDC6F44E}" type="doc">
      <dgm:prSet loTypeId="urn:microsoft.com/office/officeart/2005/8/layout/hList6" loCatId="list" qsTypeId="urn:microsoft.com/office/officeart/2005/8/quickstyle/simple1" qsCatId="simple" csTypeId="urn:microsoft.com/office/officeart/2005/8/colors/colorful1#15" csCatId="colorful" phldr="1"/>
      <dgm:spPr/>
      <dgm:t>
        <a:bodyPr/>
        <a:lstStyle/>
        <a:p>
          <a:endParaRPr lang="en-US"/>
        </a:p>
      </dgm:t>
    </dgm:pt>
    <dgm:pt modelId="{C791D5A9-4685-4B8F-BC2D-B4BC07DC4D18}">
      <dgm:prSet phldrT="[Text]"/>
      <dgm:spPr/>
      <dgm:t>
        <a:bodyPr/>
        <a:lstStyle/>
        <a:p>
          <a:r>
            <a:rPr lang="en-US" dirty="0"/>
            <a:t>Team</a:t>
          </a:r>
        </a:p>
      </dgm:t>
    </dgm:pt>
    <dgm:pt modelId="{45E3CE1D-A0D7-4DEB-B30E-4B944C505C9E}" type="parTrans" cxnId="{CC60F1D7-4143-497B-B8E1-2719A746D5D0}">
      <dgm:prSet/>
      <dgm:spPr/>
      <dgm:t>
        <a:bodyPr/>
        <a:lstStyle/>
        <a:p>
          <a:endParaRPr lang="en-US"/>
        </a:p>
      </dgm:t>
    </dgm:pt>
    <dgm:pt modelId="{6E1199CD-C4DE-430E-9E81-2E92753F9EED}" type="sibTrans" cxnId="{CC60F1D7-4143-497B-B8E1-2719A746D5D0}">
      <dgm:prSet/>
      <dgm:spPr/>
      <dgm:t>
        <a:bodyPr/>
        <a:lstStyle/>
        <a:p>
          <a:endParaRPr lang="en-US"/>
        </a:p>
      </dgm:t>
    </dgm:pt>
    <dgm:pt modelId="{A3AFDBFE-97FF-473A-A28D-E5F475ADDDF8}">
      <dgm:prSet phldrT="[Text]"/>
      <dgm:spPr/>
      <dgm:t>
        <a:bodyPr/>
        <a:lstStyle/>
        <a:p>
          <a:r>
            <a:rPr lang="en-US" dirty="0"/>
            <a:t>People who work together to achieve a common objective, but not necessarily in the same </a:t>
          </a:r>
          <a:r>
            <a:rPr lang="en-US" dirty="0" err="1"/>
            <a:t>organisation</a:t>
          </a:r>
          <a:r>
            <a:rPr lang="en-US" dirty="0"/>
            <a:t> structure</a:t>
          </a:r>
        </a:p>
      </dgm:t>
    </dgm:pt>
    <dgm:pt modelId="{0F35E01C-8C4E-40C1-8D9C-2D359682A1B3}" type="parTrans" cxnId="{63493707-0507-4CF2-91A1-8CAFD2503934}">
      <dgm:prSet/>
      <dgm:spPr/>
      <dgm:t>
        <a:bodyPr/>
        <a:lstStyle/>
        <a:p>
          <a:endParaRPr lang="en-US"/>
        </a:p>
      </dgm:t>
    </dgm:pt>
    <dgm:pt modelId="{6CA8889F-0E87-475E-83A7-DFD20E18ED60}" type="sibTrans" cxnId="{63493707-0507-4CF2-91A1-8CAFD2503934}">
      <dgm:prSet/>
      <dgm:spPr/>
      <dgm:t>
        <a:bodyPr/>
        <a:lstStyle/>
        <a:p>
          <a:endParaRPr lang="en-US"/>
        </a:p>
      </dgm:t>
    </dgm:pt>
    <dgm:pt modelId="{E5B20F67-EAE3-40D5-83FD-D64738C0D868}">
      <dgm:prSet phldrT="[Text]"/>
      <dgm:spPr/>
      <dgm:t>
        <a:bodyPr/>
        <a:lstStyle/>
        <a:p>
          <a:r>
            <a:rPr lang="en-US" dirty="0"/>
            <a:t>Teams are part of departments</a:t>
          </a:r>
        </a:p>
      </dgm:t>
    </dgm:pt>
    <dgm:pt modelId="{0952A1D7-294E-4499-9865-8985CB308C44}" type="parTrans" cxnId="{A1F249B6-7DD4-4D53-9BD4-C529D4298A3B}">
      <dgm:prSet/>
      <dgm:spPr/>
      <dgm:t>
        <a:bodyPr/>
        <a:lstStyle/>
        <a:p>
          <a:endParaRPr lang="en-US"/>
        </a:p>
      </dgm:t>
    </dgm:pt>
    <dgm:pt modelId="{62947444-3C7C-443C-A2F1-F6D6F5EF6984}" type="sibTrans" cxnId="{A1F249B6-7DD4-4D53-9BD4-C529D4298A3B}">
      <dgm:prSet/>
      <dgm:spPr/>
      <dgm:t>
        <a:bodyPr/>
        <a:lstStyle/>
        <a:p>
          <a:endParaRPr lang="en-US"/>
        </a:p>
      </dgm:t>
    </dgm:pt>
    <dgm:pt modelId="{9C8F052A-B22C-46E2-B4D9-40582AABD73C}">
      <dgm:prSet phldrT="[Text]"/>
      <dgm:spPr/>
      <dgm:t>
        <a:bodyPr/>
        <a:lstStyle/>
        <a:p>
          <a:r>
            <a:rPr lang="en-US" dirty="0"/>
            <a:t>Group</a:t>
          </a:r>
        </a:p>
      </dgm:t>
    </dgm:pt>
    <dgm:pt modelId="{9E61C328-EFF2-45C9-B15D-29FC2A128830}" type="parTrans" cxnId="{2CFEAF0E-09A9-4A47-87A2-9224F82A7F2F}">
      <dgm:prSet/>
      <dgm:spPr/>
      <dgm:t>
        <a:bodyPr/>
        <a:lstStyle/>
        <a:p>
          <a:endParaRPr lang="en-US"/>
        </a:p>
      </dgm:t>
    </dgm:pt>
    <dgm:pt modelId="{3B8C4FCF-D51C-4459-AD08-19259E638405}" type="sibTrans" cxnId="{2CFEAF0E-09A9-4A47-87A2-9224F82A7F2F}">
      <dgm:prSet/>
      <dgm:spPr/>
      <dgm:t>
        <a:bodyPr/>
        <a:lstStyle/>
        <a:p>
          <a:endParaRPr lang="en-US"/>
        </a:p>
      </dgm:t>
    </dgm:pt>
    <dgm:pt modelId="{64944913-8068-4867-BAB1-8A2D4C1AF487}">
      <dgm:prSet phldrT="[Text]"/>
      <dgm:spPr/>
      <dgm:t>
        <a:bodyPr/>
        <a:lstStyle/>
        <a:p>
          <a:r>
            <a:rPr lang="en-US" dirty="0"/>
            <a:t>A number of people who perform similar activities but may work in different departments, divisions or </a:t>
          </a:r>
          <a:r>
            <a:rPr lang="en-US" dirty="0" err="1"/>
            <a:t>organisations</a:t>
          </a:r>
          <a:endParaRPr lang="en-US" dirty="0"/>
        </a:p>
      </dgm:t>
    </dgm:pt>
    <dgm:pt modelId="{C2D2D52F-07DF-4B29-9B48-818B66AA5894}" type="parTrans" cxnId="{99892145-9225-4ABB-B93C-5361CE07E1FE}">
      <dgm:prSet/>
      <dgm:spPr/>
      <dgm:t>
        <a:bodyPr/>
        <a:lstStyle/>
        <a:p>
          <a:endParaRPr lang="en-US"/>
        </a:p>
      </dgm:t>
    </dgm:pt>
    <dgm:pt modelId="{818166E3-0A39-438B-8E1D-B370F6072B8E}" type="sibTrans" cxnId="{99892145-9225-4ABB-B93C-5361CE07E1FE}">
      <dgm:prSet/>
      <dgm:spPr/>
      <dgm:t>
        <a:bodyPr/>
        <a:lstStyle/>
        <a:p>
          <a:endParaRPr lang="en-US"/>
        </a:p>
      </dgm:t>
    </dgm:pt>
    <dgm:pt modelId="{CE3FCFDD-8522-4A60-876F-327DCC939613}">
      <dgm:prSet phldrT="[Text]"/>
      <dgm:spPr/>
      <dgm:t>
        <a:bodyPr/>
        <a:lstStyle/>
        <a:p>
          <a:r>
            <a:rPr lang="en-US" dirty="0"/>
            <a:t>Department</a:t>
          </a:r>
        </a:p>
      </dgm:t>
    </dgm:pt>
    <dgm:pt modelId="{4B12022C-DBCA-49B2-9043-03709752AD73}" type="parTrans" cxnId="{F0729E6E-F673-4374-8D72-4562C5A0A573}">
      <dgm:prSet/>
      <dgm:spPr/>
      <dgm:t>
        <a:bodyPr/>
        <a:lstStyle/>
        <a:p>
          <a:endParaRPr lang="en-US"/>
        </a:p>
      </dgm:t>
    </dgm:pt>
    <dgm:pt modelId="{EFAD5127-C974-4115-9895-8E0F3E880FF2}" type="sibTrans" cxnId="{F0729E6E-F673-4374-8D72-4562C5A0A573}">
      <dgm:prSet/>
      <dgm:spPr/>
      <dgm:t>
        <a:bodyPr/>
        <a:lstStyle/>
        <a:p>
          <a:endParaRPr lang="en-US"/>
        </a:p>
      </dgm:t>
    </dgm:pt>
    <dgm:pt modelId="{6564732E-3213-4C5B-9ABE-C9D8FF47426C}">
      <dgm:prSet phldrT="[Text]"/>
      <dgm:spPr/>
      <dgm:t>
        <a:bodyPr/>
        <a:lstStyle/>
        <a:p>
          <a:r>
            <a:rPr lang="en-US" dirty="0"/>
            <a:t>A formal </a:t>
          </a:r>
          <a:r>
            <a:rPr lang="en-US" dirty="0" err="1"/>
            <a:t>organisation</a:t>
          </a:r>
          <a:r>
            <a:rPr lang="en-US" dirty="0"/>
            <a:t> structure which exists to perform a </a:t>
          </a:r>
          <a:r>
            <a:rPr lang="en-US" dirty="0" err="1"/>
            <a:t>spesific</a:t>
          </a:r>
          <a:r>
            <a:rPr lang="en-US" dirty="0"/>
            <a:t> set of defined activities on an ongoing basis</a:t>
          </a:r>
        </a:p>
      </dgm:t>
    </dgm:pt>
    <dgm:pt modelId="{C811FD8D-FC05-4F0E-9B30-21B687C86B7E}" type="parTrans" cxnId="{1FCEBF50-1C1C-4F43-B0BF-B99F77F3903C}">
      <dgm:prSet/>
      <dgm:spPr/>
      <dgm:t>
        <a:bodyPr/>
        <a:lstStyle/>
        <a:p>
          <a:endParaRPr lang="en-US"/>
        </a:p>
      </dgm:t>
    </dgm:pt>
    <dgm:pt modelId="{B8BFB2F8-4A2D-47F4-8989-C87665D51F83}" type="sibTrans" cxnId="{1FCEBF50-1C1C-4F43-B0BF-B99F77F3903C}">
      <dgm:prSet/>
      <dgm:spPr/>
      <dgm:t>
        <a:bodyPr/>
        <a:lstStyle/>
        <a:p>
          <a:endParaRPr lang="en-US"/>
        </a:p>
      </dgm:t>
    </dgm:pt>
    <dgm:pt modelId="{3A8EF144-58D9-41BB-B123-C3DD82476AE7}">
      <dgm:prSet phldrT="[Text]"/>
      <dgm:spPr/>
      <dgm:t>
        <a:bodyPr/>
        <a:lstStyle/>
        <a:p>
          <a:r>
            <a:rPr lang="en-US" dirty="0"/>
            <a:t>A department is made up of teams</a:t>
          </a:r>
        </a:p>
      </dgm:t>
    </dgm:pt>
    <dgm:pt modelId="{382F185B-D458-4843-A73F-0E743CC8D4C1}" type="parTrans" cxnId="{5224D6CF-F67A-466B-9BBB-847FA6793C17}">
      <dgm:prSet/>
      <dgm:spPr/>
      <dgm:t>
        <a:bodyPr/>
        <a:lstStyle/>
        <a:p>
          <a:endParaRPr lang="en-US"/>
        </a:p>
      </dgm:t>
    </dgm:pt>
    <dgm:pt modelId="{B780959D-0765-466F-9115-95BD4825C7FF}" type="sibTrans" cxnId="{5224D6CF-F67A-466B-9BBB-847FA6793C17}">
      <dgm:prSet/>
      <dgm:spPr/>
      <dgm:t>
        <a:bodyPr/>
        <a:lstStyle/>
        <a:p>
          <a:endParaRPr lang="en-US"/>
        </a:p>
      </dgm:t>
    </dgm:pt>
    <dgm:pt modelId="{018D310A-3E5F-4F97-B17A-6F4407BF349C}">
      <dgm:prSet phldrT="[Text]"/>
      <dgm:spPr/>
      <dgm:t>
        <a:bodyPr/>
        <a:lstStyle/>
        <a:p>
          <a:r>
            <a:rPr lang="en-US" dirty="0"/>
            <a:t>Division</a:t>
          </a:r>
        </a:p>
      </dgm:t>
    </dgm:pt>
    <dgm:pt modelId="{9D949F13-26BB-44B1-B15A-3322B3460C43}" type="parTrans" cxnId="{13330076-3A85-4531-A3DC-0EFE3960F5B4}">
      <dgm:prSet/>
      <dgm:spPr/>
    </dgm:pt>
    <dgm:pt modelId="{B53B640A-466E-4F2A-922C-204FB8C76E7A}" type="sibTrans" cxnId="{13330076-3A85-4531-A3DC-0EFE3960F5B4}">
      <dgm:prSet/>
      <dgm:spPr/>
    </dgm:pt>
    <dgm:pt modelId="{8A0C70D1-18FA-4786-9C9E-E74692663B04}">
      <dgm:prSet phldrT="[Text]"/>
      <dgm:spPr/>
      <dgm:t>
        <a:bodyPr/>
        <a:lstStyle/>
        <a:p>
          <a:r>
            <a:rPr lang="en-US" dirty="0"/>
            <a:t>A number of departments that have been grouped together, often by geography or product line</a:t>
          </a:r>
        </a:p>
      </dgm:t>
    </dgm:pt>
    <dgm:pt modelId="{D8D7464B-3257-48F2-96BF-2BF66F4D5A14}" type="parTrans" cxnId="{788FC2DA-C4F3-4481-A396-19A3FEC1CFF1}">
      <dgm:prSet/>
      <dgm:spPr/>
    </dgm:pt>
    <dgm:pt modelId="{556CEED8-948E-46C8-A82A-D000E66502C1}" type="sibTrans" cxnId="{788FC2DA-C4F3-4481-A396-19A3FEC1CFF1}">
      <dgm:prSet/>
      <dgm:spPr/>
    </dgm:pt>
    <dgm:pt modelId="{C3DDF8A6-4313-4C58-8E5A-C43B76511240}">
      <dgm:prSet phldrT="[Text]"/>
      <dgm:spPr/>
      <dgm:t>
        <a:bodyPr/>
        <a:lstStyle/>
        <a:p>
          <a:r>
            <a:rPr lang="en-US" dirty="0"/>
            <a:t>Team carry out roles</a:t>
          </a:r>
        </a:p>
      </dgm:t>
    </dgm:pt>
    <dgm:pt modelId="{D5597637-9E8F-4A6B-B045-75888F39DC09}" type="parTrans" cxnId="{F673C363-A94E-441F-AE55-9ABA1EE5CE28}">
      <dgm:prSet/>
      <dgm:spPr/>
    </dgm:pt>
    <dgm:pt modelId="{7591F9D0-66EF-4292-8485-58F124E22C34}" type="sibTrans" cxnId="{F673C363-A94E-441F-AE55-9ABA1EE5CE28}">
      <dgm:prSet/>
      <dgm:spPr/>
    </dgm:pt>
    <dgm:pt modelId="{B994C3FE-C1AC-4AE7-B1F6-8BA9296EB605}" type="pres">
      <dgm:prSet presAssocID="{A11AA67A-19B3-4120-8ECE-0AB2EDC6F44E}" presName="Name0" presStyleCnt="0">
        <dgm:presLayoutVars>
          <dgm:dir/>
          <dgm:resizeHandles val="exact"/>
        </dgm:presLayoutVars>
      </dgm:prSet>
      <dgm:spPr/>
    </dgm:pt>
    <dgm:pt modelId="{D29B54AB-C5B8-42F5-A222-E6BB7DCC21A2}" type="pres">
      <dgm:prSet presAssocID="{C791D5A9-4685-4B8F-BC2D-B4BC07DC4D18}" presName="node" presStyleLbl="node1" presStyleIdx="0" presStyleCnt="4">
        <dgm:presLayoutVars>
          <dgm:bulletEnabled val="1"/>
        </dgm:presLayoutVars>
      </dgm:prSet>
      <dgm:spPr/>
    </dgm:pt>
    <dgm:pt modelId="{32EA88B4-7DAE-464A-8ECC-1EFF35A555D9}" type="pres">
      <dgm:prSet presAssocID="{6E1199CD-C4DE-430E-9E81-2E92753F9EED}" presName="sibTrans" presStyleCnt="0"/>
      <dgm:spPr/>
    </dgm:pt>
    <dgm:pt modelId="{8EE80579-565D-4966-B55A-2EBEE7E6493E}" type="pres">
      <dgm:prSet presAssocID="{9C8F052A-B22C-46E2-B4D9-40582AABD73C}" presName="node" presStyleLbl="node1" presStyleIdx="1" presStyleCnt="4">
        <dgm:presLayoutVars>
          <dgm:bulletEnabled val="1"/>
        </dgm:presLayoutVars>
      </dgm:prSet>
      <dgm:spPr/>
    </dgm:pt>
    <dgm:pt modelId="{777DAA86-92BF-4D8F-BD62-3525D6BBB560}" type="pres">
      <dgm:prSet presAssocID="{3B8C4FCF-D51C-4459-AD08-19259E638405}" presName="sibTrans" presStyleCnt="0"/>
      <dgm:spPr/>
    </dgm:pt>
    <dgm:pt modelId="{F4152E3A-F454-43D0-8B65-A4009352CDF7}" type="pres">
      <dgm:prSet presAssocID="{CE3FCFDD-8522-4A60-876F-327DCC939613}" presName="node" presStyleLbl="node1" presStyleIdx="2" presStyleCnt="4">
        <dgm:presLayoutVars>
          <dgm:bulletEnabled val="1"/>
        </dgm:presLayoutVars>
      </dgm:prSet>
      <dgm:spPr/>
    </dgm:pt>
    <dgm:pt modelId="{B13A1CEE-945E-49D0-95EC-71312ACEF767}" type="pres">
      <dgm:prSet presAssocID="{EFAD5127-C974-4115-9895-8E0F3E880FF2}" presName="sibTrans" presStyleCnt="0"/>
      <dgm:spPr/>
    </dgm:pt>
    <dgm:pt modelId="{31EA088A-FA15-4B60-92A0-4B5AD57D4039}" type="pres">
      <dgm:prSet presAssocID="{018D310A-3E5F-4F97-B17A-6F4407BF349C}" presName="node" presStyleLbl="node1" presStyleIdx="3" presStyleCnt="4">
        <dgm:presLayoutVars>
          <dgm:bulletEnabled val="1"/>
        </dgm:presLayoutVars>
      </dgm:prSet>
      <dgm:spPr/>
    </dgm:pt>
  </dgm:ptLst>
  <dgm:cxnLst>
    <dgm:cxn modelId="{63493707-0507-4CF2-91A1-8CAFD2503934}" srcId="{C791D5A9-4685-4B8F-BC2D-B4BC07DC4D18}" destId="{A3AFDBFE-97FF-473A-A28D-E5F475ADDDF8}" srcOrd="0" destOrd="0" parTransId="{0F35E01C-8C4E-40C1-8D9C-2D359682A1B3}" sibTransId="{6CA8889F-0E87-475E-83A7-DFD20E18ED60}"/>
    <dgm:cxn modelId="{59E1000E-2F67-4243-A774-9EC91367AC1D}" type="presOf" srcId="{64944913-8068-4867-BAB1-8A2D4C1AF487}" destId="{8EE80579-565D-4966-B55A-2EBEE7E6493E}" srcOrd="0" destOrd="1" presId="urn:microsoft.com/office/officeart/2005/8/layout/hList6"/>
    <dgm:cxn modelId="{2CFEAF0E-09A9-4A47-87A2-9224F82A7F2F}" srcId="{A11AA67A-19B3-4120-8ECE-0AB2EDC6F44E}" destId="{9C8F052A-B22C-46E2-B4D9-40582AABD73C}" srcOrd="1" destOrd="0" parTransId="{9E61C328-EFF2-45C9-B15D-29FC2A128830}" sibTransId="{3B8C4FCF-D51C-4459-AD08-19259E638405}"/>
    <dgm:cxn modelId="{2AE9CE2B-0A60-425D-A3AA-20F759F910E5}" type="presOf" srcId="{8A0C70D1-18FA-4786-9C9E-E74692663B04}" destId="{31EA088A-FA15-4B60-92A0-4B5AD57D4039}" srcOrd="0" destOrd="1" presId="urn:microsoft.com/office/officeart/2005/8/layout/hList6"/>
    <dgm:cxn modelId="{C84DDE34-C59C-4890-A0C4-D3D83CDD45BB}" type="presOf" srcId="{018D310A-3E5F-4F97-B17A-6F4407BF349C}" destId="{31EA088A-FA15-4B60-92A0-4B5AD57D4039}" srcOrd="0" destOrd="0" presId="urn:microsoft.com/office/officeart/2005/8/layout/hList6"/>
    <dgm:cxn modelId="{3C07643D-A9B2-4742-A39E-B5F6CCF712D5}" type="presOf" srcId="{9C8F052A-B22C-46E2-B4D9-40582AABD73C}" destId="{8EE80579-565D-4966-B55A-2EBEE7E6493E}" srcOrd="0" destOrd="0" presId="urn:microsoft.com/office/officeart/2005/8/layout/hList6"/>
    <dgm:cxn modelId="{180A3741-9F0B-4752-88D9-327BB46CF4EC}" type="presOf" srcId="{E5B20F67-EAE3-40D5-83FD-D64738C0D868}" destId="{D29B54AB-C5B8-42F5-A222-E6BB7DCC21A2}" srcOrd="0" destOrd="3" presId="urn:microsoft.com/office/officeart/2005/8/layout/hList6"/>
    <dgm:cxn modelId="{F673C363-A94E-441F-AE55-9ABA1EE5CE28}" srcId="{C791D5A9-4685-4B8F-BC2D-B4BC07DC4D18}" destId="{C3DDF8A6-4313-4C58-8E5A-C43B76511240}" srcOrd="1" destOrd="0" parTransId="{D5597637-9E8F-4A6B-B045-75888F39DC09}" sibTransId="{7591F9D0-66EF-4292-8485-58F124E22C34}"/>
    <dgm:cxn modelId="{99892145-9225-4ABB-B93C-5361CE07E1FE}" srcId="{9C8F052A-B22C-46E2-B4D9-40582AABD73C}" destId="{64944913-8068-4867-BAB1-8A2D4C1AF487}" srcOrd="0" destOrd="0" parTransId="{C2D2D52F-07DF-4B29-9B48-818B66AA5894}" sibTransId="{818166E3-0A39-438B-8E1D-B370F6072B8E}"/>
    <dgm:cxn modelId="{B1110B46-CD22-45EF-B2B0-0CE004E0FD4E}" type="presOf" srcId="{C3DDF8A6-4313-4C58-8E5A-C43B76511240}" destId="{D29B54AB-C5B8-42F5-A222-E6BB7DCC21A2}" srcOrd="0" destOrd="2" presId="urn:microsoft.com/office/officeart/2005/8/layout/hList6"/>
    <dgm:cxn modelId="{F0729E6E-F673-4374-8D72-4562C5A0A573}" srcId="{A11AA67A-19B3-4120-8ECE-0AB2EDC6F44E}" destId="{CE3FCFDD-8522-4A60-876F-327DCC939613}" srcOrd="2" destOrd="0" parTransId="{4B12022C-DBCA-49B2-9043-03709752AD73}" sibTransId="{EFAD5127-C974-4115-9895-8E0F3E880FF2}"/>
    <dgm:cxn modelId="{1FCEBF50-1C1C-4F43-B0BF-B99F77F3903C}" srcId="{CE3FCFDD-8522-4A60-876F-327DCC939613}" destId="{6564732E-3213-4C5B-9ABE-C9D8FF47426C}" srcOrd="0" destOrd="0" parTransId="{C811FD8D-FC05-4F0E-9B30-21B687C86B7E}" sibTransId="{B8BFB2F8-4A2D-47F4-8989-C87665D51F83}"/>
    <dgm:cxn modelId="{158F2F75-5494-400B-BF6A-313CCA3E8D80}" type="presOf" srcId="{3A8EF144-58D9-41BB-B123-C3DD82476AE7}" destId="{F4152E3A-F454-43D0-8B65-A4009352CDF7}" srcOrd="0" destOrd="2" presId="urn:microsoft.com/office/officeart/2005/8/layout/hList6"/>
    <dgm:cxn modelId="{13330076-3A85-4531-A3DC-0EFE3960F5B4}" srcId="{A11AA67A-19B3-4120-8ECE-0AB2EDC6F44E}" destId="{018D310A-3E5F-4F97-B17A-6F4407BF349C}" srcOrd="3" destOrd="0" parTransId="{9D949F13-26BB-44B1-B15A-3322B3460C43}" sibTransId="{B53B640A-466E-4F2A-922C-204FB8C76E7A}"/>
    <dgm:cxn modelId="{A03E2784-BA03-4CBB-997F-69009F64DF4F}" type="presOf" srcId="{CE3FCFDD-8522-4A60-876F-327DCC939613}" destId="{F4152E3A-F454-43D0-8B65-A4009352CDF7}" srcOrd="0" destOrd="0" presId="urn:microsoft.com/office/officeart/2005/8/layout/hList6"/>
    <dgm:cxn modelId="{9941BC8C-1DD0-4F7F-A744-3EC77C80710D}" type="presOf" srcId="{6564732E-3213-4C5B-9ABE-C9D8FF47426C}" destId="{F4152E3A-F454-43D0-8B65-A4009352CDF7}" srcOrd="0" destOrd="1" presId="urn:microsoft.com/office/officeart/2005/8/layout/hList6"/>
    <dgm:cxn modelId="{F79AA69E-4D4F-42F5-92FA-2AD886B8BF5A}" type="presOf" srcId="{A3AFDBFE-97FF-473A-A28D-E5F475ADDDF8}" destId="{D29B54AB-C5B8-42F5-A222-E6BB7DCC21A2}" srcOrd="0" destOrd="1" presId="urn:microsoft.com/office/officeart/2005/8/layout/hList6"/>
    <dgm:cxn modelId="{A1F249B6-7DD4-4D53-9BD4-C529D4298A3B}" srcId="{C791D5A9-4685-4B8F-BC2D-B4BC07DC4D18}" destId="{E5B20F67-EAE3-40D5-83FD-D64738C0D868}" srcOrd="2" destOrd="0" parTransId="{0952A1D7-294E-4499-9865-8985CB308C44}" sibTransId="{62947444-3C7C-443C-A2F1-F6D6F5EF6984}"/>
    <dgm:cxn modelId="{5224D6CF-F67A-466B-9BBB-847FA6793C17}" srcId="{CE3FCFDD-8522-4A60-876F-327DCC939613}" destId="{3A8EF144-58D9-41BB-B123-C3DD82476AE7}" srcOrd="1" destOrd="0" parTransId="{382F185B-D458-4843-A73F-0E743CC8D4C1}" sibTransId="{B780959D-0765-466F-9115-95BD4825C7FF}"/>
    <dgm:cxn modelId="{2E7974D0-B3F9-41E8-93B0-7EF824512EAA}" type="presOf" srcId="{C791D5A9-4685-4B8F-BC2D-B4BC07DC4D18}" destId="{D29B54AB-C5B8-42F5-A222-E6BB7DCC21A2}" srcOrd="0" destOrd="0" presId="urn:microsoft.com/office/officeart/2005/8/layout/hList6"/>
    <dgm:cxn modelId="{CC60F1D7-4143-497B-B8E1-2719A746D5D0}" srcId="{A11AA67A-19B3-4120-8ECE-0AB2EDC6F44E}" destId="{C791D5A9-4685-4B8F-BC2D-B4BC07DC4D18}" srcOrd="0" destOrd="0" parTransId="{45E3CE1D-A0D7-4DEB-B30E-4B944C505C9E}" sibTransId="{6E1199CD-C4DE-430E-9E81-2E92753F9EED}"/>
    <dgm:cxn modelId="{788FC2DA-C4F3-4481-A396-19A3FEC1CFF1}" srcId="{018D310A-3E5F-4F97-B17A-6F4407BF349C}" destId="{8A0C70D1-18FA-4786-9C9E-E74692663B04}" srcOrd="0" destOrd="0" parTransId="{D8D7464B-3257-48F2-96BF-2BF66F4D5A14}" sibTransId="{556CEED8-948E-46C8-A82A-D000E66502C1}"/>
    <dgm:cxn modelId="{37761CEC-0ADD-49D6-AA2D-1C1C5A78D19D}" type="presOf" srcId="{A11AA67A-19B3-4120-8ECE-0AB2EDC6F44E}" destId="{B994C3FE-C1AC-4AE7-B1F6-8BA9296EB605}" srcOrd="0" destOrd="0" presId="urn:microsoft.com/office/officeart/2005/8/layout/hList6"/>
    <dgm:cxn modelId="{4F1E81F8-B7C4-4A0F-B78A-5C8A9E68DBFB}" type="presParOf" srcId="{B994C3FE-C1AC-4AE7-B1F6-8BA9296EB605}" destId="{D29B54AB-C5B8-42F5-A222-E6BB7DCC21A2}" srcOrd="0" destOrd="0" presId="urn:microsoft.com/office/officeart/2005/8/layout/hList6"/>
    <dgm:cxn modelId="{8066D88A-6E7F-4B10-BAB6-93BF35753E5B}" type="presParOf" srcId="{B994C3FE-C1AC-4AE7-B1F6-8BA9296EB605}" destId="{32EA88B4-7DAE-464A-8ECC-1EFF35A555D9}" srcOrd="1" destOrd="0" presId="urn:microsoft.com/office/officeart/2005/8/layout/hList6"/>
    <dgm:cxn modelId="{2B7C5BC2-485B-4713-9B6F-5BAE6D1C60C9}" type="presParOf" srcId="{B994C3FE-C1AC-4AE7-B1F6-8BA9296EB605}" destId="{8EE80579-565D-4966-B55A-2EBEE7E6493E}" srcOrd="2" destOrd="0" presId="urn:microsoft.com/office/officeart/2005/8/layout/hList6"/>
    <dgm:cxn modelId="{B5448783-165D-41DD-8532-996178FA50A7}" type="presParOf" srcId="{B994C3FE-C1AC-4AE7-B1F6-8BA9296EB605}" destId="{777DAA86-92BF-4D8F-BD62-3525D6BBB560}" srcOrd="3" destOrd="0" presId="urn:microsoft.com/office/officeart/2005/8/layout/hList6"/>
    <dgm:cxn modelId="{F70CA6C4-A571-4420-A3B9-D31FF8C6D297}" type="presParOf" srcId="{B994C3FE-C1AC-4AE7-B1F6-8BA9296EB605}" destId="{F4152E3A-F454-43D0-8B65-A4009352CDF7}" srcOrd="4" destOrd="0" presId="urn:microsoft.com/office/officeart/2005/8/layout/hList6"/>
    <dgm:cxn modelId="{CB3CB7A5-A39A-4293-93B7-DCE439F44CAF}" type="presParOf" srcId="{B994C3FE-C1AC-4AE7-B1F6-8BA9296EB605}" destId="{B13A1CEE-945E-49D0-95EC-71312ACEF767}" srcOrd="5" destOrd="0" presId="urn:microsoft.com/office/officeart/2005/8/layout/hList6"/>
    <dgm:cxn modelId="{C2B52FC2-A772-44D9-8743-0F77AD6BFFB8}" type="presParOf" srcId="{B994C3FE-C1AC-4AE7-B1F6-8BA9296EB605}" destId="{31EA088A-FA15-4B60-92A0-4B5AD57D4039}"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F078E2-B19E-4A17-A7C5-8F137DA06850}"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id-ID"/>
        </a:p>
      </dgm:t>
    </dgm:pt>
    <dgm:pt modelId="{C1C1D2E9-E0C5-442F-9041-F2C5E3CDA3E2}">
      <dgm:prSet phldrT="[Text]"/>
      <dgm:spPr/>
      <dgm:t>
        <a:bodyPr/>
        <a:lstStyle/>
        <a:p>
          <a:r>
            <a:rPr lang="id-ID" dirty="0"/>
            <a:t>SS</a:t>
          </a:r>
        </a:p>
      </dgm:t>
    </dgm:pt>
    <dgm:pt modelId="{F125B2B7-9E42-4FAC-8534-006B390AFBF6}" type="parTrans" cxnId="{C2FE8AC7-1F91-435B-B585-9EC577E1E185}">
      <dgm:prSet/>
      <dgm:spPr/>
      <dgm:t>
        <a:bodyPr/>
        <a:lstStyle/>
        <a:p>
          <a:endParaRPr lang="id-ID"/>
        </a:p>
      </dgm:t>
    </dgm:pt>
    <dgm:pt modelId="{C0B420C5-0CFE-4F4A-ADDA-06F43509989B}" type="sibTrans" cxnId="{C2FE8AC7-1F91-435B-B585-9EC577E1E185}">
      <dgm:prSet/>
      <dgm:spPr/>
      <dgm:t>
        <a:bodyPr/>
        <a:lstStyle/>
        <a:p>
          <a:endParaRPr lang="id-ID"/>
        </a:p>
      </dgm:t>
    </dgm:pt>
    <dgm:pt modelId="{FC7FBAEE-9D24-45B8-A979-E736C755A84B}">
      <dgm:prSet phldrT="[Text]"/>
      <dgm:spPr/>
      <dgm:t>
        <a:bodyPr/>
        <a:lstStyle/>
        <a:p>
          <a:r>
            <a:rPr lang="id-ID" i="1" dirty="0"/>
            <a:t>Is the axis around which the lifecycle rotates</a:t>
          </a:r>
        </a:p>
      </dgm:t>
    </dgm:pt>
    <dgm:pt modelId="{B4168249-AE84-423F-9CBB-A2177CFC451F}" type="parTrans" cxnId="{1EFBB001-D451-4617-A832-4917D98C766A}">
      <dgm:prSet/>
      <dgm:spPr/>
      <dgm:t>
        <a:bodyPr/>
        <a:lstStyle/>
        <a:p>
          <a:endParaRPr lang="id-ID"/>
        </a:p>
      </dgm:t>
    </dgm:pt>
    <dgm:pt modelId="{30F59345-A3A8-4CE9-A5E8-8399F8CD0458}" type="sibTrans" cxnId="{1EFBB001-D451-4617-A832-4917D98C766A}">
      <dgm:prSet/>
      <dgm:spPr/>
      <dgm:t>
        <a:bodyPr/>
        <a:lstStyle/>
        <a:p>
          <a:endParaRPr lang="id-ID"/>
        </a:p>
      </dgm:t>
    </dgm:pt>
    <dgm:pt modelId="{DD4E9F54-B332-4657-A718-45D770EB01C6}">
      <dgm:prSet phldrT="[Text]"/>
      <dgm:spPr/>
      <dgm:t>
        <a:bodyPr/>
        <a:lstStyle/>
        <a:p>
          <a:r>
            <a:rPr lang="id-ID" dirty="0"/>
            <a:t>Provides guidance on how to design, develop and implement service management not only as an organisational capability, but as a strategic asset</a:t>
          </a:r>
        </a:p>
      </dgm:t>
    </dgm:pt>
    <dgm:pt modelId="{97189A8A-EC27-4442-8871-4D15CBA4EB2B}" type="parTrans" cxnId="{A035AB58-0B66-4EA2-B112-96F38FDBF3B5}">
      <dgm:prSet/>
      <dgm:spPr/>
      <dgm:t>
        <a:bodyPr/>
        <a:lstStyle/>
        <a:p>
          <a:endParaRPr lang="id-ID"/>
        </a:p>
      </dgm:t>
    </dgm:pt>
    <dgm:pt modelId="{B1210A0D-BFFD-41C8-A83B-7B0D194CD0C1}" type="sibTrans" cxnId="{A035AB58-0B66-4EA2-B112-96F38FDBF3B5}">
      <dgm:prSet/>
      <dgm:spPr/>
      <dgm:t>
        <a:bodyPr/>
        <a:lstStyle/>
        <a:p>
          <a:endParaRPr lang="id-ID"/>
        </a:p>
      </dgm:t>
    </dgm:pt>
    <dgm:pt modelId="{14BB125B-221E-41D8-B592-AB1B8B9379AC}">
      <dgm:prSet phldrT="[Text]"/>
      <dgm:spPr/>
      <dgm:t>
        <a:bodyPr/>
        <a:lstStyle/>
        <a:p>
          <a:r>
            <a:rPr lang="id-ID" dirty="0"/>
            <a:t>SD, ST &amp; SO</a:t>
          </a:r>
        </a:p>
      </dgm:t>
    </dgm:pt>
    <dgm:pt modelId="{4DEB073E-6D41-487E-B2ED-1B1B8812DB93}" type="parTrans" cxnId="{9905827A-A540-4743-9271-E569175BE2BE}">
      <dgm:prSet/>
      <dgm:spPr/>
      <dgm:t>
        <a:bodyPr/>
        <a:lstStyle/>
        <a:p>
          <a:endParaRPr lang="id-ID"/>
        </a:p>
      </dgm:t>
    </dgm:pt>
    <dgm:pt modelId="{3D6CEA8A-49F6-4364-B749-35E35F5AA13F}" type="sibTrans" cxnId="{9905827A-A540-4743-9271-E569175BE2BE}">
      <dgm:prSet/>
      <dgm:spPr/>
      <dgm:t>
        <a:bodyPr/>
        <a:lstStyle/>
        <a:p>
          <a:endParaRPr lang="id-ID"/>
        </a:p>
      </dgm:t>
    </dgm:pt>
    <dgm:pt modelId="{73B5DAF3-6263-4108-AA4A-4B023B47A005}">
      <dgm:prSet phldrT="[Text]"/>
      <dgm:spPr/>
      <dgm:t>
        <a:bodyPr/>
        <a:lstStyle/>
        <a:p>
          <a:r>
            <a:rPr lang="id-ID" i="1" dirty="0"/>
            <a:t>It implement strategy</a:t>
          </a:r>
        </a:p>
      </dgm:t>
    </dgm:pt>
    <dgm:pt modelId="{DA145A8A-7665-479B-82C7-4352357E2C66}" type="parTrans" cxnId="{40B7A8D3-1F81-4770-A7E4-E1C88AEF8970}">
      <dgm:prSet/>
      <dgm:spPr/>
      <dgm:t>
        <a:bodyPr/>
        <a:lstStyle/>
        <a:p>
          <a:endParaRPr lang="id-ID"/>
        </a:p>
      </dgm:t>
    </dgm:pt>
    <dgm:pt modelId="{0A9563D9-F2DF-48AD-8846-8C6668949C03}" type="sibTrans" cxnId="{40B7A8D3-1F81-4770-A7E4-E1C88AEF8970}">
      <dgm:prSet/>
      <dgm:spPr/>
      <dgm:t>
        <a:bodyPr/>
        <a:lstStyle/>
        <a:p>
          <a:endParaRPr lang="id-ID"/>
        </a:p>
      </dgm:t>
    </dgm:pt>
    <dgm:pt modelId="{60913C91-E7C6-4C00-9EA8-5B8C541F5E71}">
      <dgm:prSet phldrT="[Text]"/>
      <dgm:spPr/>
      <dgm:t>
        <a:bodyPr/>
        <a:lstStyle/>
        <a:p>
          <a:r>
            <a:rPr lang="id-ID" dirty="0"/>
            <a:t>Strategic objectives are ultimately realized through service operations, therefore making it a critical capability</a:t>
          </a:r>
        </a:p>
      </dgm:t>
    </dgm:pt>
    <dgm:pt modelId="{9115C7E4-F913-4373-B06C-42DE65153DC6}" type="parTrans" cxnId="{BD19D7B6-4C58-4D55-B384-65A09F608309}">
      <dgm:prSet/>
      <dgm:spPr/>
      <dgm:t>
        <a:bodyPr/>
        <a:lstStyle/>
        <a:p>
          <a:endParaRPr lang="id-ID"/>
        </a:p>
      </dgm:t>
    </dgm:pt>
    <dgm:pt modelId="{EF1ACA43-A501-43DB-906C-6D07235A1875}" type="sibTrans" cxnId="{BD19D7B6-4C58-4D55-B384-65A09F608309}">
      <dgm:prSet/>
      <dgm:spPr/>
      <dgm:t>
        <a:bodyPr/>
        <a:lstStyle/>
        <a:p>
          <a:endParaRPr lang="id-ID"/>
        </a:p>
      </dgm:t>
    </dgm:pt>
    <dgm:pt modelId="{A6D8B0BE-B07B-4C01-9BC3-85CB596A5620}">
      <dgm:prSet phldrT="[Text]"/>
      <dgm:spPr/>
      <dgm:t>
        <a:bodyPr/>
        <a:lstStyle/>
        <a:p>
          <a:r>
            <a:rPr lang="id-ID" dirty="0"/>
            <a:t>CSI</a:t>
          </a:r>
        </a:p>
      </dgm:t>
    </dgm:pt>
    <dgm:pt modelId="{6A92FF49-DB75-4681-8D83-2AA1BC235492}" type="parTrans" cxnId="{88F8D3C3-22F4-4E77-92E5-36A8619689ED}">
      <dgm:prSet/>
      <dgm:spPr/>
      <dgm:t>
        <a:bodyPr/>
        <a:lstStyle/>
        <a:p>
          <a:endParaRPr lang="id-ID"/>
        </a:p>
      </dgm:t>
    </dgm:pt>
    <dgm:pt modelId="{B203249E-1D02-45EF-AB48-2CA48A417EE3}" type="sibTrans" cxnId="{88F8D3C3-22F4-4E77-92E5-36A8619689ED}">
      <dgm:prSet/>
      <dgm:spPr/>
      <dgm:t>
        <a:bodyPr/>
        <a:lstStyle/>
        <a:p>
          <a:endParaRPr lang="id-ID"/>
        </a:p>
      </dgm:t>
    </dgm:pt>
    <dgm:pt modelId="{320DA158-3E82-4536-8E5A-D806689EC376}">
      <dgm:prSet phldrT="[Text]"/>
      <dgm:spPr/>
      <dgm:t>
        <a:bodyPr/>
        <a:lstStyle/>
        <a:p>
          <a:r>
            <a:rPr lang="id-ID" i="1" dirty="0"/>
            <a:t>It occurs throughout the entire lifecycle</a:t>
          </a:r>
        </a:p>
      </dgm:t>
    </dgm:pt>
    <dgm:pt modelId="{4366E583-49BA-41FE-94E4-DFB653740F3A}" type="parTrans" cxnId="{31A8FB91-D290-46AA-977B-6F8EC8C38689}">
      <dgm:prSet/>
      <dgm:spPr/>
      <dgm:t>
        <a:bodyPr/>
        <a:lstStyle/>
        <a:p>
          <a:endParaRPr lang="id-ID"/>
        </a:p>
      </dgm:t>
    </dgm:pt>
    <dgm:pt modelId="{AE279A3B-1D2C-40D4-A633-AC47C635987F}" type="sibTrans" cxnId="{31A8FB91-D290-46AA-977B-6F8EC8C38689}">
      <dgm:prSet/>
      <dgm:spPr/>
      <dgm:t>
        <a:bodyPr/>
        <a:lstStyle/>
        <a:p>
          <a:endParaRPr lang="id-ID"/>
        </a:p>
      </dgm:t>
    </dgm:pt>
    <dgm:pt modelId="{1CCEF033-03E9-4F0C-AFD8-C02F7BE75BCA}">
      <dgm:prSet phldrT="[Text]"/>
      <dgm:spPr/>
      <dgm:t>
        <a:bodyPr/>
        <a:lstStyle/>
        <a:p>
          <a:r>
            <a:rPr lang="id-ID" dirty="0"/>
            <a:t>Helps place and priorities improvement programmes and projects based on strategic objectives</a:t>
          </a:r>
        </a:p>
      </dgm:t>
    </dgm:pt>
    <dgm:pt modelId="{891EF150-9849-4A2E-93CC-67E3508EE4CC}" type="parTrans" cxnId="{419D5821-4977-4866-A4E4-72E51EE877F9}">
      <dgm:prSet/>
      <dgm:spPr/>
      <dgm:t>
        <a:bodyPr/>
        <a:lstStyle/>
        <a:p>
          <a:endParaRPr lang="id-ID"/>
        </a:p>
      </dgm:t>
    </dgm:pt>
    <dgm:pt modelId="{AAC4F563-216E-4911-9E8D-96232C9064C7}" type="sibTrans" cxnId="{419D5821-4977-4866-A4E4-72E51EE877F9}">
      <dgm:prSet/>
      <dgm:spPr/>
      <dgm:t>
        <a:bodyPr/>
        <a:lstStyle/>
        <a:p>
          <a:endParaRPr lang="id-ID"/>
        </a:p>
      </dgm:t>
    </dgm:pt>
    <dgm:pt modelId="{141F71C4-90F2-43DA-AC2F-A60E076B6496}" type="pres">
      <dgm:prSet presAssocID="{89F078E2-B19E-4A17-A7C5-8F137DA06850}" presName="diagram" presStyleCnt="0">
        <dgm:presLayoutVars>
          <dgm:dir/>
          <dgm:animLvl val="lvl"/>
          <dgm:resizeHandles val="exact"/>
        </dgm:presLayoutVars>
      </dgm:prSet>
      <dgm:spPr/>
    </dgm:pt>
    <dgm:pt modelId="{31DEAAE6-8523-44F3-828A-AABB37D01F75}" type="pres">
      <dgm:prSet presAssocID="{C1C1D2E9-E0C5-442F-9041-F2C5E3CDA3E2}" presName="compNode" presStyleCnt="0"/>
      <dgm:spPr/>
    </dgm:pt>
    <dgm:pt modelId="{A4AD9198-313F-4011-9669-C150785B679C}" type="pres">
      <dgm:prSet presAssocID="{C1C1D2E9-E0C5-442F-9041-F2C5E3CDA3E2}" presName="childRect" presStyleLbl="bgAcc1" presStyleIdx="0" presStyleCnt="3">
        <dgm:presLayoutVars>
          <dgm:bulletEnabled val="1"/>
        </dgm:presLayoutVars>
      </dgm:prSet>
      <dgm:spPr/>
    </dgm:pt>
    <dgm:pt modelId="{07820490-F926-4418-A540-523E59607DD7}" type="pres">
      <dgm:prSet presAssocID="{C1C1D2E9-E0C5-442F-9041-F2C5E3CDA3E2}" presName="parentText" presStyleLbl="node1" presStyleIdx="0" presStyleCnt="0">
        <dgm:presLayoutVars>
          <dgm:chMax val="0"/>
          <dgm:bulletEnabled val="1"/>
        </dgm:presLayoutVars>
      </dgm:prSet>
      <dgm:spPr/>
    </dgm:pt>
    <dgm:pt modelId="{27B70911-13D2-462A-AF2B-E8A23B1A7D70}" type="pres">
      <dgm:prSet presAssocID="{C1C1D2E9-E0C5-442F-9041-F2C5E3CDA3E2}" presName="parentRect" presStyleLbl="alignNode1" presStyleIdx="0" presStyleCnt="3"/>
      <dgm:spPr/>
    </dgm:pt>
    <dgm:pt modelId="{F66846F6-1F34-493C-A692-7FE330B2854D}" type="pres">
      <dgm:prSet presAssocID="{C1C1D2E9-E0C5-442F-9041-F2C5E3CDA3E2}" presName="adorn" presStyleLbl="fgAccFollowNode1" presStyleIdx="0" presStyleCnt="3"/>
      <dgm:spPr>
        <a:blipFill rotWithShape="1">
          <a:blip xmlns:r="http://schemas.openxmlformats.org/officeDocument/2006/relationships" r:embed="rId1"/>
          <a:stretch>
            <a:fillRect/>
          </a:stretch>
        </a:blipFill>
      </dgm:spPr>
    </dgm:pt>
    <dgm:pt modelId="{06C0016F-D380-4605-8B21-963941194CBD}" type="pres">
      <dgm:prSet presAssocID="{C0B420C5-0CFE-4F4A-ADDA-06F43509989B}" presName="sibTrans" presStyleLbl="sibTrans2D1" presStyleIdx="0" presStyleCnt="0"/>
      <dgm:spPr/>
    </dgm:pt>
    <dgm:pt modelId="{62117A58-3196-4B11-B8CD-C1DEFFF2D597}" type="pres">
      <dgm:prSet presAssocID="{14BB125B-221E-41D8-B592-AB1B8B9379AC}" presName="compNode" presStyleCnt="0"/>
      <dgm:spPr/>
    </dgm:pt>
    <dgm:pt modelId="{6AEF91B1-2FD6-4954-B8DB-A4C080206511}" type="pres">
      <dgm:prSet presAssocID="{14BB125B-221E-41D8-B592-AB1B8B9379AC}" presName="childRect" presStyleLbl="bgAcc1" presStyleIdx="1" presStyleCnt="3">
        <dgm:presLayoutVars>
          <dgm:bulletEnabled val="1"/>
        </dgm:presLayoutVars>
      </dgm:prSet>
      <dgm:spPr/>
    </dgm:pt>
    <dgm:pt modelId="{AB9C362A-4A13-4142-A29B-72F9463AB760}" type="pres">
      <dgm:prSet presAssocID="{14BB125B-221E-41D8-B592-AB1B8B9379AC}" presName="parentText" presStyleLbl="node1" presStyleIdx="0" presStyleCnt="0">
        <dgm:presLayoutVars>
          <dgm:chMax val="0"/>
          <dgm:bulletEnabled val="1"/>
        </dgm:presLayoutVars>
      </dgm:prSet>
      <dgm:spPr/>
    </dgm:pt>
    <dgm:pt modelId="{4319E4B2-A1FB-46DF-8010-DFBF7FCC6AB4}" type="pres">
      <dgm:prSet presAssocID="{14BB125B-221E-41D8-B592-AB1B8B9379AC}" presName="parentRect" presStyleLbl="alignNode1" presStyleIdx="1" presStyleCnt="3"/>
      <dgm:spPr/>
    </dgm:pt>
    <dgm:pt modelId="{2CBA9E42-516F-4032-B72E-B0D0AD9E1606}" type="pres">
      <dgm:prSet presAssocID="{14BB125B-221E-41D8-B592-AB1B8B9379AC}" presName="adorn" presStyleLbl="fgAccFollowNode1" presStyleIdx="1" presStyleCnt="3"/>
      <dgm:spPr>
        <a:blipFill rotWithShape="1">
          <a:blip xmlns:r="http://schemas.openxmlformats.org/officeDocument/2006/relationships" r:embed="rId2"/>
          <a:stretch>
            <a:fillRect/>
          </a:stretch>
        </a:blipFill>
      </dgm:spPr>
    </dgm:pt>
    <dgm:pt modelId="{0E048A83-68BB-412D-9969-E5E782BAE101}" type="pres">
      <dgm:prSet presAssocID="{3D6CEA8A-49F6-4364-B749-35E35F5AA13F}" presName="sibTrans" presStyleLbl="sibTrans2D1" presStyleIdx="0" presStyleCnt="0"/>
      <dgm:spPr/>
    </dgm:pt>
    <dgm:pt modelId="{40F08740-15BA-4B23-AC85-414B4D4AECAA}" type="pres">
      <dgm:prSet presAssocID="{A6D8B0BE-B07B-4C01-9BC3-85CB596A5620}" presName="compNode" presStyleCnt="0"/>
      <dgm:spPr/>
    </dgm:pt>
    <dgm:pt modelId="{09CCB3FF-BB96-4264-9715-C731A8736721}" type="pres">
      <dgm:prSet presAssocID="{A6D8B0BE-B07B-4C01-9BC3-85CB596A5620}" presName="childRect" presStyleLbl="bgAcc1" presStyleIdx="2" presStyleCnt="3">
        <dgm:presLayoutVars>
          <dgm:bulletEnabled val="1"/>
        </dgm:presLayoutVars>
      </dgm:prSet>
      <dgm:spPr/>
    </dgm:pt>
    <dgm:pt modelId="{5C057389-BA77-4FAF-B080-BB33332B4CA8}" type="pres">
      <dgm:prSet presAssocID="{A6D8B0BE-B07B-4C01-9BC3-85CB596A5620}" presName="parentText" presStyleLbl="node1" presStyleIdx="0" presStyleCnt="0">
        <dgm:presLayoutVars>
          <dgm:chMax val="0"/>
          <dgm:bulletEnabled val="1"/>
        </dgm:presLayoutVars>
      </dgm:prSet>
      <dgm:spPr/>
    </dgm:pt>
    <dgm:pt modelId="{228C7ECB-FB99-429C-BEE7-03FAA4D1748E}" type="pres">
      <dgm:prSet presAssocID="{A6D8B0BE-B07B-4C01-9BC3-85CB596A5620}" presName="parentRect" presStyleLbl="alignNode1" presStyleIdx="2" presStyleCnt="3"/>
      <dgm:spPr/>
    </dgm:pt>
    <dgm:pt modelId="{E61FD776-1781-40D7-909C-2C016FE4EF74}" type="pres">
      <dgm:prSet presAssocID="{A6D8B0BE-B07B-4C01-9BC3-85CB596A5620}" presName="adorn" presStyleLbl="fgAccFollowNode1" presStyleIdx="2" presStyleCnt="3"/>
      <dgm:spPr>
        <a:blipFill rotWithShape="1">
          <a:blip xmlns:r="http://schemas.openxmlformats.org/officeDocument/2006/relationships" r:embed="rId3"/>
          <a:stretch>
            <a:fillRect/>
          </a:stretch>
        </a:blipFill>
      </dgm:spPr>
    </dgm:pt>
  </dgm:ptLst>
  <dgm:cxnLst>
    <dgm:cxn modelId="{1EFBB001-D451-4617-A832-4917D98C766A}" srcId="{C1C1D2E9-E0C5-442F-9041-F2C5E3CDA3E2}" destId="{FC7FBAEE-9D24-45B8-A979-E736C755A84B}" srcOrd="0" destOrd="0" parTransId="{B4168249-AE84-423F-9CBB-A2177CFC451F}" sibTransId="{30F59345-A3A8-4CE9-A5E8-8399F8CD0458}"/>
    <dgm:cxn modelId="{11381A10-9B68-4401-B6F8-158414F1575F}" type="presOf" srcId="{A6D8B0BE-B07B-4C01-9BC3-85CB596A5620}" destId="{228C7ECB-FB99-429C-BEE7-03FAA4D1748E}" srcOrd="1" destOrd="0" presId="urn:microsoft.com/office/officeart/2005/8/layout/bList2"/>
    <dgm:cxn modelId="{268EFC15-EC57-465A-9159-77DA2871F14A}" type="presOf" srcId="{3D6CEA8A-49F6-4364-B749-35E35F5AA13F}" destId="{0E048A83-68BB-412D-9969-E5E782BAE101}" srcOrd="0" destOrd="0" presId="urn:microsoft.com/office/officeart/2005/8/layout/bList2"/>
    <dgm:cxn modelId="{419D5821-4977-4866-A4E4-72E51EE877F9}" srcId="{A6D8B0BE-B07B-4C01-9BC3-85CB596A5620}" destId="{1CCEF033-03E9-4F0C-AFD8-C02F7BE75BCA}" srcOrd="1" destOrd="0" parTransId="{891EF150-9849-4A2E-93CC-67E3508EE4CC}" sibTransId="{AAC4F563-216E-4911-9E8D-96232C9064C7}"/>
    <dgm:cxn modelId="{1925D262-A42B-4754-BEA5-D23649EDFE8C}" type="presOf" srcId="{14BB125B-221E-41D8-B592-AB1B8B9379AC}" destId="{AB9C362A-4A13-4142-A29B-72F9463AB760}" srcOrd="0" destOrd="0" presId="urn:microsoft.com/office/officeart/2005/8/layout/bList2"/>
    <dgm:cxn modelId="{FCA0C569-28C4-4C95-818A-03F441D67137}" type="presOf" srcId="{89F078E2-B19E-4A17-A7C5-8F137DA06850}" destId="{141F71C4-90F2-43DA-AC2F-A60E076B6496}" srcOrd="0" destOrd="0" presId="urn:microsoft.com/office/officeart/2005/8/layout/bList2"/>
    <dgm:cxn modelId="{2B8EA353-C515-45DB-B45F-0004D09A1CC1}" type="presOf" srcId="{C1C1D2E9-E0C5-442F-9041-F2C5E3CDA3E2}" destId="{27B70911-13D2-462A-AF2B-E8A23B1A7D70}" srcOrd="1" destOrd="0" presId="urn:microsoft.com/office/officeart/2005/8/layout/bList2"/>
    <dgm:cxn modelId="{A035AB58-0B66-4EA2-B112-96F38FDBF3B5}" srcId="{C1C1D2E9-E0C5-442F-9041-F2C5E3CDA3E2}" destId="{DD4E9F54-B332-4657-A718-45D770EB01C6}" srcOrd="1" destOrd="0" parTransId="{97189A8A-EC27-4442-8871-4D15CBA4EB2B}" sibTransId="{B1210A0D-BFFD-41C8-A83B-7B0D194CD0C1}"/>
    <dgm:cxn modelId="{9905827A-A540-4743-9271-E569175BE2BE}" srcId="{89F078E2-B19E-4A17-A7C5-8F137DA06850}" destId="{14BB125B-221E-41D8-B592-AB1B8B9379AC}" srcOrd="1" destOrd="0" parTransId="{4DEB073E-6D41-487E-B2ED-1B1B8812DB93}" sibTransId="{3D6CEA8A-49F6-4364-B749-35E35F5AA13F}"/>
    <dgm:cxn modelId="{A4F9CE7F-A2F8-4AB5-9F8D-19902321FFAA}" type="presOf" srcId="{A6D8B0BE-B07B-4C01-9BC3-85CB596A5620}" destId="{5C057389-BA77-4FAF-B080-BB33332B4CA8}" srcOrd="0" destOrd="0" presId="urn:microsoft.com/office/officeart/2005/8/layout/bList2"/>
    <dgm:cxn modelId="{66B6FE82-5A83-4688-8037-6A396CD1C0B9}" type="presOf" srcId="{73B5DAF3-6263-4108-AA4A-4B023B47A005}" destId="{6AEF91B1-2FD6-4954-B8DB-A4C080206511}" srcOrd="0" destOrd="0" presId="urn:microsoft.com/office/officeart/2005/8/layout/bList2"/>
    <dgm:cxn modelId="{31A8FB91-D290-46AA-977B-6F8EC8C38689}" srcId="{A6D8B0BE-B07B-4C01-9BC3-85CB596A5620}" destId="{320DA158-3E82-4536-8E5A-D806689EC376}" srcOrd="0" destOrd="0" parTransId="{4366E583-49BA-41FE-94E4-DFB653740F3A}" sibTransId="{AE279A3B-1D2C-40D4-A633-AC47C635987F}"/>
    <dgm:cxn modelId="{4E1F4895-0EEA-4E14-A1F8-FA26E102574E}" type="presOf" srcId="{C0B420C5-0CFE-4F4A-ADDA-06F43509989B}" destId="{06C0016F-D380-4605-8B21-963941194CBD}" srcOrd="0" destOrd="0" presId="urn:microsoft.com/office/officeart/2005/8/layout/bList2"/>
    <dgm:cxn modelId="{746648A7-AACD-4631-8714-F8019469B95B}" type="presOf" srcId="{14BB125B-221E-41D8-B592-AB1B8B9379AC}" destId="{4319E4B2-A1FB-46DF-8010-DFBF7FCC6AB4}" srcOrd="1" destOrd="0" presId="urn:microsoft.com/office/officeart/2005/8/layout/bList2"/>
    <dgm:cxn modelId="{B50241B5-CBB9-4D7B-9D04-A9A46B78226C}" type="presOf" srcId="{1CCEF033-03E9-4F0C-AFD8-C02F7BE75BCA}" destId="{09CCB3FF-BB96-4264-9715-C731A8736721}" srcOrd="0" destOrd="1" presId="urn:microsoft.com/office/officeart/2005/8/layout/bList2"/>
    <dgm:cxn modelId="{BD19D7B6-4C58-4D55-B384-65A09F608309}" srcId="{14BB125B-221E-41D8-B592-AB1B8B9379AC}" destId="{60913C91-E7C6-4C00-9EA8-5B8C541F5E71}" srcOrd="1" destOrd="0" parTransId="{9115C7E4-F913-4373-B06C-42DE65153DC6}" sibTransId="{EF1ACA43-A501-43DB-906C-6D07235A1875}"/>
    <dgm:cxn modelId="{1F9152B8-777F-4A7E-B43B-E08A1BBD24C9}" type="presOf" srcId="{DD4E9F54-B332-4657-A718-45D770EB01C6}" destId="{A4AD9198-313F-4011-9669-C150785B679C}" srcOrd="0" destOrd="1" presId="urn:microsoft.com/office/officeart/2005/8/layout/bList2"/>
    <dgm:cxn modelId="{88F8D3C3-22F4-4E77-92E5-36A8619689ED}" srcId="{89F078E2-B19E-4A17-A7C5-8F137DA06850}" destId="{A6D8B0BE-B07B-4C01-9BC3-85CB596A5620}" srcOrd="2" destOrd="0" parTransId="{6A92FF49-DB75-4681-8D83-2AA1BC235492}" sibTransId="{B203249E-1D02-45EF-AB48-2CA48A417EE3}"/>
    <dgm:cxn modelId="{C2FE8AC7-1F91-435B-B585-9EC577E1E185}" srcId="{89F078E2-B19E-4A17-A7C5-8F137DA06850}" destId="{C1C1D2E9-E0C5-442F-9041-F2C5E3CDA3E2}" srcOrd="0" destOrd="0" parTransId="{F125B2B7-9E42-4FAC-8534-006B390AFBF6}" sibTransId="{C0B420C5-0CFE-4F4A-ADDA-06F43509989B}"/>
    <dgm:cxn modelId="{40B7A8D3-1F81-4770-A7E4-E1C88AEF8970}" srcId="{14BB125B-221E-41D8-B592-AB1B8B9379AC}" destId="{73B5DAF3-6263-4108-AA4A-4B023B47A005}" srcOrd="0" destOrd="0" parTransId="{DA145A8A-7665-479B-82C7-4352357E2C66}" sibTransId="{0A9563D9-F2DF-48AD-8846-8C6668949C03}"/>
    <dgm:cxn modelId="{977909DC-15AD-4566-A1CB-FC3410C3D715}" type="presOf" srcId="{C1C1D2E9-E0C5-442F-9041-F2C5E3CDA3E2}" destId="{07820490-F926-4418-A540-523E59607DD7}" srcOrd="0" destOrd="0" presId="urn:microsoft.com/office/officeart/2005/8/layout/bList2"/>
    <dgm:cxn modelId="{39C300DF-9D5B-46CD-A7A5-F63AFE99B4D9}" type="presOf" srcId="{60913C91-E7C6-4C00-9EA8-5B8C541F5E71}" destId="{6AEF91B1-2FD6-4954-B8DB-A4C080206511}" srcOrd="0" destOrd="1" presId="urn:microsoft.com/office/officeart/2005/8/layout/bList2"/>
    <dgm:cxn modelId="{21E973E2-EA06-4BF4-8232-C509BA0E0666}" type="presOf" srcId="{320DA158-3E82-4536-8E5A-D806689EC376}" destId="{09CCB3FF-BB96-4264-9715-C731A8736721}" srcOrd="0" destOrd="0" presId="urn:microsoft.com/office/officeart/2005/8/layout/bList2"/>
    <dgm:cxn modelId="{C78578EB-DC38-4E3D-809A-B50A9529CCDA}" type="presOf" srcId="{FC7FBAEE-9D24-45B8-A979-E736C755A84B}" destId="{A4AD9198-313F-4011-9669-C150785B679C}" srcOrd="0" destOrd="0" presId="urn:microsoft.com/office/officeart/2005/8/layout/bList2"/>
    <dgm:cxn modelId="{CF576465-12DB-408E-936F-BCD8956666B3}" type="presParOf" srcId="{141F71C4-90F2-43DA-AC2F-A60E076B6496}" destId="{31DEAAE6-8523-44F3-828A-AABB37D01F75}" srcOrd="0" destOrd="0" presId="urn:microsoft.com/office/officeart/2005/8/layout/bList2"/>
    <dgm:cxn modelId="{4846FA1B-55A0-40BA-BB6B-FFAEA9E3AB2C}" type="presParOf" srcId="{31DEAAE6-8523-44F3-828A-AABB37D01F75}" destId="{A4AD9198-313F-4011-9669-C150785B679C}" srcOrd="0" destOrd="0" presId="urn:microsoft.com/office/officeart/2005/8/layout/bList2"/>
    <dgm:cxn modelId="{6AB5C7D7-9901-44BE-8EA9-BAA631AF387F}" type="presParOf" srcId="{31DEAAE6-8523-44F3-828A-AABB37D01F75}" destId="{07820490-F926-4418-A540-523E59607DD7}" srcOrd="1" destOrd="0" presId="urn:microsoft.com/office/officeart/2005/8/layout/bList2"/>
    <dgm:cxn modelId="{21B9039F-02BE-43A1-962B-AED56D7A91F7}" type="presParOf" srcId="{31DEAAE6-8523-44F3-828A-AABB37D01F75}" destId="{27B70911-13D2-462A-AF2B-E8A23B1A7D70}" srcOrd="2" destOrd="0" presId="urn:microsoft.com/office/officeart/2005/8/layout/bList2"/>
    <dgm:cxn modelId="{953A4FAA-FE68-43CD-8A0A-50887E20BAEF}" type="presParOf" srcId="{31DEAAE6-8523-44F3-828A-AABB37D01F75}" destId="{F66846F6-1F34-493C-A692-7FE330B2854D}" srcOrd="3" destOrd="0" presId="urn:microsoft.com/office/officeart/2005/8/layout/bList2"/>
    <dgm:cxn modelId="{E6ABD759-3A8F-46D0-82DE-1D5C63E5FA1F}" type="presParOf" srcId="{141F71C4-90F2-43DA-AC2F-A60E076B6496}" destId="{06C0016F-D380-4605-8B21-963941194CBD}" srcOrd="1" destOrd="0" presId="urn:microsoft.com/office/officeart/2005/8/layout/bList2"/>
    <dgm:cxn modelId="{DCCC9A4E-4C45-4F2B-A9AC-0770DDA60213}" type="presParOf" srcId="{141F71C4-90F2-43DA-AC2F-A60E076B6496}" destId="{62117A58-3196-4B11-B8CD-C1DEFFF2D597}" srcOrd="2" destOrd="0" presId="urn:microsoft.com/office/officeart/2005/8/layout/bList2"/>
    <dgm:cxn modelId="{67A3C728-6783-4A9F-99E6-81A784AB7CF8}" type="presParOf" srcId="{62117A58-3196-4B11-B8CD-C1DEFFF2D597}" destId="{6AEF91B1-2FD6-4954-B8DB-A4C080206511}" srcOrd="0" destOrd="0" presId="urn:microsoft.com/office/officeart/2005/8/layout/bList2"/>
    <dgm:cxn modelId="{F23906B0-21FE-4DB6-ACC1-A81F16748A22}" type="presParOf" srcId="{62117A58-3196-4B11-B8CD-C1DEFFF2D597}" destId="{AB9C362A-4A13-4142-A29B-72F9463AB760}" srcOrd="1" destOrd="0" presId="urn:microsoft.com/office/officeart/2005/8/layout/bList2"/>
    <dgm:cxn modelId="{CDD148E1-94E6-4C83-B22B-556CBAB6B743}" type="presParOf" srcId="{62117A58-3196-4B11-B8CD-C1DEFFF2D597}" destId="{4319E4B2-A1FB-46DF-8010-DFBF7FCC6AB4}" srcOrd="2" destOrd="0" presId="urn:microsoft.com/office/officeart/2005/8/layout/bList2"/>
    <dgm:cxn modelId="{8903DD40-F782-4219-98B8-A51EFDC93EBA}" type="presParOf" srcId="{62117A58-3196-4B11-B8CD-C1DEFFF2D597}" destId="{2CBA9E42-516F-4032-B72E-B0D0AD9E1606}" srcOrd="3" destOrd="0" presId="urn:microsoft.com/office/officeart/2005/8/layout/bList2"/>
    <dgm:cxn modelId="{116C4AB6-1B2B-4658-96CC-41FBDD9E9B67}" type="presParOf" srcId="{141F71C4-90F2-43DA-AC2F-A60E076B6496}" destId="{0E048A83-68BB-412D-9969-E5E782BAE101}" srcOrd="3" destOrd="0" presId="urn:microsoft.com/office/officeart/2005/8/layout/bList2"/>
    <dgm:cxn modelId="{A25CF092-FC96-491E-8E9C-B7A462B505D1}" type="presParOf" srcId="{141F71C4-90F2-43DA-AC2F-A60E076B6496}" destId="{40F08740-15BA-4B23-AC85-414B4D4AECAA}" srcOrd="4" destOrd="0" presId="urn:microsoft.com/office/officeart/2005/8/layout/bList2"/>
    <dgm:cxn modelId="{F3B70FD0-8523-49FE-9323-064403F24618}" type="presParOf" srcId="{40F08740-15BA-4B23-AC85-414B4D4AECAA}" destId="{09CCB3FF-BB96-4264-9715-C731A8736721}" srcOrd="0" destOrd="0" presId="urn:microsoft.com/office/officeart/2005/8/layout/bList2"/>
    <dgm:cxn modelId="{90085941-0BF9-4646-8084-3E65CEF2C125}" type="presParOf" srcId="{40F08740-15BA-4B23-AC85-414B4D4AECAA}" destId="{5C057389-BA77-4FAF-B080-BB33332B4CA8}" srcOrd="1" destOrd="0" presId="urn:microsoft.com/office/officeart/2005/8/layout/bList2"/>
    <dgm:cxn modelId="{B7784CAC-D094-48EA-8671-218D16EAF690}" type="presParOf" srcId="{40F08740-15BA-4B23-AC85-414B4D4AECAA}" destId="{228C7ECB-FB99-429C-BEE7-03FAA4D1748E}" srcOrd="2" destOrd="0" presId="urn:microsoft.com/office/officeart/2005/8/layout/bList2"/>
    <dgm:cxn modelId="{8CAE8F18-DD23-4D8B-A17E-28BC1EDB7A27}" type="presParOf" srcId="{40F08740-15BA-4B23-AC85-414B4D4AECAA}" destId="{E61FD776-1781-40D7-909C-2C016FE4EF7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63CF6-24CB-45FD-920E-D3C86A91F1BC}">
      <dsp:nvSpPr>
        <dsp:cNvPr id="0" name=""/>
        <dsp:cNvSpPr/>
      </dsp:nvSpPr>
      <dsp:spPr>
        <a:xfrm>
          <a:off x="2915725" y="552"/>
          <a:ext cx="2398149" cy="646408"/>
        </a:xfrm>
        <a:prstGeom prst="roundRect">
          <a:avLst>
            <a:gd name="adj" fmla="val 10000"/>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Organization</a:t>
          </a:r>
        </a:p>
      </dsp:txBody>
      <dsp:txXfrm>
        <a:off x="2934658" y="19485"/>
        <a:ext cx="2360283" cy="608542"/>
      </dsp:txXfrm>
    </dsp:sp>
    <dsp:sp modelId="{D4F91826-F9EC-46E3-A9C8-5ABF442C6CCC}">
      <dsp:nvSpPr>
        <dsp:cNvPr id="0" name=""/>
        <dsp:cNvSpPr/>
      </dsp:nvSpPr>
      <dsp:spPr>
        <a:xfrm rot="5400000">
          <a:off x="3993598" y="663120"/>
          <a:ext cx="242403" cy="290883"/>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027536" y="687360"/>
        <a:ext cx="174529" cy="169682"/>
      </dsp:txXfrm>
    </dsp:sp>
    <dsp:sp modelId="{B27DBE10-478E-4D66-BF04-D02824FC59C4}">
      <dsp:nvSpPr>
        <dsp:cNvPr id="0" name=""/>
        <dsp:cNvSpPr/>
      </dsp:nvSpPr>
      <dsp:spPr>
        <a:xfrm>
          <a:off x="2915725" y="970164"/>
          <a:ext cx="2398149" cy="646408"/>
        </a:xfrm>
        <a:prstGeom prst="roundRect">
          <a:avLst>
            <a:gd name="adj" fmla="val 10000"/>
          </a:avLst>
        </a:prstGeom>
        <a:solidFill>
          <a:schemeClr val="accent1">
            <a:alpha val="90000"/>
            <a:hueOff val="0"/>
            <a:satOff val="0"/>
            <a:lumOff val="0"/>
            <a:alpha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CORE Business Process</a:t>
          </a:r>
        </a:p>
      </dsp:txBody>
      <dsp:txXfrm>
        <a:off x="2934658" y="989097"/>
        <a:ext cx="2360283" cy="608542"/>
      </dsp:txXfrm>
    </dsp:sp>
    <dsp:sp modelId="{9D5005E2-104E-46D1-9696-BFB2C279E59D}">
      <dsp:nvSpPr>
        <dsp:cNvPr id="0" name=""/>
        <dsp:cNvSpPr/>
      </dsp:nvSpPr>
      <dsp:spPr>
        <a:xfrm rot="5400000">
          <a:off x="3993598" y="1632733"/>
          <a:ext cx="242403" cy="290883"/>
        </a:xfrm>
        <a:prstGeom prst="rightArrow">
          <a:avLst>
            <a:gd name="adj1" fmla="val 60000"/>
            <a:gd name="adj2" fmla="val 50000"/>
          </a:avLst>
        </a:prstGeom>
        <a:solidFill>
          <a:schemeClr val="accent1">
            <a:shade val="90000"/>
            <a:hueOff val="162599"/>
            <a:satOff val="-12505"/>
            <a:lumOff val="136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027536" y="1656973"/>
        <a:ext cx="174529" cy="169682"/>
      </dsp:txXfrm>
    </dsp:sp>
    <dsp:sp modelId="{4D7E7B58-476C-4636-8DA8-207CEBC7F947}">
      <dsp:nvSpPr>
        <dsp:cNvPr id="0" name=""/>
        <dsp:cNvSpPr/>
      </dsp:nvSpPr>
      <dsp:spPr>
        <a:xfrm>
          <a:off x="2915725" y="1939777"/>
          <a:ext cx="2398149" cy="646408"/>
        </a:xfrm>
        <a:prstGeom prst="roundRect">
          <a:avLst>
            <a:gd name="adj" fmla="val 10000"/>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Service Organization</a:t>
          </a:r>
        </a:p>
      </dsp:txBody>
      <dsp:txXfrm>
        <a:off x="2934658" y="1958710"/>
        <a:ext cx="2360283" cy="608542"/>
      </dsp:txXfrm>
    </dsp:sp>
    <dsp:sp modelId="{426120D9-A4BC-472C-B375-1B82C8DF5269}">
      <dsp:nvSpPr>
        <dsp:cNvPr id="0" name=""/>
        <dsp:cNvSpPr/>
      </dsp:nvSpPr>
      <dsp:spPr>
        <a:xfrm rot="5400000">
          <a:off x="3993598" y="2602345"/>
          <a:ext cx="242403" cy="290883"/>
        </a:xfrm>
        <a:prstGeom prst="rightArrow">
          <a:avLst>
            <a:gd name="adj1" fmla="val 60000"/>
            <a:gd name="adj2" fmla="val 50000"/>
          </a:avLst>
        </a:prstGeom>
        <a:solidFill>
          <a:schemeClr val="accent1">
            <a:shade val="90000"/>
            <a:hueOff val="325199"/>
            <a:satOff val="-25010"/>
            <a:lumOff val="272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027536" y="2626585"/>
        <a:ext cx="174529" cy="169682"/>
      </dsp:txXfrm>
    </dsp:sp>
    <dsp:sp modelId="{F5F3D67A-6704-49A7-AB4E-0F53331AF38C}">
      <dsp:nvSpPr>
        <dsp:cNvPr id="0" name=""/>
        <dsp:cNvSpPr/>
      </dsp:nvSpPr>
      <dsp:spPr>
        <a:xfrm>
          <a:off x="2915725" y="2909389"/>
          <a:ext cx="2398149" cy="646408"/>
        </a:xfrm>
        <a:prstGeom prst="roundRect">
          <a:avLst>
            <a:gd name="adj" fmla="val 10000"/>
          </a:avLst>
        </a:prstGeom>
        <a:solidFill>
          <a:schemeClr val="accent1">
            <a:alpha val="90000"/>
            <a:hueOff val="0"/>
            <a:satOff val="0"/>
            <a:lumOff val="0"/>
            <a:alphaOff val="-3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Service Management</a:t>
          </a:r>
        </a:p>
      </dsp:txBody>
      <dsp:txXfrm>
        <a:off x="2934658" y="2928322"/>
        <a:ext cx="2360283" cy="608542"/>
      </dsp:txXfrm>
    </dsp:sp>
    <dsp:sp modelId="{07B011A5-5E93-4843-A4F7-D683BF235DCF}">
      <dsp:nvSpPr>
        <dsp:cNvPr id="0" name=""/>
        <dsp:cNvSpPr/>
      </dsp:nvSpPr>
      <dsp:spPr>
        <a:xfrm rot="5400000">
          <a:off x="3993598" y="3571958"/>
          <a:ext cx="242403" cy="290883"/>
        </a:xfrm>
        <a:prstGeom prst="rightArrow">
          <a:avLst>
            <a:gd name="adj1" fmla="val 60000"/>
            <a:gd name="adj2" fmla="val 50000"/>
          </a:avLst>
        </a:prstGeom>
        <a:solidFill>
          <a:schemeClr val="accent1">
            <a:shade val="90000"/>
            <a:hueOff val="487798"/>
            <a:satOff val="-37515"/>
            <a:lumOff val="409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027536" y="3596198"/>
        <a:ext cx="174529" cy="169682"/>
      </dsp:txXfrm>
    </dsp:sp>
    <dsp:sp modelId="{417A2E85-ABDC-4996-9A1B-450254B4BA86}">
      <dsp:nvSpPr>
        <dsp:cNvPr id="0" name=""/>
        <dsp:cNvSpPr/>
      </dsp:nvSpPr>
      <dsp:spPr>
        <a:xfrm>
          <a:off x="2915725" y="3879002"/>
          <a:ext cx="2398149" cy="646408"/>
        </a:xfrm>
        <a:prstGeom prst="roundRect">
          <a:avLst>
            <a:gd name="adj" fmla="val 10000"/>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Technical Activities</a:t>
          </a:r>
        </a:p>
      </dsp:txBody>
      <dsp:txXfrm>
        <a:off x="2934658" y="3897935"/>
        <a:ext cx="2360283" cy="608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15750-5186-43B5-9E83-CFFAA11B57A8}">
      <dsp:nvSpPr>
        <dsp:cNvPr id="0" name=""/>
        <dsp:cNvSpPr/>
      </dsp:nvSpPr>
      <dsp:spPr>
        <a:xfrm>
          <a:off x="2704523" y="1713923"/>
          <a:ext cx="1220353" cy="12203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id-ID" sz="5400" kern="1200" dirty="0"/>
            <a:t>IT</a:t>
          </a:r>
        </a:p>
      </dsp:txBody>
      <dsp:txXfrm>
        <a:off x="2883240" y="1892640"/>
        <a:ext cx="862919" cy="862919"/>
      </dsp:txXfrm>
    </dsp:sp>
    <dsp:sp modelId="{D1C462BF-B5C6-4D6B-BFBD-779025FA8368}">
      <dsp:nvSpPr>
        <dsp:cNvPr id="0" name=""/>
        <dsp:cNvSpPr/>
      </dsp:nvSpPr>
      <dsp:spPr>
        <a:xfrm rot="16200000">
          <a:off x="3184745" y="1268622"/>
          <a:ext cx="259908" cy="4149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d-ID" sz="1200" kern="1200"/>
        </a:p>
      </dsp:txBody>
      <dsp:txXfrm>
        <a:off x="3223731" y="1390592"/>
        <a:ext cx="181936" cy="248952"/>
      </dsp:txXfrm>
    </dsp:sp>
    <dsp:sp modelId="{E54FB0AB-AE94-49A7-AF16-0DE55999DFAD}">
      <dsp:nvSpPr>
        <dsp:cNvPr id="0" name=""/>
        <dsp:cNvSpPr/>
      </dsp:nvSpPr>
      <dsp:spPr>
        <a:xfrm>
          <a:off x="2704523" y="3176"/>
          <a:ext cx="1220353" cy="122035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d-ID" sz="1200" kern="1200" dirty="0"/>
            <a:t>Component</a:t>
          </a:r>
        </a:p>
      </dsp:txBody>
      <dsp:txXfrm>
        <a:off x="2883240" y="181893"/>
        <a:ext cx="862919" cy="862919"/>
      </dsp:txXfrm>
    </dsp:sp>
    <dsp:sp modelId="{C8C6EF08-E722-4C48-8BD8-08035DA9CDA2}">
      <dsp:nvSpPr>
        <dsp:cNvPr id="0" name=""/>
        <dsp:cNvSpPr/>
      </dsp:nvSpPr>
      <dsp:spPr>
        <a:xfrm>
          <a:off x="4032763" y="2116639"/>
          <a:ext cx="259908" cy="4149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d-ID" sz="1200" kern="1200"/>
        </a:p>
      </dsp:txBody>
      <dsp:txXfrm>
        <a:off x="4032763" y="2199623"/>
        <a:ext cx="181936" cy="248952"/>
      </dsp:txXfrm>
    </dsp:sp>
    <dsp:sp modelId="{31C0EFA2-F782-464F-9CD9-7D93AACDB794}">
      <dsp:nvSpPr>
        <dsp:cNvPr id="0" name=""/>
        <dsp:cNvSpPr/>
      </dsp:nvSpPr>
      <dsp:spPr>
        <a:xfrm>
          <a:off x="4415269" y="1713923"/>
          <a:ext cx="1220353" cy="122035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d-ID" sz="1200" kern="1200" dirty="0"/>
            <a:t>Organization</a:t>
          </a:r>
        </a:p>
      </dsp:txBody>
      <dsp:txXfrm>
        <a:off x="4593986" y="1892640"/>
        <a:ext cx="862919" cy="862919"/>
      </dsp:txXfrm>
    </dsp:sp>
    <dsp:sp modelId="{E411EAC8-EE54-4CCF-A677-814690804B5D}">
      <dsp:nvSpPr>
        <dsp:cNvPr id="0" name=""/>
        <dsp:cNvSpPr/>
      </dsp:nvSpPr>
      <dsp:spPr>
        <a:xfrm rot="5400000">
          <a:off x="3184745" y="2964657"/>
          <a:ext cx="259908" cy="4149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d-ID" sz="1200" kern="1200"/>
        </a:p>
      </dsp:txBody>
      <dsp:txXfrm>
        <a:off x="3223731" y="3008655"/>
        <a:ext cx="181936" cy="248952"/>
      </dsp:txXfrm>
    </dsp:sp>
    <dsp:sp modelId="{6ADD858B-B017-4583-BA06-9BFDDF5299AD}">
      <dsp:nvSpPr>
        <dsp:cNvPr id="0" name=""/>
        <dsp:cNvSpPr/>
      </dsp:nvSpPr>
      <dsp:spPr>
        <a:xfrm>
          <a:off x="2704523" y="3424669"/>
          <a:ext cx="1220353" cy="122035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d-ID" sz="1200" kern="1200" dirty="0"/>
            <a:t>Service</a:t>
          </a:r>
        </a:p>
      </dsp:txBody>
      <dsp:txXfrm>
        <a:off x="2883240" y="3603386"/>
        <a:ext cx="862919" cy="862919"/>
      </dsp:txXfrm>
    </dsp:sp>
    <dsp:sp modelId="{B6EC838E-F686-4F9D-80D2-7A5BA7BB7A35}">
      <dsp:nvSpPr>
        <dsp:cNvPr id="0" name=""/>
        <dsp:cNvSpPr/>
      </dsp:nvSpPr>
      <dsp:spPr>
        <a:xfrm rot="10800000">
          <a:off x="2336728" y="2116639"/>
          <a:ext cx="259908" cy="4149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d-ID" sz="1200" kern="1200"/>
        </a:p>
      </dsp:txBody>
      <dsp:txXfrm rot="10800000">
        <a:off x="2414700" y="2199623"/>
        <a:ext cx="181936" cy="248952"/>
      </dsp:txXfrm>
    </dsp:sp>
    <dsp:sp modelId="{4189EAEE-7A5C-4D56-98D8-1D0A1CDA465D}">
      <dsp:nvSpPr>
        <dsp:cNvPr id="0" name=""/>
        <dsp:cNvSpPr/>
      </dsp:nvSpPr>
      <dsp:spPr>
        <a:xfrm>
          <a:off x="993776" y="1713923"/>
          <a:ext cx="1220353" cy="122035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d-ID" sz="1200" kern="1200" dirty="0"/>
            <a:t>Asset</a:t>
          </a:r>
        </a:p>
      </dsp:txBody>
      <dsp:txXfrm>
        <a:off x="1172493" y="1892640"/>
        <a:ext cx="862919" cy="862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517BA-4AA2-49D5-8A76-591FC6B689D0}">
      <dsp:nvSpPr>
        <dsp:cNvPr id="0" name=""/>
        <dsp:cNvSpPr/>
      </dsp:nvSpPr>
      <dsp:spPr>
        <a:xfrm>
          <a:off x="1570271" y="1928175"/>
          <a:ext cx="1339225" cy="669612"/>
        </a:xfrm>
        <a:prstGeom prst="roundRect">
          <a:avLst>
            <a:gd name="adj" fmla="val 10000"/>
          </a:avLst>
        </a:prstGeom>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w="9525" cap="flat" cmpd="sng" algn="ctr">
          <a:solidFill>
            <a:schemeClr val="accent1"/>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Storage service</a:t>
          </a:r>
        </a:p>
      </dsp:txBody>
      <dsp:txXfrm>
        <a:off x="1589883" y="1947787"/>
        <a:ext cx="1300001" cy="630388"/>
      </dsp:txXfrm>
    </dsp:sp>
    <dsp:sp modelId="{4E71C28E-6167-44FC-B427-0BF153C09D97}">
      <dsp:nvSpPr>
        <dsp:cNvPr id="0" name=""/>
        <dsp:cNvSpPr/>
      </dsp:nvSpPr>
      <dsp:spPr>
        <a:xfrm rot="17692822">
          <a:off x="2540714" y="1672125"/>
          <a:ext cx="1273254" cy="26630"/>
        </a:xfrm>
        <a:custGeom>
          <a:avLst/>
          <a:gdLst/>
          <a:ahLst/>
          <a:cxnLst/>
          <a:rect l="0" t="0" r="0" b="0"/>
          <a:pathLst>
            <a:path>
              <a:moveTo>
                <a:pt x="0" y="13315"/>
              </a:moveTo>
              <a:lnTo>
                <a:pt x="1273254" y="1331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3145510" y="1653609"/>
        <a:ext cx="63662" cy="63662"/>
      </dsp:txXfrm>
    </dsp:sp>
    <dsp:sp modelId="{3B615253-CED7-425B-84CD-BE2831FB24BE}">
      <dsp:nvSpPr>
        <dsp:cNvPr id="0" name=""/>
        <dsp:cNvSpPr/>
      </dsp:nvSpPr>
      <dsp:spPr>
        <a:xfrm>
          <a:off x="3445187" y="773093"/>
          <a:ext cx="1339225" cy="669612"/>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Store what?</a:t>
          </a:r>
        </a:p>
      </dsp:txBody>
      <dsp:txXfrm>
        <a:off x="3464799" y="792705"/>
        <a:ext cx="1300001" cy="630388"/>
      </dsp:txXfrm>
    </dsp:sp>
    <dsp:sp modelId="{5A1D94BB-6B21-4ED7-9484-BBA4E10C6EBA}">
      <dsp:nvSpPr>
        <dsp:cNvPr id="0" name=""/>
        <dsp:cNvSpPr/>
      </dsp:nvSpPr>
      <dsp:spPr>
        <a:xfrm rot="18289469">
          <a:off x="4583230" y="709556"/>
          <a:ext cx="938055" cy="26630"/>
        </a:xfrm>
        <a:custGeom>
          <a:avLst/>
          <a:gdLst/>
          <a:ahLst/>
          <a:cxnLst/>
          <a:rect l="0" t="0" r="0" b="0"/>
          <a:pathLst>
            <a:path>
              <a:moveTo>
                <a:pt x="0" y="13315"/>
              </a:moveTo>
              <a:lnTo>
                <a:pt x="938055" y="1331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028806" y="699420"/>
        <a:ext cx="46902" cy="46902"/>
      </dsp:txXfrm>
    </dsp:sp>
    <dsp:sp modelId="{757B7878-F2C7-48C6-9A94-87532570E61B}">
      <dsp:nvSpPr>
        <dsp:cNvPr id="0" name=""/>
        <dsp:cNvSpPr/>
      </dsp:nvSpPr>
      <dsp:spPr>
        <a:xfrm>
          <a:off x="5320102" y="3038"/>
          <a:ext cx="1339225" cy="669612"/>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Store information</a:t>
          </a:r>
        </a:p>
      </dsp:txBody>
      <dsp:txXfrm>
        <a:off x="5339714" y="22650"/>
        <a:ext cx="1300001" cy="630388"/>
      </dsp:txXfrm>
    </dsp:sp>
    <dsp:sp modelId="{F23C5AC6-127E-42CF-9303-582999098BB8}">
      <dsp:nvSpPr>
        <dsp:cNvPr id="0" name=""/>
        <dsp:cNvSpPr/>
      </dsp:nvSpPr>
      <dsp:spPr>
        <a:xfrm>
          <a:off x="4784412" y="1094584"/>
          <a:ext cx="535690" cy="26630"/>
        </a:xfrm>
        <a:custGeom>
          <a:avLst/>
          <a:gdLst/>
          <a:ahLst/>
          <a:cxnLst/>
          <a:rect l="0" t="0" r="0" b="0"/>
          <a:pathLst>
            <a:path>
              <a:moveTo>
                <a:pt x="0" y="13315"/>
              </a:moveTo>
              <a:lnTo>
                <a:pt x="535690" y="1331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038865" y="1094507"/>
        <a:ext cx="26784" cy="26784"/>
      </dsp:txXfrm>
    </dsp:sp>
    <dsp:sp modelId="{C5FA9586-2391-4747-8660-884683AD79E9}">
      <dsp:nvSpPr>
        <dsp:cNvPr id="0" name=""/>
        <dsp:cNvSpPr/>
      </dsp:nvSpPr>
      <dsp:spPr>
        <a:xfrm>
          <a:off x="5320102" y="773093"/>
          <a:ext cx="1339225" cy="669612"/>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Store files</a:t>
          </a:r>
        </a:p>
      </dsp:txBody>
      <dsp:txXfrm>
        <a:off x="5339714" y="792705"/>
        <a:ext cx="1300001" cy="630388"/>
      </dsp:txXfrm>
    </dsp:sp>
    <dsp:sp modelId="{DF6A32F1-5737-49C4-B876-E6098059AC2D}">
      <dsp:nvSpPr>
        <dsp:cNvPr id="0" name=""/>
        <dsp:cNvSpPr/>
      </dsp:nvSpPr>
      <dsp:spPr>
        <a:xfrm rot="3310531">
          <a:off x="4583230" y="1479611"/>
          <a:ext cx="938055" cy="26630"/>
        </a:xfrm>
        <a:custGeom>
          <a:avLst/>
          <a:gdLst/>
          <a:ahLst/>
          <a:cxnLst/>
          <a:rect l="0" t="0" r="0" b="0"/>
          <a:pathLst>
            <a:path>
              <a:moveTo>
                <a:pt x="0" y="13315"/>
              </a:moveTo>
              <a:lnTo>
                <a:pt x="938055" y="1331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028806" y="1469475"/>
        <a:ext cx="46902" cy="46902"/>
      </dsp:txXfrm>
    </dsp:sp>
    <dsp:sp modelId="{71B5230D-E48E-4219-9D73-A28958A87E9F}">
      <dsp:nvSpPr>
        <dsp:cNvPr id="0" name=""/>
        <dsp:cNvSpPr/>
      </dsp:nvSpPr>
      <dsp:spPr>
        <a:xfrm>
          <a:off x="5320102" y="1543147"/>
          <a:ext cx="1339225" cy="669612"/>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Store equipment</a:t>
          </a:r>
        </a:p>
      </dsp:txBody>
      <dsp:txXfrm>
        <a:off x="5339714" y="1562759"/>
        <a:ext cx="1300001" cy="630388"/>
      </dsp:txXfrm>
    </dsp:sp>
    <dsp:sp modelId="{3D884C5A-07BC-4435-8F63-C018D372A4BA}">
      <dsp:nvSpPr>
        <dsp:cNvPr id="0" name=""/>
        <dsp:cNvSpPr/>
      </dsp:nvSpPr>
      <dsp:spPr>
        <a:xfrm rot="3907178">
          <a:off x="2540714" y="2827207"/>
          <a:ext cx="1273254" cy="26630"/>
        </a:xfrm>
        <a:custGeom>
          <a:avLst/>
          <a:gdLst/>
          <a:ahLst/>
          <a:cxnLst/>
          <a:rect l="0" t="0" r="0" b="0"/>
          <a:pathLst>
            <a:path>
              <a:moveTo>
                <a:pt x="0" y="13315"/>
              </a:moveTo>
              <a:lnTo>
                <a:pt x="1273254" y="1331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3145510" y="2808691"/>
        <a:ext cx="63662" cy="63662"/>
      </dsp:txXfrm>
    </dsp:sp>
    <dsp:sp modelId="{668EFF68-14C8-4C45-8A37-88F33BBE3980}">
      <dsp:nvSpPr>
        <dsp:cNvPr id="0" name=""/>
        <dsp:cNvSpPr/>
      </dsp:nvSpPr>
      <dsp:spPr>
        <a:xfrm>
          <a:off x="3445187" y="3083257"/>
          <a:ext cx="1339225" cy="669612"/>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Store how?</a:t>
          </a:r>
        </a:p>
      </dsp:txBody>
      <dsp:txXfrm>
        <a:off x="3464799" y="3102869"/>
        <a:ext cx="1300001" cy="630388"/>
      </dsp:txXfrm>
    </dsp:sp>
    <dsp:sp modelId="{B86B0B97-27FA-43FB-B8C8-A947F39EC850}">
      <dsp:nvSpPr>
        <dsp:cNvPr id="0" name=""/>
        <dsp:cNvSpPr/>
      </dsp:nvSpPr>
      <dsp:spPr>
        <a:xfrm rot="18289469">
          <a:off x="4583230" y="3019720"/>
          <a:ext cx="938055" cy="26630"/>
        </a:xfrm>
        <a:custGeom>
          <a:avLst/>
          <a:gdLst/>
          <a:ahLst/>
          <a:cxnLst/>
          <a:rect l="0" t="0" r="0" b="0"/>
          <a:pathLst>
            <a:path>
              <a:moveTo>
                <a:pt x="0" y="13315"/>
              </a:moveTo>
              <a:lnTo>
                <a:pt x="938055" y="1331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028806" y="3009584"/>
        <a:ext cx="46902" cy="46902"/>
      </dsp:txXfrm>
    </dsp:sp>
    <dsp:sp modelId="{C450C4F6-31A6-43D0-ABE5-85BF6ABFEB1E}">
      <dsp:nvSpPr>
        <dsp:cNvPr id="0" name=""/>
        <dsp:cNvSpPr/>
      </dsp:nvSpPr>
      <dsp:spPr>
        <a:xfrm>
          <a:off x="5320102" y="2313202"/>
          <a:ext cx="1339225" cy="669612"/>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Online database</a:t>
          </a:r>
        </a:p>
      </dsp:txBody>
      <dsp:txXfrm>
        <a:off x="5339714" y="2332814"/>
        <a:ext cx="1300001" cy="630388"/>
      </dsp:txXfrm>
    </dsp:sp>
    <dsp:sp modelId="{D8AB2EA0-5132-4BF8-B6AB-5C69F2D2E262}">
      <dsp:nvSpPr>
        <dsp:cNvPr id="0" name=""/>
        <dsp:cNvSpPr/>
      </dsp:nvSpPr>
      <dsp:spPr>
        <a:xfrm>
          <a:off x="4784412" y="3404747"/>
          <a:ext cx="535690" cy="26630"/>
        </a:xfrm>
        <a:custGeom>
          <a:avLst/>
          <a:gdLst/>
          <a:ahLst/>
          <a:cxnLst/>
          <a:rect l="0" t="0" r="0" b="0"/>
          <a:pathLst>
            <a:path>
              <a:moveTo>
                <a:pt x="0" y="13315"/>
              </a:moveTo>
              <a:lnTo>
                <a:pt x="535690" y="1331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038865" y="3404671"/>
        <a:ext cx="26784" cy="26784"/>
      </dsp:txXfrm>
    </dsp:sp>
    <dsp:sp modelId="{27A624DD-4DC4-45F3-8D3A-7EE7CE9DC301}">
      <dsp:nvSpPr>
        <dsp:cNvPr id="0" name=""/>
        <dsp:cNvSpPr/>
      </dsp:nvSpPr>
      <dsp:spPr>
        <a:xfrm>
          <a:off x="5320102" y="3083257"/>
          <a:ext cx="1339225" cy="669612"/>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Portable devices</a:t>
          </a:r>
        </a:p>
      </dsp:txBody>
      <dsp:txXfrm>
        <a:off x="5339714" y="3102869"/>
        <a:ext cx="1300001" cy="630388"/>
      </dsp:txXfrm>
    </dsp:sp>
    <dsp:sp modelId="{29BCE312-0C2F-4D68-9B5F-A529DE8FCE8B}">
      <dsp:nvSpPr>
        <dsp:cNvPr id="0" name=""/>
        <dsp:cNvSpPr/>
      </dsp:nvSpPr>
      <dsp:spPr>
        <a:xfrm rot="3310531">
          <a:off x="4583230" y="3789775"/>
          <a:ext cx="938055" cy="26630"/>
        </a:xfrm>
        <a:custGeom>
          <a:avLst/>
          <a:gdLst/>
          <a:ahLst/>
          <a:cxnLst/>
          <a:rect l="0" t="0" r="0" b="0"/>
          <a:pathLst>
            <a:path>
              <a:moveTo>
                <a:pt x="0" y="13315"/>
              </a:moveTo>
              <a:lnTo>
                <a:pt x="938055" y="1331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028806" y="3779639"/>
        <a:ext cx="46902" cy="46902"/>
      </dsp:txXfrm>
    </dsp:sp>
    <dsp:sp modelId="{5EF765D9-0E44-47DE-8E29-808F986091A1}">
      <dsp:nvSpPr>
        <dsp:cNvPr id="0" name=""/>
        <dsp:cNvSpPr/>
      </dsp:nvSpPr>
      <dsp:spPr>
        <a:xfrm>
          <a:off x="5320102" y="3853311"/>
          <a:ext cx="1339225" cy="669612"/>
        </a:xfrm>
        <a:prstGeom prst="roundRect">
          <a:avLst>
            <a:gd name="adj" fmla="val 10000"/>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d-ID" sz="2100" kern="1200" dirty="0"/>
            <a:t>Secure cabinets</a:t>
          </a:r>
        </a:p>
      </dsp:txBody>
      <dsp:txXfrm>
        <a:off x="5339714" y="3872923"/>
        <a:ext cx="1300001" cy="630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104A6-0BAF-9942-83CA-BA38FD4FDD9F}">
      <dsp:nvSpPr>
        <dsp:cNvPr id="0" name=""/>
        <dsp:cNvSpPr/>
      </dsp:nvSpPr>
      <dsp:spPr>
        <a:xfrm>
          <a:off x="2695006" y="1160587"/>
          <a:ext cx="1906736" cy="330921"/>
        </a:xfrm>
        <a:custGeom>
          <a:avLst/>
          <a:gdLst/>
          <a:ahLst/>
          <a:cxnLst/>
          <a:rect l="0" t="0" r="0" b="0"/>
          <a:pathLst>
            <a:path>
              <a:moveTo>
                <a:pt x="0" y="0"/>
              </a:moveTo>
              <a:lnTo>
                <a:pt x="0" y="165460"/>
              </a:lnTo>
              <a:lnTo>
                <a:pt x="1906736" y="165460"/>
              </a:lnTo>
              <a:lnTo>
                <a:pt x="1906736" y="3309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098AA6-DEBA-344B-AF0E-659E428F7679}">
      <dsp:nvSpPr>
        <dsp:cNvPr id="0" name=""/>
        <dsp:cNvSpPr/>
      </dsp:nvSpPr>
      <dsp:spPr>
        <a:xfrm>
          <a:off x="2064680" y="2279416"/>
          <a:ext cx="236372" cy="724875"/>
        </a:xfrm>
        <a:custGeom>
          <a:avLst/>
          <a:gdLst/>
          <a:ahLst/>
          <a:cxnLst/>
          <a:rect l="0" t="0" r="0" b="0"/>
          <a:pathLst>
            <a:path>
              <a:moveTo>
                <a:pt x="0" y="0"/>
              </a:moveTo>
              <a:lnTo>
                <a:pt x="0" y="724875"/>
              </a:lnTo>
              <a:lnTo>
                <a:pt x="236372" y="72487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F78F91-3094-BC49-BB7F-E881A235B039}">
      <dsp:nvSpPr>
        <dsp:cNvPr id="0" name=""/>
        <dsp:cNvSpPr/>
      </dsp:nvSpPr>
      <dsp:spPr>
        <a:xfrm>
          <a:off x="2649286" y="1160587"/>
          <a:ext cx="91440" cy="330921"/>
        </a:xfrm>
        <a:custGeom>
          <a:avLst/>
          <a:gdLst/>
          <a:ahLst/>
          <a:cxnLst/>
          <a:rect l="0" t="0" r="0" b="0"/>
          <a:pathLst>
            <a:path>
              <a:moveTo>
                <a:pt x="45720" y="0"/>
              </a:moveTo>
              <a:lnTo>
                <a:pt x="45720" y="3309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03ED8C-C126-4F49-B0DD-F04511E78AC1}">
      <dsp:nvSpPr>
        <dsp:cNvPr id="0" name=""/>
        <dsp:cNvSpPr/>
      </dsp:nvSpPr>
      <dsp:spPr>
        <a:xfrm>
          <a:off x="157943" y="2279416"/>
          <a:ext cx="236372" cy="724875"/>
        </a:xfrm>
        <a:custGeom>
          <a:avLst/>
          <a:gdLst/>
          <a:ahLst/>
          <a:cxnLst/>
          <a:rect l="0" t="0" r="0" b="0"/>
          <a:pathLst>
            <a:path>
              <a:moveTo>
                <a:pt x="0" y="0"/>
              </a:moveTo>
              <a:lnTo>
                <a:pt x="0" y="724875"/>
              </a:lnTo>
              <a:lnTo>
                <a:pt x="236372" y="72487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58A625-44ED-1A41-99DD-A692D0FE9D51}">
      <dsp:nvSpPr>
        <dsp:cNvPr id="0" name=""/>
        <dsp:cNvSpPr/>
      </dsp:nvSpPr>
      <dsp:spPr>
        <a:xfrm>
          <a:off x="788269" y="1160587"/>
          <a:ext cx="1906736" cy="330921"/>
        </a:xfrm>
        <a:custGeom>
          <a:avLst/>
          <a:gdLst/>
          <a:ahLst/>
          <a:cxnLst/>
          <a:rect l="0" t="0" r="0" b="0"/>
          <a:pathLst>
            <a:path>
              <a:moveTo>
                <a:pt x="1906736" y="0"/>
              </a:moveTo>
              <a:lnTo>
                <a:pt x="1906736" y="165460"/>
              </a:lnTo>
              <a:lnTo>
                <a:pt x="0" y="165460"/>
              </a:lnTo>
              <a:lnTo>
                <a:pt x="0" y="3309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A2AEE7-83A9-C84A-8324-5F0DBC778529}">
      <dsp:nvSpPr>
        <dsp:cNvPr id="0" name=""/>
        <dsp:cNvSpPr/>
      </dsp:nvSpPr>
      <dsp:spPr>
        <a:xfrm>
          <a:off x="1907098" y="372680"/>
          <a:ext cx="1575815" cy="787907"/>
        </a:xfrm>
        <a:prstGeom prst="rect">
          <a:avLst/>
        </a:prstGeom>
        <a:gradFill rotWithShape="1">
          <a:gsLst>
            <a:gs pos="0">
              <a:schemeClr val="dk1">
                <a:tint val="98000"/>
                <a:satMod val="110000"/>
                <a:lumMod val="104000"/>
              </a:schemeClr>
            </a:gs>
            <a:gs pos="69000">
              <a:schemeClr val="dk1">
                <a:shade val="88000"/>
                <a:satMod val="130000"/>
                <a:lumMod val="92000"/>
              </a:schemeClr>
            </a:gs>
            <a:gs pos="100000">
              <a:schemeClr val="dk1">
                <a:shade val="78000"/>
                <a:satMod val="130000"/>
                <a:lumMod val="92000"/>
              </a:schemeClr>
            </a:gs>
          </a:gsLst>
          <a:lin ang="5400000" scaled="0"/>
        </a:gradFill>
        <a:ln w="9525" cap="flat" cmpd="sng" algn="ctr">
          <a:solidFill>
            <a:schemeClr val="dk1"/>
          </a:solidFill>
          <a:prstDash val="solid"/>
        </a:ln>
        <a:effectLst/>
      </dsp:spPr>
      <dsp:style>
        <a:lnRef idx="1">
          <a:schemeClr val="dk1"/>
        </a:lnRef>
        <a:fillRef idx="3">
          <a:schemeClr val="dk1"/>
        </a:fillRef>
        <a:effectRef idx="2">
          <a:schemeClr val="dk1"/>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Corporate</a:t>
          </a:r>
        </a:p>
      </dsp:txBody>
      <dsp:txXfrm>
        <a:off x="1907098" y="372680"/>
        <a:ext cx="1575815" cy="787907"/>
      </dsp:txXfrm>
    </dsp:sp>
    <dsp:sp modelId="{36C97DE9-4758-8F4E-B4AD-6D04245EBFF3}">
      <dsp:nvSpPr>
        <dsp:cNvPr id="0" name=""/>
        <dsp:cNvSpPr/>
      </dsp:nvSpPr>
      <dsp:spPr>
        <a:xfrm>
          <a:off x="361" y="1491509"/>
          <a:ext cx="1575815" cy="78790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Business Unit A</a:t>
          </a:r>
        </a:p>
      </dsp:txBody>
      <dsp:txXfrm>
        <a:off x="361" y="1491509"/>
        <a:ext cx="1575815" cy="787907"/>
      </dsp:txXfrm>
    </dsp:sp>
    <dsp:sp modelId="{5CC428A1-D02B-E345-B27B-5E90694A0E4A}">
      <dsp:nvSpPr>
        <dsp:cNvPr id="0" name=""/>
        <dsp:cNvSpPr/>
      </dsp:nvSpPr>
      <dsp:spPr>
        <a:xfrm>
          <a:off x="394315" y="2610338"/>
          <a:ext cx="1575815" cy="787907"/>
        </a:xfrm>
        <a:prstGeom prst="rect">
          <a:avLst/>
        </a:prstGeom>
        <a:solidFill>
          <a:schemeClr val="accent1"/>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Internal Service Provide A</a:t>
          </a:r>
        </a:p>
      </dsp:txBody>
      <dsp:txXfrm>
        <a:off x="394315" y="2610338"/>
        <a:ext cx="1575815" cy="787907"/>
      </dsp:txXfrm>
    </dsp:sp>
    <dsp:sp modelId="{876A43ED-8F52-D643-9079-02236AAA66C1}">
      <dsp:nvSpPr>
        <dsp:cNvPr id="0" name=""/>
        <dsp:cNvSpPr/>
      </dsp:nvSpPr>
      <dsp:spPr>
        <a:xfrm>
          <a:off x="1907098" y="1491509"/>
          <a:ext cx="1575815" cy="78790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Business Unit B</a:t>
          </a:r>
        </a:p>
      </dsp:txBody>
      <dsp:txXfrm>
        <a:off x="1907098" y="1491509"/>
        <a:ext cx="1575815" cy="787907"/>
      </dsp:txXfrm>
    </dsp:sp>
    <dsp:sp modelId="{6EE79E80-5EB0-D546-A935-F3248411678F}">
      <dsp:nvSpPr>
        <dsp:cNvPr id="0" name=""/>
        <dsp:cNvSpPr/>
      </dsp:nvSpPr>
      <dsp:spPr>
        <a:xfrm>
          <a:off x="2301052" y="2610338"/>
          <a:ext cx="1575815" cy="787907"/>
        </a:xfrm>
        <a:prstGeom prst="rect">
          <a:avLst/>
        </a:prstGeom>
        <a:solidFill>
          <a:schemeClr val="accent1"/>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Internal Service Provider B</a:t>
          </a:r>
        </a:p>
      </dsp:txBody>
      <dsp:txXfrm>
        <a:off x="2301052" y="2610338"/>
        <a:ext cx="1575815" cy="787907"/>
      </dsp:txXfrm>
    </dsp:sp>
    <dsp:sp modelId="{6D4BBC6D-9307-E944-A982-E444B62D191C}">
      <dsp:nvSpPr>
        <dsp:cNvPr id="0" name=""/>
        <dsp:cNvSpPr/>
      </dsp:nvSpPr>
      <dsp:spPr>
        <a:xfrm>
          <a:off x="3813835" y="1491509"/>
          <a:ext cx="1575815" cy="78790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Shared Services Unit</a:t>
          </a:r>
        </a:p>
      </dsp:txBody>
      <dsp:txXfrm>
        <a:off x="3813835" y="1491509"/>
        <a:ext cx="1575815" cy="787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97022-3201-EE48-AC49-9CB1B74D0F3D}">
      <dsp:nvSpPr>
        <dsp:cNvPr id="0" name=""/>
        <dsp:cNvSpPr/>
      </dsp:nvSpPr>
      <dsp:spPr>
        <a:xfrm>
          <a:off x="2217420" y="45719"/>
          <a:ext cx="2194559" cy="2194559"/>
        </a:xfrm>
        <a:prstGeom prst="ellipse">
          <a:avLst/>
        </a:prstGeom>
        <a:gradFill rotWithShape="0">
          <a:gsLst>
            <a:gs pos="0">
              <a:schemeClr val="accent2">
                <a:alpha val="50000"/>
                <a:hueOff val="0"/>
                <a:satOff val="0"/>
                <a:lumOff val="0"/>
                <a:alphaOff val="0"/>
                <a:tint val="98000"/>
                <a:satMod val="110000"/>
                <a:lumMod val="104000"/>
              </a:schemeClr>
            </a:gs>
            <a:gs pos="69000">
              <a:schemeClr val="accent2">
                <a:alpha val="50000"/>
                <a:hueOff val="0"/>
                <a:satOff val="0"/>
                <a:lumOff val="0"/>
                <a:alphaOff val="0"/>
                <a:shade val="88000"/>
                <a:satMod val="130000"/>
                <a:lumMod val="92000"/>
              </a:schemeClr>
            </a:gs>
            <a:gs pos="100000">
              <a:schemeClr val="accent2">
                <a:alpha val="5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IT Governance</a:t>
          </a:r>
        </a:p>
      </dsp:txBody>
      <dsp:txXfrm>
        <a:off x="2510028" y="429767"/>
        <a:ext cx="1609343" cy="987551"/>
      </dsp:txXfrm>
    </dsp:sp>
    <dsp:sp modelId="{3B6B4D5B-65C9-EB41-BB28-904412AC2B27}">
      <dsp:nvSpPr>
        <dsp:cNvPr id="0" name=""/>
        <dsp:cNvSpPr/>
      </dsp:nvSpPr>
      <dsp:spPr>
        <a:xfrm>
          <a:off x="3009290" y="1417319"/>
          <a:ext cx="2194559" cy="2194559"/>
        </a:xfrm>
        <a:prstGeom prst="ellipse">
          <a:avLst/>
        </a:prstGeom>
        <a:gradFill rotWithShape="0">
          <a:gsLst>
            <a:gs pos="0">
              <a:schemeClr val="accent3">
                <a:alpha val="50000"/>
                <a:hueOff val="0"/>
                <a:satOff val="0"/>
                <a:lumOff val="0"/>
                <a:alphaOff val="0"/>
                <a:tint val="98000"/>
                <a:satMod val="110000"/>
                <a:lumMod val="104000"/>
              </a:schemeClr>
            </a:gs>
            <a:gs pos="69000">
              <a:schemeClr val="accent3">
                <a:alpha val="50000"/>
                <a:hueOff val="0"/>
                <a:satOff val="0"/>
                <a:lumOff val="0"/>
                <a:alphaOff val="0"/>
                <a:shade val="88000"/>
                <a:satMod val="130000"/>
                <a:lumMod val="92000"/>
              </a:schemeClr>
            </a:gs>
            <a:gs pos="100000">
              <a:schemeClr val="accent3">
                <a:alpha val="5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Other Governance</a:t>
          </a:r>
        </a:p>
      </dsp:txBody>
      <dsp:txXfrm>
        <a:off x="3680459" y="1984247"/>
        <a:ext cx="1316735" cy="1207007"/>
      </dsp:txXfrm>
    </dsp:sp>
    <dsp:sp modelId="{0C2C55B8-64D4-6044-AE8A-501D4FF287FC}">
      <dsp:nvSpPr>
        <dsp:cNvPr id="0" name=""/>
        <dsp:cNvSpPr/>
      </dsp:nvSpPr>
      <dsp:spPr>
        <a:xfrm>
          <a:off x="1425550" y="1417319"/>
          <a:ext cx="2194559" cy="2194559"/>
        </a:xfrm>
        <a:prstGeom prst="ellipse">
          <a:avLst/>
        </a:prstGeom>
        <a:gradFill rotWithShape="0">
          <a:gsLst>
            <a:gs pos="0">
              <a:schemeClr val="accent4">
                <a:alpha val="50000"/>
                <a:hueOff val="0"/>
                <a:satOff val="0"/>
                <a:lumOff val="0"/>
                <a:alphaOff val="0"/>
                <a:tint val="98000"/>
                <a:satMod val="110000"/>
                <a:lumMod val="104000"/>
              </a:schemeClr>
            </a:gs>
            <a:gs pos="69000">
              <a:schemeClr val="accent4">
                <a:alpha val="50000"/>
                <a:hueOff val="0"/>
                <a:satOff val="0"/>
                <a:lumOff val="0"/>
                <a:alphaOff val="0"/>
                <a:shade val="88000"/>
                <a:satMod val="130000"/>
                <a:lumMod val="92000"/>
              </a:schemeClr>
            </a:gs>
            <a:gs pos="100000">
              <a:schemeClr val="accent4">
                <a:alpha val="5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Finance Governance</a:t>
          </a:r>
        </a:p>
      </dsp:txBody>
      <dsp:txXfrm>
        <a:off x="1632204" y="1984247"/>
        <a:ext cx="1316735" cy="1207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EBA39-188E-4161-BE86-2500259CB2F4}">
      <dsp:nvSpPr>
        <dsp:cNvPr id="0" name=""/>
        <dsp:cNvSpPr/>
      </dsp:nvSpPr>
      <dsp:spPr>
        <a:xfrm>
          <a:off x="0" y="0"/>
          <a:ext cx="8229600" cy="2036683"/>
        </a:xfrm>
        <a:prstGeom prst="roundRect">
          <a:avLst>
            <a:gd name="adj" fmla="val 1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ED41D-F93F-43CA-A2A2-E585F10874ED}">
      <dsp:nvSpPr>
        <dsp:cNvPr id="0" name=""/>
        <dsp:cNvSpPr/>
      </dsp:nvSpPr>
      <dsp:spPr>
        <a:xfrm>
          <a:off x="249154" y="271557"/>
          <a:ext cx="1797974" cy="1493567"/>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1E5BF-34C3-43B5-A3B5-F858ECE5A721}">
      <dsp:nvSpPr>
        <dsp:cNvPr id="0" name=""/>
        <dsp:cNvSpPr/>
      </dsp:nvSpPr>
      <dsp:spPr>
        <a:xfrm rot="10800000">
          <a:off x="249154" y="2036683"/>
          <a:ext cx="1797974" cy="2489279"/>
        </a:xfrm>
        <a:prstGeom prst="round2SameRect">
          <a:avLst>
            <a:gd name="adj1" fmla="val 10500"/>
            <a:gd name="adj2" fmla="val 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The UK Office of Government Commerce (OGC)</a:t>
          </a:r>
        </a:p>
      </dsp:txBody>
      <dsp:txXfrm rot="10800000">
        <a:off x="304448" y="2036683"/>
        <a:ext cx="1687386" cy="2433985"/>
      </dsp:txXfrm>
    </dsp:sp>
    <dsp:sp modelId="{6147B326-103B-458C-94B5-9647A9D4C535}">
      <dsp:nvSpPr>
        <dsp:cNvPr id="0" name=""/>
        <dsp:cNvSpPr/>
      </dsp:nvSpPr>
      <dsp:spPr>
        <a:xfrm>
          <a:off x="2226926" y="271557"/>
          <a:ext cx="1797974" cy="1493567"/>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198DF-9CA1-476B-9037-DBFD858D857D}">
      <dsp:nvSpPr>
        <dsp:cNvPr id="0" name=""/>
        <dsp:cNvSpPr/>
      </dsp:nvSpPr>
      <dsp:spPr>
        <a:xfrm rot="10800000">
          <a:off x="2226926" y="2036683"/>
          <a:ext cx="1797974" cy="2489279"/>
        </a:xfrm>
        <a:prstGeom prst="round2SameRect">
          <a:avLst>
            <a:gd name="adj1" fmla="val 10500"/>
            <a:gd name="adj2" fmla="val 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The IT Service Management Forum (</a:t>
          </a:r>
          <a:r>
            <a:rPr lang="en-US" sz="2100" kern="1200" dirty="0" err="1"/>
            <a:t>itSMF</a:t>
          </a:r>
          <a:r>
            <a:rPr lang="en-US" sz="2100" kern="1200" dirty="0"/>
            <a:t>)</a:t>
          </a:r>
        </a:p>
      </dsp:txBody>
      <dsp:txXfrm rot="10800000">
        <a:off x="2282220" y="2036683"/>
        <a:ext cx="1687386" cy="2433985"/>
      </dsp:txXfrm>
    </dsp:sp>
    <dsp:sp modelId="{B7E674F2-2D0F-4383-9916-6977AE07FB9E}">
      <dsp:nvSpPr>
        <dsp:cNvPr id="0" name=""/>
        <dsp:cNvSpPr/>
      </dsp:nvSpPr>
      <dsp:spPr>
        <a:xfrm>
          <a:off x="4204698" y="271557"/>
          <a:ext cx="1797974" cy="1493567"/>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AEBA0-B92A-43B7-B7CD-7E50B3AEE43D}">
      <dsp:nvSpPr>
        <dsp:cNvPr id="0" name=""/>
        <dsp:cNvSpPr/>
      </dsp:nvSpPr>
      <dsp:spPr>
        <a:xfrm rot="10800000">
          <a:off x="4204698" y="2036683"/>
          <a:ext cx="1797974" cy="2489279"/>
        </a:xfrm>
        <a:prstGeom prst="round2SameRect">
          <a:avLst>
            <a:gd name="adj1" fmla="val 10500"/>
            <a:gd name="adj2" fmla="val 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The Information System Examination Board (ISEB)</a:t>
          </a:r>
        </a:p>
      </dsp:txBody>
      <dsp:txXfrm rot="10800000">
        <a:off x="4259992" y="2036683"/>
        <a:ext cx="1687386" cy="2433985"/>
      </dsp:txXfrm>
    </dsp:sp>
    <dsp:sp modelId="{7EA65216-3AC8-400E-8130-A2B8C1E5B477}">
      <dsp:nvSpPr>
        <dsp:cNvPr id="0" name=""/>
        <dsp:cNvSpPr/>
      </dsp:nvSpPr>
      <dsp:spPr>
        <a:xfrm>
          <a:off x="6182470" y="271557"/>
          <a:ext cx="1797974" cy="1493567"/>
        </a:xfrm>
        <a:prstGeom prst="roundRect">
          <a:avLst>
            <a:gd name="adj" fmla="val 10000"/>
          </a:avLst>
        </a:prstGeom>
        <a:blipFill rotWithShape="0">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B4B7D7-7135-411D-A45E-19007BA1A100}">
      <dsp:nvSpPr>
        <dsp:cNvPr id="0" name=""/>
        <dsp:cNvSpPr/>
      </dsp:nvSpPr>
      <dsp:spPr>
        <a:xfrm rot="10800000">
          <a:off x="6182470" y="2036683"/>
          <a:ext cx="1797974" cy="2489279"/>
        </a:xfrm>
        <a:prstGeom prst="round2SameRect">
          <a:avLst>
            <a:gd name="adj1" fmla="val 10500"/>
            <a:gd name="adj2" fmla="val 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a:t>The Examination Institute for Information Science (EXIN)</a:t>
          </a:r>
          <a:endParaRPr lang="en-US" sz="2100" kern="1200" dirty="0"/>
        </a:p>
      </dsp:txBody>
      <dsp:txXfrm rot="10800000">
        <a:off x="6237764" y="2036683"/>
        <a:ext cx="1687386" cy="2433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E03CD-E11E-43B0-BFDA-4BA7A8FAC4D2}">
      <dsp:nvSpPr>
        <dsp:cNvPr id="0" name=""/>
        <dsp:cNvSpPr/>
      </dsp:nvSpPr>
      <dsp:spPr>
        <a:xfrm>
          <a:off x="982140" y="2719"/>
          <a:ext cx="1831449" cy="136713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Portfolio Management</a:t>
          </a:r>
        </a:p>
        <a:p>
          <a:pPr marL="57150" lvl="1" indent="-57150" algn="l" defTabSz="444500">
            <a:lnSpc>
              <a:spcPct val="90000"/>
            </a:lnSpc>
            <a:spcBef>
              <a:spcPct val="0"/>
            </a:spcBef>
            <a:spcAft>
              <a:spcPct val="15000"/>
            </a:spcAft>
            <a:buChar char="•"/>
          </a:pPr>
          <a:r>
            <a:rPr lang="id-ID" sz="1000" kern="1200" dirty="0"/>
            <a:t>Demand Management</a:t>
          </a:r>
          <a:endParaRPr lang="en-US" sz="1000" kern="1200" dirty="0"/>
        </a:p>
        <a:p>
          <a:pPr marL="57150" lvl="1" indent="-57150" algn="l" defTabSz="444500">
            <a:lnSpc>
              <a:spcPct val="90000"/>
            </a:lnSpc>
            <a:spcBef>
              <a:spcPct val="0"/>
            </a:spcBef>
            <a:spcAft>
              <a:spcPct val="15000"/>
            </a:spcAft>
            <a:buChar char="•"/>
          </a:pPr>
          <a:r>
            <a:rPr lang="id-ID" sz="1000" kern="1200" dirty="0"/>
            <a:t>Financial Management of IT Service</a:t>
          </a:r>
          <a:endParaRPr lang="en-US" sz="1000" kern="1200" dirty="0"/>
        </a:p>
      </dsp:txBody>
      <dsp:txXfrm>
        <a:off x="1014174" y="34753"/>
        <a:ext cx="1767381" cy="1335104"/>
      </dsp:txXfrm>
    </dsp:sp>
    <dsp:sp modelId="{75687B3B-2979-4B4C-BB59-75B791612EFF}">
      <dsp:nvSpPr>
        <dsp:cNvPr id="0" name=""/>
        <dsp:cNvSpPr/>
      </dsp:nvSpPr>
      <dsp:spPr>
        <a:xfrm>
          <a:off x="982140" y="1369857"/>
          <a:ext cx="1831449" cy="5878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Service Strategy</a:t>
          </a:r>
        </a:p>
      </dsp:txBody>
      <dsp:txXfrm>
        <a:off x="982140" y="1369857"/>
        <a:ext cx="1289753" cy="587869"/>
      </dsp:txXfrm>
    </dsp:sp>
    <dsp:sp modelId="{54377DB1-257A-4BE0-8947-D1E4125F94DD}">
      <dsp:nvSpPr>
        <dsp:cNvPr id="0" name=""/>
        <dsp:cNvSpPr/>
      </dsp:nvSpPr>
      <dsp:spPr>
        <a:xfrm>
          <a:off x="2323702" y="1463235"/>
          <a:ext cx="641007" cy="641007"/>
        </a:xfrm>
        <a:prstGeom prst="ellipse">
          <a:avLst/>
        </a:prstGeom>
        <a:blipFill rotWithShape="0">
          <a:blip xmlns:r="http://schemas.openxmlformats.org/officeDocument/2006/relationships" r:embed="rId1"/>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7AC049-A15E-4CE1-BAAC-E7D7C8B68825}">
      <dsp:nvSpPr>
        <dsp:cNvPr id="0" name=""/>
        <dsp:cNvSpPr/>
      </dsp:nvSpPr>
      <dsp:spPr>
        <a:xfrm>
          <a:off x="3123515" y="2719"/>
          <a:ext cx="1831449" cy="136713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1000" kern="1200" dirty="0"/>
            <a:t>Service Level Management</a:t>
          </a:r>
        </a:p>
        <a:p>
          <a:pPr marL="0" marR="0" lvl="1" indent="0" algn="l" defTabSz="914400" eaLnBrk="1" fontAlgn="auto" latinLnBrk="0" hangingPunct="1">
            <a:lnSpc>
              <a:spcPct val="100000"/>
            </a:lnSpc>
            <a:spcBef>
              <a:spcPct val="0"/>
            </a:spcBef>
            <a:spcAft>
              <a:spcPts val="0"/>
            </a:spcAft>
            <a:buClrTx/>
            <a:buSzTx/>
            <a:buFontTx/>
            <a:buNone/>
            <a:tabLst/>
            <a:defRPr/>
          </a:pPr>
          <a:r>
            <a:rPr lang="en-US" sz="1000" kern="1200" dirty="0"/>
            <a:t>Service Catalogue Management</a:t>
          </a:r>
        </a:p>
        <a:p>
          <a:pPr marL="0" marR="0" lvl="1" indent="0" algn="l" defTabSz="914400" eaLnBrk="1" fontAlgn="auto" latinLnBrk="0" hangingPunct="1">
            <a:lnSpc>
              <a:spcPct val="100000"/>
            </a:lnSpc>
            <a:spcBef>
              <a:spcPct val="0"/>
            </a:spcBef>
            <a:spcAft>
              <a:spcPts val="0"/>
            </a:spcAft>
            <a:buClrTx/>
            <a:buSzTx/>
            <a:buFontTx/>
            <a:buNone/>
            <a:tabLst/>
            <a:defRPr/>
          </a:pPr>
          <a:r>
            <a:rPr lang="en-US" sz="1000" kern="1200" dirty="0"/>
            <a:t>Capacity</a:t>
          </a:r>
        </a:p>
        <a:p>
          <a:pPr marL="0" marR="0" lvl="1" indent="0" algn="l" defTabSz="914400" eaLnBrk="1" fontAlgn="auto" latinLnBrk="0" hangingPunct="1">
            <a:lnSpc>
              <a:spcPct val="100000"/>
            </a:lnSpc>
            <a:spcBef>
              <a:spcPct val="0"/>
            </a:spcBef>
            <a:spcAft>
              <a:spcPts val="0"/>
            </a:spcAft>
            <a:buClrTx/>
            <a:buSzTx/>
            <a:buFontTx/>
            <a:buNone/>
            <a:tabLst/>
            <a:defRPr/>
          </a:pPr>
          <a:r>
            <a:rPr lang="en-US" sz="1000" kern="1200" dirty="0"/>
            <a:t>Availability </a:t>
          </a:r>
        </a:p>
        <a:p>
          <a:pPr marL="0" marR="0" lvl="1" indent="0" algn="l" defTabSz="914400" eaLnBrk="1" fontAlgn="auto" latinLnBrk="0" hangingPunct="1">
            <a:lnSpc>
              <a:spcPct val="100000"/>
            </a:lnSpc>
            <a:spcBef>
              <a:spcPct val="0"/>
            </a:spcBef>
            <a:spcAft>
              <a:spcPts val="0"/>
            </a:spcAft>
            <a:buClrTx/>
            <a:buSzTx/>
            <a:buFontTx/>
            <a:buNone/>
            <a:tabLst/>
            <a:defRPr/>
          </a:pPr>
          <a:r>
            <a:rPr lang="en-US" sz="1000" kern="1200" dirty="0"/>
            <a:t>IT Service Continuity</a:t>
          </a:r>
        </a:p>
        <a:p>
          <a:pPr marL="0" marR="0" lvl="1" indent="0" algn="l" defTabSz="914400" eaLnBrk="1" fontAlgn="auto" latinLnBrk="0" hangingPunct="1">
            <a:lnSpc>
              <a:spcPct val="100000"/>
            </a:lnSpc>
            <a:spcBef>
              <a:spcPct val="0"/>
            </a:spcBef>
            <a:spcAft>
              <a:spcPts val="0"/>
            </a:spcAft>
            <a:buClrTx/>
            <a:buSzTx/>
            <a:buFontTx/>
            <a:buNone/>
            <a:tabLst/>
            <a:defRPr/>
          </a:pPr>
          <a:r>
            <a:rPr lang="en-US" sz="1000" kern="1200" dirty="0"/>
            <a:t>Security Management</a:t>
          </a:r>
        </a:p>
        <a:p>
          <a:pPr marL="0" marR="0" lvl="1" indent="0" algn="l" defTabSz="914400" eaLnBrk="1" fontAlgn="auto" latinLnBrk="0" hangingPunct="1">
            <a:lnSpc>
              <a:spcPct val="100000"/>
            </a:lnSpc>
            <a:spcBef>
              <a:spcPct val="0"/>
            </a:spcBef>
            <a:spcAft>
              <a:spcPts val="0"/>
            </a:spcAft>
            <a:buClrTx/>
            <a:buSzTx/>
            <a:buFontTx/>
            <a:buNone/>
            <a:tabLst/>
            <a:defRPr/>
          </a:pPr>
          <a:r>
            <a:rPr lang="en-US" sz="1000" kern="1200" dirty="0"/>
            <a:t>Supplier Management</a:t>
          </a:r>
        </a:p>
      </dsp:txBody>
      <dsp:txXfrm>
        <a:off x="3155549" y="34753"/>
        <a:ext cx="1767381" cy="1335104"/>
      </dsp:txXfrm>
    </dsp:sp>
    <dsp:sp modelId="{9268C5A1-6BBA-4A4B-B4D2-1F4E2A00DB9B}">
      <dsp:nvSpPr>
        <dsp:cNvPr id="0" name=""/>
        <dsp:cNvSpPr/>
      </dsp:nvSpPr>
      <dsp:spPr>
        <a:xfrm>
          <a:off x="3123515" y="1369857"/>
          <a:ext cx="1831449" cy="5878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Service Design</a:t>
          </a:r>
        </a:p>
      </dsp:txBody>
      <dsp:txXfrm>
        <a:off x="3123515" y="1369857"/>
        <a:ext cx="1289753" cy="587869"/>
      </dsp:txXfrm>
    </dsp:sp>
    <dsp:sp modelId="{3C1C2AB1-11E6-4F10-9A33-424E4EDC7790}">
      <dsp:nvSpPr>
        <dsp:cNvPr id="0" name=""/>
        <dsp:cNvSpPr/>
      </dsp:nvSpPr>
      <dsp:spPr>
        <a:xfrm>
          <a:off x="4465077" y="1463235"/>
          <a:ext cx="641007" cy="641007"/>
        </a:xfrm>
        <a:prstGeom prst="ellipse">
          <a:avLst/>
        </a:prstGeom>
        <a:blipFill rotWithShape="0">
          <a:blip xmlns:r="http://schemas.openxmlformats.org/officeDocument/2006/relationships" r:embed="rId2"/>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6E5237-EB86-470F-A393-C5BA13184EB9}">
      <dsp:nvSpPr>
        <dsp:cNvPr id="0" name=""/>
        <dsp:cNvSpPr/>
      </dsp:nvSpPr>
      <dsp:spPr>
        <a:xfrm>
          <a:off x="5264890" y="2719"/>
          <a:ext cx="1831449" cy="136713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Change Management</a:t>
          </a:r>
        </a:p>
        <a:p>
          <a:pPr marL="57150" lvl="1" indent="-57150" algn="l" defTabSz="444500">
            <a:lnSpc>
              <a:spcPct val="90000"/>
            </a:lnSpc>
            <a:spcBef>
              <a:spcPct val="0"/>
            </a:spcBef>
            <a:spcAft>
              <a:spcPct val="15000"/>
            </a:spcAft>
            <a:buChar char="•"/>
          </a:pPr>
          <a:r>
            <a:rPr lang="en-US" sz="1000" kern="1200" dirty="0"/>
            <a:t>Release &amp; Deployment Management</a:t>
          </a:r>
        </a:p>
        <a:p>
          <a:pPr marL="57150" lvl="1" indent="-57150" algn="l" defTabSz="444500">
            <a:lnSpc>
              <a:spcPct val="90000"/>
            </a:lnSpc>
            <a:spcBef>
              <a:spcPct val="0"/>
            </a:spcBef>
            <a:spcAft>
              <a:spcPct val="15000"/>
            </a:spcAft>
            <a:buChar char="•"/>
          </a:pPr>
          <a:r>
            <a:rPr lang="en-US" sz="1000" kern="1200" dirty="0"/>
            <a:t>Service Asset &amp; Configuration Management</a:t>
          </a:r>
        </a:p>
        <a:p>
          <a:pPr marL="57150" lvl="1" indent="-57150" algn="l" defTabSz="444500">
            <a:lnSpc>
              <a:spcPct val="90000"/>
            </a:lnSpc>
            <a:spcBef>
              <a:spcPct val="0"/>
            </a:spcBef>
            <a:spcAft>
              <a:spcPct val="15000"/>
            </a:spcAft>
            <a:buChar char="•"/>
          </a:pPr>
          <a:r>
            <a:rPr lang="en-US" sz="1000" kern="1200" dirty="0"/>
            <a:t>Knowledge Management</a:t>
          </a:r>
        </a:p>
      </dsp:txBody>
      <dsp:txXfrm>
        <a:off x="5296924" y="34753"/>
        <a:ext cx="1767381" cy="1335104"/>
      </dsp:txXfrm>
    </dsp:sp>
    <dsp:sp modelId="{627E5F19-D13F-4B18-9842-8A7427AF8633}">
      <dsp:nvSpPr>
        <dsp:cNvPr id="0" name=""/>
        <dsp:cNvSpPr/>
      </dsp:nvSpPr>
      <dsp:spPr>
        <a:xfrm>
          <a:off x="5264890" y="1369857"/>
          <a:ext cx="1831449" cy="5878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Service Transition</a:t>
          </a:r>
        </a:p>
      </dsp:txBody>
      <dsp:txXfrm>
        <a:off x="5264890" y="1369857"/>
        <a:ext cx="1289753" cy="587869"/>
      </dsp:txXfrm>
    </dsp:sp>
    <dsp:sp modelId="{6D0A5966-2724-4067-8745-1F6081289029}">
      <dsp:nvSpPr>
        <dsp:cNvPr id="0" name=""/>
        <dsp:cNvSpPr/>
      </dsp:nvSpPr>
      <dsp:spPr>
        <a:xfrm>
          <a:off x="6606452" y="1463235"/>
          <a:ext cx="641007" cy="641007"/>
        </a:xfrm>
        <a:prstGeom prst="ellipse">
          <a:avLst/>
        </a:prstGeom>
        <a:blipFill rotWithShape="0">
          <a:blip xmlns:r="http://schemas.openxmlformats.org/officeDocument/2006/relationships" r:embed="rId3"/>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1AB4B-2ACC-4A08-B32C-35607DCB3838}">
      <dsp:nvSpPr>
        <dsp:cNvPr id="0" name=""/>
        <dsp:cNvSpPr/>
      </dsp:nvSpPr>
      <dsp:spPr>
        <a:xfrm>
          <a:off x="2052827" y="2421720"/>
          <a:ext cx="1831449" cy="136713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Event Management</a:t>
          </a:r>
        </a:p>
        <a:p>
          <a:pPr marL="57150" lvl="1" indent="-57150" algn="l" defTabSz="444500">
            <a:lnSpc>
              <a:spcPct val="90000"/>
            </a:lnSpc>
            <a:spcBef>
              <a:spcPct val="0"/>
            </a:spcBef>
            <a:spcAft>
              <a:spcPct val="15000"/>
            </a:spcAft>
            <a:buChar char="•"/>
          </a:pPr>
          <a:r>
            <a:rPr lang="en-US" sz="1000" kern="1200" dirty="0"/>
            <a:t>Request Management</a:t>
          </a:r>
        </a:p>
        <a:p>
          <a:pPr marL="57150" lvl="1" indent="-57150" algn="l" defTabSz="444500">
            <a:lnSpc>
              <a:spcPct val="90000"/>
            </a:lnSpc>
            <a:spcBef>
              <a:spcPct val="0"/>
            </a:spcBef>
            <a:spcAft>
              <a:spcPct val="15000"/>
            </a:spcAft>
            <a:buChar char="•"/>
          </a:pPr>
          <a:r>
            <a:rPr lang="en-US" sz="1000" kern="1200" dirty="0"/>
            <a:t>Incident Management</a:t>
          </a:r>
        </a:p>
        <a:p>
          <a:pPr marL="57150" lvl="1" indent="-57150" algn="l" defTabSz="444500">
            <a:lnSpc>
              <a:spcPct val="90000"/>
            </a:lnSpc>
            <a:spcBef>
              <a:spcPct val="0"/>
            </a:spcBef>
            <a:spcAft>
              <a:spcPct val="15000"/>
            </a:spcAft>
            <a:buChar char="•"/>
          </a:pPr>
          <a:r>
            <a:rPr lang="en-US" sz="1000" kern="1200" dirty="0"/>
            <a:t>Problem Management</a:t>
          </a:r>
        </a:p>
        <a:p>
          <a:pPr marL="57150" lvl="1" indent="-57150" algn="l" defTabSz="444500">
            <a:lnSpc>
              <a:spcPct val="90000"/>
            </a:lnSpc>
            <a:spcBef>
              <a:spcPct val="0"/>
            </a:spcBef>
            <a:spcAft>
              <a:spcPct val="15000"/>
            </a:spcAft>
            <a:buChar char="•"/>
          </a:pPr>
          <a:r>
            <a:rPr lang="en-US" sz="1000" kern="1200" dirty="0"/>
            <a:t>Access Management</a:t>
          </a:r>
        </a:p>
        <a:p>
          <a:pPr marL="57150" lvl="1" indent="-57150" algn="l" defTabSz="444500">
            <a:lnSpc>
              <a:spcPct val="90000"/>
            </a:lnSpc>
            <a:spcBef>
              <a:spcPct val="0"/>
            </a:spcBef>
            <a:spcAft>
              <a:spcPct val="15000"/>
            </a:spcAft>
            <a:buChar char="•"/>
          </a:pPr>
          <a:r>
            <a:rPr lang="en-US" sz="1000" kern="1200" dirty="0"/>
            <a:t>Functions</a:t>
          </a:r>
        </a:p>
      </dsp:txBody>
      <dsp:txXfrm>
        <a:off x="2084861" y="2453754"/>
        <a:ext cx="1767381" cy="1335104"/>
      </dsp:txXfrm>
    </dsp:sp>
    <dsp:sp modelId="{8184C972-C5AE-421B-807C-746BF0147B99}">
      <dsp:nvSpPr>
        <dsp:cNvPr id="0" name=""/>
        <dsp:cNvSpPr/>
      </dsp:nvSpPr>
      <dsp:spPr>
        <a:xfrm>
          <a:off x="2052827" y="3788858"/>
          <a:ext cx="1831449" cy="5878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Service Operation</a:t>
          </a:r>
        </a:p>
      </dsp:txBody>
      <dsp:txXfrm>
        <a:off x="2052827" y="3788858"/>
        <a:ext cx="1289753" cy="587869"/>
      </dsp:txXfrm>
    </dsp:sp>
    <dsp:sp modelId="{DEBE68BA-F8EF-4AA8-A812-821649AEAEF7}">
      <dsp:nvSpPr>
        <dsp:cNvPr id="0" name=""/>
        <dsp:cNvSpPr/>
      </dsp:nvSpPr>
      <dsp:spPr>
        <a:xfrm>
          <a:off x="3394389" y="3882236"/>
          <a:ext cx="641007" cy="641007"/>
        </a:xfrm>
        <a:prstGeom prst="ellipse">
          <a:avLst/>
        </a:prstGeom>
        <a:blipFill rotWithShape="0">
          <a:blip xmlns:r="http://schemas.openxmlformats.org/officeDocument/2006/relationships" r:embed="rId4"/>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A8347-2F20-4B78-ADFF-EBEA57D17753}">
      <dsp:nvSpPr>
        <dsp:cNvPr id="0" name=""/>
        <dsp:cNvSpPr/>
      </dsp:nvSpPr>
      <dsp:spPr>
        <a:xfrm>
          <a:off x="4194202" y="2421720"/>
          <a:ext cx="1831449" cy="136713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Measurement</a:t>
          </a:r>
        </a:p>
        <a:p>
          <a:pPr marL="57150" lvl="1" indent="-57150" algn="l" defTabSz="444500">
            <a:lnSpc>
              <a:spcPct val="90000"/>
            </a:lnSpc>
            <a:spcBef>
              <a:spcPct val="0"/>
            </a:spcBef>
            <a:spcAft>
              <a:spcPct val="15000"/>
            </a:spcAft>
            <a:buChar char="•"/>
          </a:pPr>
          <a:r>
            <a:rPr lang="en-US" sz="1000" kern="1200" dirty="0"/>
            <a:t>Trends</a:t>
          </a:r>
        </a:p>
        <a:p>
          <a:pPr marL="57150" lvl="1" indent="-57150" algn="l" defTabSz="444500">
            <a:lnSpc>
              <a:spcPct val="90000"/>
            </a:lnSpc>
            <a:spcBef>
              <a:spcPct val="0"/>
            </a:spcBef>
            <a:spcAft>
              <a:spcPct val="15000"/>
            </a:spcAft>
            <a:buChar char="•"/>
          </a:pPr>
          <a:r>
            <a:rPr lang="en-US" sz="1000" kern="1200" dirty="0"/>
            <a:t>Reporting &amp; Analysis</a:t>
          </a:r>
        </a:p>
        <a:p>
          <a:pPr marL="57150" lvl="1" indent="-57150" algn="l" defTabSz="444500">
            <a:lnSpc>
              <a:spcPct val="90000"/>
            </a:lnSpc>
            <a:spcBef>
              <a:spcPct val="0"/>
            </a:spcBef>
            <a:spcAft>
              <a:spcPct val="15000"/>
            </a:spcAft>
            <a:buChar char="•"/>
          </a:pPr>
          <a:r>
            <a:rPr lang="en-US" sz="1000" kern="1200" dirty="0"/>
            <a:t>Review</a:t>
          </a:r>
        </a:p>
        <a:p>
          <a:pPr marL="57150" lvl="1" indent="-57150" algn="l" defTabSz="444500">
            <a:lnSpc>
              <a:spcPct val="90000"/>
            </a:lnSpc>
            <a:spcBef>
              <a:spcPct val="0"/>
            </a:spcBef>
            <a:spcAft>
              <a:spcPct val="15000"/>
            </a:spcAft>
            <a:buChar char="•"/>
          </a:pPr>
          <a:r>
            <a:rPr lang="en-US" sz="1000" kern="1200" dirty="0"/>
            <a:t>Assessment</a:t>
          </a:r>
        </a:p>
        <a:p>
          <a:pPr marL="57150" lvl="1" indent="-57150" algn="l" defTabSz="444500">
            <a:lnSpc>
              <a:spcPct val="90000"/>
            </a:lnSpc>
            <a:spcBef>
              <a:spcPct val="0"/>
            </a:spcBef>
            <a:spcAft>
              <a:spcPct val="15000"/>
            </a:spcAft>
            <a:buChar char="•"/>
          </a:pPr>
          <a:r>
            <a:rPr lang="en-US" sz="1000" kern="1200" dirty="0"/>
            <a:t>Service Improvement</a:t>
          </a:r>
        </a:p>
      </dsp:txBody>
      <dsp:txXfrm>
        <a:off x="4226236" y="2453754"/>
        <a:ext cx="1767381" cy="1335104"/>
      </dsp:txXfrm>
    </dsp:sp>
    <dsp:sp modelId="{42B887D0-39A7-4C5C-ADED-BC454A9CE0F6}">
      <dsp:nvSpPr>
        <dsp:cNvPr id="0" name=""/>
        <dsp:cNvSpPr/>
      </dsp:nvSpPr>
      <dsp:spPr>
        <a:xfrm>
          <a:off x="4194202" y="3788858"/>
          <a:ext cx="1831449" cy="5878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Continual Service Improvement</a:t>
          </a:r>
        </a:p>
      </dsp:txBody>
      <dsp:txXfrm>
        <a:off x="4194202" y="3788858"/>
        <a:ext cx="1289753" cy="587869"/>
      </dsp:txXfrm>
    </dsp:sp>
    <dsp:sp modelId="{87D62139-8F79-4CA6-B442-4EF61835B7B9}">
      <dsp:nvSpPr>
        <dsp:cNvPr id="0" name=""/>
        <dsp:cNvSpPr/>
      </dsp:nvSpPr>
      <dsp:spPr>
        <a:xfrm>
          <a:off x="5535764" y="3882236"/>
          <a:ext cx="641007" cy="641007"/>
        </a:xfrm>
        <a:prstGeom prst="ellipse">
          <a:avLst/>
        </a:prstGeom>
        <a:blipFill rotWithShape="0">
          <a:blip xmlns:r="http://schemas.openxmlformats.org/officeDocument/2006/relationships" r:embed="rId5"/>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B54AB-C5B8-42F5-A222-E6BB7DCC21A2}">
      <dsp:nvSpPr>
        <dsp:cNvPr id="0" name=""/>
        <dsp:cNvSpPr/>
      </dsp:nvSpPr>
      <dsp:spPr>
        <a:xfrm rot="16200000">
          <a:off x="-1287549" y="1289533"/>
          <a:ext cx="4525963" cy="1946895"/>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7698" bIns="0" numCol="1" spcCol="1270" anchor="t" anchorCtr="0">
          <a:noAutofit/>
        </a:bodyPr>
        <a:lstStyle/>
        <a:p>
          <a:pPr marL="0" lvl="0" indent="0" algn="l" defTabSz="844550">
            <a:lnSpc>
              <a:spcPct val="90000"/>
            </a:lnSpc>
            <a:spcBef>
              <a:spcPct val="0"/>
            </a:spcBef>
            <a:spcAft>
              <a:spcPct val="35000"/>
            </a:spcAft>
            <a:buNone/>
          </a:pPr>
          <a:r>
            <a:rPr lang="en-US" sz="1900" kern="1200" dirty="0"/>
            <a:t>Team</a:t>
          </a:r>
        </a:p>
        <a:p>
          <a:pPr marL="114300" lvl="1" indent="-114300" algn="l" defTabSz="666750">
            <a:lnSpc>
              <a:spcPct val="90000"/>
            </a:lnSpc>
            <a:spcBef>
              <a:spcPct val="0"/>
            </a:spcBef>
            <a:spcAft>
              <a:spcPct val="15000"/>
            </a:spcAft>
            <a:buChar char="•"/>
          </a:pPr>
          <a:r>
            <a:rPr lang="en-US" sz="1500" kern="1200" dirty="0"/>
            <a:t>People who work together to achieve a common objective, but not necessarily in the same </a:t>
          </a:r>
          <a:r>
            <a:rPr lang="en-US" sz="1500" kern="1200" dirty="0" err="1"/>
            <a:t>organisation</a:t>
          </a:r>
          <a:r>
            <a:rPr lang="en-US" sz="1500" kern="1200" dirty="0"/>
            <a:t> structure</a:t>
          </a:r>
        </a:p>
        <a:p>
          <a:pPr marL="114300" lvl="1" indent="-114300" algn="l" defTabSz="666750">
            <a:lnSpc>
              <a:spcPct val="90000"/>
            </a:lnSpc>
            <a:spcBef>
              <a:spcPct val="0"/>
            </a:spcBef>
            <a:spcAft>
              <a:spcPct val="15000"/>
            </a:spcAft>
            <a:buChar char="•"/>
          </a:pPr>
          <a:r>
            <a:rPr lang="en-US" sz="1500" kern="1200" dirty="0"/>
            <a:t>Team carry out roles</a:t>
          </a:r>
        </a:p>
        <a:p>
          <a:pPr marL="114300" lvl="1" indent="-114300" algn="l" defTabSz="666750">
            <a:lnSpc>
              <a:spcPct val="90000"/>
            </a:lnSpc>
            <a:spcBef>
              <a:spcPct val="0"/>
            </a:spcBef>
            <a:spcAft>
              <a:spcPct val="15000"/>
            </a:spcAft>
            <a:buChar char="•"/>
          </a:pPr>
          <a:r>
            <a:rPr lang="en-US" sz="1500" kern="1200" dirty="0"/>
            <a:t>Teams are part of departments</a:t>
          </a:r>
        </a:p>
      </dsp:txBody>
      <dsp:txXfrm rot="5400000">
        <a:off x="1985" y="905192"/>
        <a:ext cx="1946895" cy="2715577"/>
      </dsp:txXfrm>
    </dsp:sp>
    <dsp:sp modelId="{8EE80579-565D-4966-B55A-2EBEE7E6493E}">
      <dsp:nvSpPr>
        <dsp:cNvPr id="0" name=""/>
        <dsp:cNvSpPr/>
      </dsp:nvSpPr>
      <dsp:spPr>
        <a:xfrm rot="16200000">
          <a:off x="805362" y="1289533"/>
          <a:ext cx="4525963" cy="1946895"/>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7698" bIns="0" numCol="1" spcCol="1270" anchor="t" anchorCtr="0">
          <a:noAutofit/>
        </a:bodyPr>
        <a:lstStyle/>
        <a:p>
          <a:pPr marL="0" lvl="0" indent="0" algn="l" defTabSz="844550">
            <a:lnSpc>
              <a:spcPct val="90000"/>
            </a:lnSpc>
            <a:spcBef>
              <a:spcPct val="0"/>
            </a:spcBef>
            <a:spcAft>
              <a:spcPct val="35000"/>
            </a:spcAft>
            <a:buNone/>
          </a:pPr>
          <a:r>
            <a:rPr lang="en-US" sz="1900" kern="1200" dirty="0"/>
            <a:t>Group</a:t>
          </a:r>
        </a:p>
        <a:p>
          <a:pPr marL="114300" lvl="1" indent="-114300" algn="l" defTabSz="666750">
            <a:lnSpc>
              <a:spcPct val="90000"/>
            </a:lnSpc>
            <a:spcBef>
              <a:spcPct val="0"/>
            </a:spcBef>
            <a:spcAft>
              <a:spcPct val="15000"/>
            </a:spcAft>
            <a:buChar char="•"/>
          </a:pPr>
          <a:r>
            <a:rPr lang="en-US" sz="1500" kern="1200" dirty="0"/>
            <a:t>A number of people who perform similar activities but may work in different departments, divisions or </a:t>
          </a:r>
          <a:r>
            <a:rPr lang="en-US" sz="1500" kern="1200" dirty="0" err="1"/>
            <a:t>organisations</a:t>
          </a:r>
          <a:endParaRPr lang="en-US" sz="1500" kern="1200" dirty="0"/>
        </a:p>
      </dsp:txBody>
      <dsp:txXfrm rot="5400000">
        <a:off x="2094896" y="905192"/>
        <a:ext cx="1946895" cy="2715577"/>
      </dsp:txXfrm>
    </dsp:sp>
    <dsp:sp modelId="{F4152E3A-F454-43D0-8B65-A4009352CDF7}">
      <dsp:nvSpPr>
        <dsp:cNvPr id="0" name=""/>
        <dsp:cNvSpPr/>
      </dsp:nvSpPr>
      <dsp:spPr>
        <a:xfrm rot="16200000">
          <a:off x="2898274" y="1289533"/>
          <a:ext cx="4525963" cy="1946895"/>
        </a:xfrm>
        <a:prstGeom prst="flowChartManualOperati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7698" bIns="0" numCol="1" spcCol="1270" anchor="t" anchorCtr="0">
          <a:noAutofit/>
        </a:bodyPr>
        <a:lstStyle/>
        <a:p>
          <a:pPr marL="0" lvl="0" indent="0" algn="l" defTabSz="844550">
            <a:lnSpc>
              <a:spcPct val="90000"/>
            </a:lnSpc>
            <a:spcBef>
              <a:spcPct val="0"/>
            </a:spcBef>
            <a:spcAft>
              <a:spcPct val="35000"/>
            </a:spcAft>
            <a:buNone/>
          </a:pPr>
          <a:r>
            <a:rPr lang="en-US" sz="1900" kern="1200" dirty="0"/>
            <a:t>Department</a:t>
          </a:r>
        </a:p>
        <a:p>
          <a:pPr marL="114300" lvl="1" indent="-114300" algn="l" defTabSz="666750">
            <a:lnSpc>
              <a:spcPct val="90000"/>
            </a:lnSpc>
            <a:spcBef>
              <a:spcPct val="0"/>
            </a:spcBef>
            <a:spcAft>
              <a:spcPct val="15000"/>
            </a:spcAft>
            <a:buChar char="•"/>
          </a:pPr>
          <a:r>
            <a:rPr lang="en-US" sz="1500" kern="1200" dirty="0"/>
            <a:t>A formal </a:t>
          </a:r>
          <a:r>
            <a:rPr lang="en-US" sz="1500" kern="1200" dirty="0" err="1"/>
            <a:t>organisation</a:t>
          </a:r>
          <a:r>
            <a:rPr lang="en-US" sz="1500" kern="1200" dirty="0"/>
            <a:t> structure which exists to perform a </a:t>
          </a:r>
          <a:r>
            <a:rPr lang="en-US" sz="1500" kern="1200" dirty="0" err="1"/>
            <a:t>spesific</a:t>
          </a:r>
          <a:r>
            <a:rPr lang="en-US" sz="1500" kern="1200" dirty="0"/>
            <a:t> set of defined activities on an ongoing basis</a:t>
          </a:r>
        </a:p>
        <a:p>
          <a:pPr marL="114300" lvl="1" indent="-114300" algn="l" defTabSz="666750">
            <a:lnSpc>
              <a:spcPct val="90000"/>
            </a:lnSpc>
            <a:spcBef>
              <a:spcPct val="0"/>
            </a:spcBef>
            <a:spcAft>
              <a:spcPct val="15000"/>
            </a:spcAft>
            <a:buChar char="•"/>
          </a:pPr>
          <a:r>
            <a:rPr lang="en-US" sz="1500" kern="1200" dirty="0"/>
            <a:t>A department is made up of teams</a:t>
          </a:r>
        </a:p>
      </dsp:txBody>
      <dsp:txXfrm rot="5400000">
        <a:off x="4187808" y="905192"/>
        <a:ext cx="1946895" cy="2715577"/>
      </dsp:txXfrm>
    </dsp:sp>
    <dsp:sp modelId="{31EA088A-FA15-4B60-92A0-4B5AD57D4039}">
      <dsp:nvSpPr>
        <dsp:cNvPr id="0" name=""/>
        <dsp:cNvSpPr/>
      </dsp:nvSpPr>
      <dsp:spPr>
        <a:xfrm rot="16200000">
          <a:off x="4991186" y="1289533"/>
          <a:ext cx="4525963" cy="1946895"/>
        </a:xfrm>
        <a:prstGeom prst="flowChartManualOperati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7698" bIns="0" numCol="1" spcCol="1270" anchor="t" anchorCtr="0">
          <a:noAutofit/>
        </a:bodyPr>
        <a:lstStyle/>
        <a:p>
          <a:pPr marL="0" lvl="0" indent="0" algn="l" defTabSz="844550">
            <a:lnSpc>
              <a:spcPct val="90000"/>
            </a:lnSpc>
            <a:spcBef>
              <a:spcPct val="0"/>
            </a:spcBef>
            <a:spcAft>
              <a:spcPct val="35000"/>
            </a:spcAft>
            <a:buNone/>
          </a:pPr>
          <a:r>
            <a:rPr lang="en-US" sz="1900" kern="1200" dirty="0"/>
            <a:t>Division</a:t>
          </a:r>
        </a:p>
        <a:p>
          <a:pPr marL="114300" lvl="1" indent="-114300" algn="l" defTabSz="666750">
            <a:lnSpc>
              <a:spcPct val="90000"/>
            </a:lnSpc>
            <a:spcBef>
              <a:spcPct val="0"/>
            </a:spcBef>
            <a:spcAft>
              <a:spcPct val="15000"/>
            </a:spcAft>
            <a:buChar char="•"/>
          </a:pPr>
          <a:r>
            <a:rPr lang="en-US" sz="1500" kern="1200" dirty="0"/>
            <a:t>A number of departments that have been grouped together, often by geography or product line</a:t>
          </a:r>
        </a:p>
      </dsp:txBody>
      <dsp:txXfrm rot="5400000">
        <a:off x="6280720" y="905192"/>
        <a:ext cx="1946895" cy="2715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D9198-313F-4011-9669-C150785B679C}">
      <dsp:nvSpPr>
        <dsp:cNvPr id="0" name=""/>
        <dsp:cNvSpPr/>
      </dsp:nvSpPr>
      <dsp:spPr>
        <a:xfrm>
          <a:off x="5510" y="945835"/>
          <a:ext cx="2380143" cy="177672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id-ID" sz="1500" i="1" kern="1200" dirty="0"/>
            <a:t>Is the axis around which the lifecycle rotates</a:t>
          </a:r>
        </a:p>
        <a:p>
          <a:pPr marL="114300" lvl="1" indent="-114300" algn="l" defTabSz="666750">
            <a:lnSpc>
              <a:spcPct val="90000"/>
            </a:lnSpc>
            <a:spcBef>
              <a:spcPct val="0"/>
            </a:spcBef>
            <a:spcAft>
              <a:spcPct val="15000"/>
            </a:spcAft>
            <a:buChar char="•"/>
          </a:pPr>
          <a:r>
            <a:rPr lang="id-ID" sz="1500" kern="1200" dirty="0"/>
            <a:t>Provides guidance on how to design, develop and implement service management not only as an organisational capability, but as a strategic asset</a:t>
          </a:r>
        </a:p>
      </dsp:txBody>
      <dsp:txXfrm>
        <a:off x="47141" y="987466"/>
        <a:ext cx="2296881" cy="1735095"/>
      </dsp:txXfrm>
    </dsp:sp>
    <dsp:sp modelId="{27B70911-13D2-462A-AF2B-E8A23B1A7D70}">
      <dsp:nvSpPr>
        <dsp:cNvPr id="0" name=""/>
        <dsp:cNvSpPr/>
      </dsp:nvSpPr>
      <dsp:spPr>
        <a:xfrm>
          <a:off x="5510" y="2722561"/>
          <a:ext cx="2380143" cy="76399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id-ID" sz="2800" kern="1200" dirty="0"/>
            <a:t>SS</a:t>
          </a:r>
        </a:p>
      </dsp:txBody>
      <dsp:txXfrm>
        <a:off x="5510" y="2722561"/>
        <a:ext cx="1676157" cy="763992"/>
      </dsp:txXfrm>
    </dsp:sp>
    <dsp:sp modelId="{F66846F6-1F34-493C-A692-7FE330B2854D}">
      <dsp:nvSpPr>
        <dsp:cNvPr id="0" name=""/>
        <dsp:cNvSpPr/>
      </dsp:nvSpPr>
      <dsp:spPr>
        <a:xfrm>
          <a:off x="1748998" y="2843914"/>
          <a:ext cx="833050" cy="833050"/>
        </a:xfrm>
        <a:prstGeom prst="ellipse">
          <a:avLst/>
        </a:prstGeom>
        <a:blipFill rotWithShape="1">
          <a:blip xmlns:r="http://schemas.openxmlformats.org/officeDocument/2006/relationships" r:embed="rId1"/>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F91B1-2FD6-4954-B8DB-A4C080206511}">
      <dsp:nvSpPr>
        <dsp:cNvPr id="0" name=""/>
        <dsp:cNvSpPr/>
      </dsp:nvSpPr>
      <dsp:spPr>
        <a:xfrm>
          <a:off x="2788431" y="945835"/>
          <a:ext cx="2380143" cy="177672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id-ID" sz="1500" i="1" kern="1200" dirty="0"/>
            <a:t>It implement strategy</a:t>
          </a:r>
        </a:p>
        <a:p>
          <a:pPr marL="114300" lvl="1" indent="-114300" algn="l" defTabSz="666750">
            <a:lnSpc>
              <a:spcPct val="90000"/>
            </a:lnSpc>
            <a:spcBef>
              <a:spcPct val="0"/>
            </a:spcBef>
            <a:spcAft>
              <a:spcPct val="15000"/>
            </a:spcAft>
            <a:buChar char="•"/>
          </a:pPr>
          <a:r>
            <a:rPr lang="id-ID" sz="1500" kern="1200" dirty="0"/>
            <a:t>Strategic objectives are ultimately realized through service operations, therefore making it a critical capability</a:t>
          </a:r>
        </a:p>
      </dsp:txBody>
      <dsp:txXfrm>
        <a:off x="2830062" y="987466"/>
        <a:ext cx="2296881" cy="1735095"/>
      </dsp:txXfrm>
    </dsp:sp>
    <dsp:sp modelId="{4319E4B2-A1FB-46DF-8010-DFBF7FCC6AB4}">
      <dsp:nvSpPr>
        <dsp:cNvPr id="0" name=""/>
        <dsp:cNvSpPr/>
      </dsp:nvSpPr>
      <dsp:spPr>
        <a:xfrm>
          <a:off x="2788431" y="2722561"/>
          <a:ext cx="2380143" cy="76399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id-ID" sz="2800" kern="1200" dirty="0"/>
            <a:t>SD, ST &amp; SO</a:t>
          </a:r>
        </a:p>
      </dsp:txBody>
      <dsp:txXfrm>
        <a:off x="2788431" y="2722561"/>
        <a:ext cx="1676157" cy="763992"/>
      </dsp:txXfrm>
    </dsp:sp>
    <dsp:sp modelId="{2CBA9E42-516F-4032-B72E-B0D0AD9E1606}">
      <dsp:nvSpPr>
        <dsp:cNvPr id="0" name=""/>
        <dsp:cNvSpPr/>
      </dsp:nvSpPr>
      <dsp:spPr>
        <a:xfrm>
          <a:off x="4531918" y="2843914"/>
          <a:ext cx="833050" cy="833050"/>
        </a:xfrm>
        <a:prstGeom prst="ellipse">
          <a:avLst/>
        </a:prstGeom>
        <a:blipFill rotWithShape="1">
          <a:blip xmlns:r="http://schemas.openxmlformats.org/officeDocument/2006/relationships" r:embed="rId2"/>
          <a:stretch>
            <a:fillRect/>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CCB3FF-BB96-4264-9715-C731A8736721}">
      <dsp:nvSpPr>
        <dsp:cNvPr id="0" name=""/>
        <dsp:cNvSpPr/>
      </dsp:nvSpPr>
      <dsp:spPr>
        <a:xfrm>
          <a:off x="5571351" y="945835"/>
          <a:ext cx="2380143" cy="177672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id-ID" sz="1500" i="1" kern="1200" dirty="0"/>
            <a:t>It occurs throughout the entire lifecycle</a:t>
          </a:r>
        </a:p>
        <a:p>
          <a:pPr marL="114300" lvl="1" indent="-114300" algn="l" defTabSz="666750">
            <a:lnSpc>
              <a:spcPct val="90000"/>
            </a:lnSpc>
            <a:spcBef>
              <a:spcPct val="0"/>
            </a:spcBef>
            <a:spcAft>
              <a:spcPct val="15000"/>
            </a:spcAft>
            <a:buChar char="•"/>
          </a:pPr>
          <a:r>
            <a:rPr lang="id-ID" sz="1500" kern="1200" dirty="0"/>
            <a:t>Helps place and priorities improvement programmes and projects based on strategic objectives</a:t>
          </a:r>
        </a:p>
      </dsp:txBody>
      <dsp:txXfrm>
        <a:off x="5612982" y="987466"/>
        <a:ext cx="2296881" cy="1735095"/>
      </dsp:txXfrm>
    </dsp:sp>
    <dsp:sp modelId="{228C7ECB-FB99-429C-BEE7-03FAA4D1748E}">
      <dsp:nvSpPr>
        <dsp:cNvPr id="0" name=""/>
        <dsp:cNvSpPr/>
      </dsp:nvSpPr>
      <dsp:spPr>
        <a:xfrm>
          <a:off x="5571351" y="2722561"/>
          <a:ext cx="2380143" cy="76399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id-ID" sz="2800" kern="1200" dirty="0"/>
            <a:t>CSI</a:t>
          </a:r>
        </a:p>
      </dsp:txBody>
      <dsp:txXfrm>
        <a:off x="5571351" y="2722561"/>
        <a:ext cx="1676157" cy="763992"/>
      </dsp:txXfrm>
    </dsp:sp>
    <dsp:sp modelId="{E61FD776-1781-40D7-909C-2C016FE4EF74}">
      <dsp:nvSpPr>
        <dsp:cNvPr id="0" name=""/>
        <dsp:cNvSpPr/>
      </dsp:nvSpPr>
      <dsp:spPr>
        <a:xfrm>
          <a:off x="7314839" y="2843914"/>
          <a:ext cx="833050" cy="833050"/>
        </a:xfrm>
        <a:prstGeom prst="ellipse">
          <a:avLst/>
        </a:prstGeom>
        <a:blipFill rotWithShape="1">
          <a:blip xmlns:r="http://schemas.openxmlformats.org/officeDocument/2006/relationships" r:embed="rId3"/>
          <a:stretch>
            <a:fillRect/>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2BA5C05-762E-4EC6-A27B-2646B7E77129}" type="slidenum">
              <a:rPr lang="en-US" smtClean="0"/>
              <a:t>‹#›</a:t>
            </a:fld>
            <a:endParaRPr lang="en-US"/>
          </a:p>
        </p:txBody>
      </p:sp>
    </p:spTree>
    <p:extLst>
      <p:ext uri="{BB962C8B-B14F-4D97-AF65-F5344CB8AC3E}">
        <p14:creationId xmlns:p14="http://schemas.microsoft.com/office/powerpoint/2010/main" val="3830564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708DB36-D5FC-E049-B0AB-4093B9364263}" type="slidenum">
              <a:rPr lang="en-US" smtClean="0"/>
              <a:t>‹#›</a:t>
            </a:fld>
            <a:endParaRPr lang="en-US"/>
          </a:p>
        </p:txBody>
      </p:sp>
    </p:spTree>
    <p:extLst>
      <p:ext uri="{BB962C8B-B14F-4D97-AF65-F5344CB8AC3E}">
        <p14:creationId xmlns:p14="http://schemas.microsoft.com/office/powerpoint/2010/main" val="2133790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257300" y="720725"/>
            <a:ext cx="4800600" cy="3600450"/>
          </a:xfrm>
          <a:prstGeom prst="rect">
            <a:avLst/>
          </a:prstGeom>
          <a:ln/>
        </p:spPr>
      </p:sp>
      <p:sp>
        <p:nvSpPr>
          <p:cNvPr id="87043" name="Rectangle 3"/>
          <p:cNvSpPr>
            <a:spLocks noGrp="1" noChangeArrowheads="1"/>
          </p:cNvSpPr>
          <p:nvPr>
            <p:ph type="body" idx="1"/>
          </p:nvPr>
        </p:nvSpPr>
        <p:spPr>
          <a:xfrm>
            <a:off x="730872" y="4561862"/>
            <a:ext cx="5853459" cy="4558634"/>
          </a:xfrm>
          <a:prstGeom prst="rect">
            <a:avLst/>
          </a:prstGeom>
        </p:spPr>
        <p:txBody>
          <a:bodyPr/>
          <a:lstStyle/>
          <a:p>
            <a:r>
              <a:rPr lang="en-US"/>
              <a:t>Unfortunately, there are many obstacles preventing effective engagement.</a:t>
            </a:r>
          </a:p>
          <a:p>
            <a:endParaRPr lang="en-US" altLang="ko-KR">
              <a:ea typeface="굴림" charset="-127"/>
            </a:endParaRPr>
          </a:p>
          <a:p>
            <a:r>
              <a:rPr lang="en-US" altLang="ko-KR">
                <a:ea typeface="굴림" charset="-127"/>
              </a:rPr>
              <a:t>As the arrows starting from the business and ending at IT indicate</a:t>
            </a:r>
            <a:r>
              <a:rPr lang="en-US" altLang="ko-KR" i="1">
                <a:ea typeface="굴림" charset="-127"/>
              </a:rPr>
              <a:t>, </a:t>
            </a:r>
            <a:r>
              <a:rPr lang="en-US" altLang="ko-KR">
                <a:ea typeface="굴림" charset="-127"/>
              </a:rPr>
              <a:t>every day, IT organizations face multiple and competing demands for services and projects from multiple lines of business. </a:t>
            </a:r>
          </a:p>
          <a:p>
            <a:endParaRPr lang="en-US" altLang="ko-KR">
              <a:ea typeface="굴림" charset="-127"/>
            </a:endParaRPr>
          </a:p>
          <a:p>
            <a:r>
              <a:rPr lang="en-US" altLang="ko-KR" b="1">
                <a:ea typeface="굴림" charset="-127"/>
              </a:rPr>
              <a:t>OVERWHELMING DEMAND</a:t>
            </a:r>
          </a:p>
          <a:p>
            <a:r>
              <a:rPr lang="en-US" altLang="ko-KR">
                <a:ea typeface="굴림" charset="-127"/>
              </a:rPr>
              <a:t>Managing demand for most IT organizations is extremely difficult:  demand comes from many different sources, is of vastly different levels of priority, from tactical to strategic, and because there’s no structured process in place to manage this demand.</a:t>
            </a:r>
          </a:p>
          <a:p>
            <a:endParaRPr lang="en-US" altLang="ko-KR">
              <a:ea typeface="굴림" charset="-127"/>
            </a:endParaRPr>
          </a:p>
          <a:p>
            <a:r>
              <a:rPr lang="en-US" altLang="ko-KR">
                <a:ea typeface="굴림" charset="-127"/>
              </a:rPr>
              <a:t>Even if all the demand is captured, there is often no process by which to make trade-off decisions with the business in terms of priority, timing and budget.  Instead, these decisions are often made based on who screams the loudest or who has most influence.</a:t>
            </a:r>
          </a:p>
          <a:p>
            <a:endParaRPr lang="en-US" altLang="ko-KR">
              <a:ea typeface="굴림" charset="-127"/>
            </a:endParaRPr>
          </a:p>
          <a:p>
            <a:r>
              <a:rPr lang="en-US" altLang="ko-KR" b="1">
                <a:ea typeface="굴림" charset="-127"/>
              </a:rPr>
              <a:t>IT SEEN AS A BLACK BOX (LACK OF VISIBILITY)</a:t>
            </a:r>
          </a:p>
          <a:p>
            <a:r>
              <a:rPr lang="en-US" altLang="ko-KR">
                <a:ea typeface="굴림" charset="-127"/>
              </a:rPr>
              <a:t>Further compounding the engagement problem is the lack of visibility that IT’s customers have into the status of their approved initiatives.  Often, IT appears as a black box to those who rely on IT for their business technology.</a:t>
            </a:r>
          </a:p>
          <a:p>
            <a:endParaRPr lang="en-US" altLang="ko-KR" b="1">
              <a:ea typeface="굴림" charset="-127"/>
            </a:endParaRPr>
          </a:p>
          <a:p>
            <a:r>
              <a:rPr lang="en-US" altLang="ko-KR">
                <a:ea typeface="굴림" charset="-127"/>
              </a:rPr>
              <a:t>Finally, when IT does deliver new services to the business, there’s often a disconnect between what was envisioned and what was received.  This results in customer satisfaction issues that can tarnish IT’s reputation in the organization. </a:t>
            </a:r>
          </a:p>
          <a:p>
            <a:endParaRPr lang="en-US" altLang="ko-KR">
              <a:ea typeface="굴림" charset="-127"/>
            </a:endParaRPr>
          </a:p>
          <a:p>
            <a:r>
              <a:rPr lang="en-US" altLang="ko-KR" b="1">
                <a:ea typeface="굴림" charset="-127"/>
              </a:rPr>
              <a:t>CONCLUSION</a:t>
            </a:r>
          </a:p>
          <a:p>
            <a:r>
              <a:rPr lang="en-US" altLang="ko-KR">
                <a:ea typeface="굴림" charset="-127"/>
              </a:rPr>
              <a:t>No process, poor trade-off decisions, limited visibility and poor satisfaction all define an engagement process that is not working at its best.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lstStyle/>
          <a:p>
            <a:r>
              <a:rPr lang="id-ID" dirty="0"/>
              <a:t>Service Value is modelled in Service Strategy</a:t>
            </a:r>
          </a:p>
          <a:p>
            <a:r>
              <a:rPr lang="id-ID" dirty="0"/>
              <a:t>The cost of service is designed, predicted and validated in Service Design and Service Transition</a:t>
            </a:r>
          </a:p>
          <a:p>
            <a:r>
              <a:rPr lang="id-ID" b="1" dirty="0">
                <a:solidFill>
                  <a:srgbClr val="0070C0"/>
                </a:solidFill>
              </a:rPr>
              <a:t>Service Operation is where the value is actually seen (realised)</a:t>
            </a:r>
          </a:p>
          <a:p>
            <a:r>
              <a:rPr lang="id-ID" dirty="0"/>
              <a:t>Measure for optimisation are identified in Continual Service Improvement</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28</a:t>
            </a:fld>
            <a:endParaRPr lang="en-US"/>
          </a:p>
        </p:txBody>
      </p:sp>
    </p:spTree>
    <p:extLst>
      <p:ext uri="{BB962C8B-B14F-4D97-AF65-F5344CB8AC3E}">
        <p14:creationId xmlns:p14="http://schemas.microsoft.com/office/powerpoint/2010/main" val="177412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257300" y="720725"/>
            <a:ext cx="4800600" cy="3600450"/>
          </a:xfrm>
          <a:prstGeom prst="rect">
            <a:avLst/>
          </a:prstGeom>
          <a:ln/>
        </p:spPr>
      </p:sp>
      <p:sp>
        <p:nvSpPr>
          <p:cNvPr id="89091" name="Rectangle 3"/>
          <p:cNvSpPr>
            <a:spLocks noGrp="1" noChangeArrowheads="1"/>
          </p:cNvSpPr>
          <p:nvPr>
            <p:ph type="body" idx="1"/>
          </p:nvPr>
        </p:nvSpPr>
        <p:spPr>
          <a:xfrm>
            <a:off x="730872" y="4561862"/>
            <a:ext cx="5853459" cy="4558634"/>
          </a:xfrm>
          <a:prstGeom prst="rect">
            <a:avLst/>
          </a:prstGeom>
        </p:spPr>
        <p:txBody>
          <a:bodyPr/>
          <a:lstStyle/>
          <a:p>
            <a:r>
              <a:rPr lang="en-US" altLang="ko-KR">
                <a:ea typeface="굴림" charset="-127"/>
              </a:rPr>
              <a:t>Now let’s take a look within IT and the efficiency challenges being faced there.   As an IT leader you are responsible for: </a:t>
            </a:r>
          </a:p>
          <a:p>
            <a:r>
              <a:rPr lang="en-US" altLang="ko-KR">
                <a:ea typeface="굴림" charset="-127"/>
              </a:rPr>
              <a:t>- Delivering completed projects </a:t>
            </a:r>
            <a:endParaRPr lang="en-US" altLang="ko-KR" b="1">
              <a:ea typeface="굴림" charset="-127"/>
            </a:endParaRPr>
          </a:p>
          <a:p>
            <a:r>
              <a:rPr lang="en-US" altLang="ko-KR">
                <a:ea typeface="굴림" charset="-127"/>
              </a:rPr>
              <a:t>- Managing to a fixed budget </a:t>
            </a:r>
            <a:r>
              <a:rPr lang="en-US" altLang="ko-KR" b="1">
                <a:ea typeface="굴림" charset="-127"/>
              </a:rPr>
              <a:t> </a:t>
            </a:r>
          </a:p>
          <a:p>
            <a:r>
              <a:rPr lang="en-US" altLang="ko-KR">
                <a:ea typeface="굴림" charset="-127"/>
              </a:rPr>
              <a:t>- Managing people, whether within the IT org or outsourced</a:t>
            </a:r>
            <a:r>
              <a:rPr lang="en-US" altLang="ko-KR" b="1">
                <a:ea typeface="굴림" charset="-127"/>
              </a:rPr>
              <a:t> </a:t>
            </a:r>
          </a:p>
          <a:p>
            <a:endParaRPr lang="en-US" altLang="ko-KR" b="1">
              <a:ea typeface="굴림" charset="-127"/>
            </a:endParaRPr>
          </a:p>
          <a:p>
            <a:r>
              <a:rPr lang="en-US" altLang="ko-KR">
                <a:ea typeface="굴림" charset="-127"/>
              </a:rPr>
              <a:t>Most IT organizations already have systems to manage all 3 categories: they may be using spreadsheets, Microsoft Project,  custom-built apps, whiteboards, and emails to manage and communicate within and outside the IT organization.</a:t>
            </a:r>
            <a:r>
              <a:rPr lang="en-US" altLang="ko-KR" i="1">
                <a:ea typeface="굴림" charset="-127"/>
              </a:rPr>
              <a:t> </a:t>
            </a:r>
            <a:endParaRPr lang="en-US" altLang="ko-KR" b="1">
              <a:ea typeface="굴림" charset="-127"/>
            </a:endParaRPr>
          </a:p>
          <a:p>
            <a:endParaRPr lang="en-US" altLang="ko-KR" i="1">
              <a:ea typeface="굴림" charset="-127"/>
            </a:endParaRPr>
          </a:p>
          <a:p>
            <a:r>
              <a:rPr lang="en-US" altLang="ko-KR">
                <a:ea typeface="굴림" charset="-127"/>
              </a:rPr>
              <a:t>The problem is that these resources, systems, and applications are:</a:t>
            </a:r>
          </a:p>
          <a:p>
            <a:r>
              <a:rPr lang="en-US" altLang="ko-KR">
                <a:ea typeface="굴림" charset="-127"/>
              </a:rPr>
              <a:t> - Disparate systems</a:t>
            </a:r>
          </a:p>
          <a:p>
            <a:r>
              <a:rPr lang="en-US" altLang="ko-KR">
                <a:ea typeface="굴림" charset="-127"/>
              </a:rPr>
              <a:t> - not integrated</a:t>
            </a:r>
          </a:p>
          <a:p>
            <a:r>
              <a:rPr lang="en-US" altLang="ko-KR">
                <a:ea typeface="굴림" charset="-127"/>
              </a:rPr>
              <a:t> - not scalable</a:t>
            </a:r>
          </a:p>
          <a:p>
            <a:r>
              <a:rPr lang="en-US" altLang="ko-KR">
                <a:ea typeface="굴림" charset="-127"/>
              </a:rPr>
              <a:t> - lack a foundation of repeatable processes</a:t>
            </a:r>
          </a:p>
          <a:p>
            <a:endParaRPr lang="en-US" altLang="ko-KR" i="1">
              <a:ea typeface="굴림" charset="-127"/>
            </a:endParaRPr>
          </a:p>
          <a:p>
            <a:r>
              <a:rPr lang="en-US" altLang="ko-KR">
                <a:ea typeface="굴림" charset="-127"/>
              </a:rPr>
              <a:t>which results in having no system of record or system of support for decision-making. </a:t>
            </a:r>
          </a:p>
          <a:p>
            <a:endParaRPr lang="en-US" altLang="ko-KR">
              <a:ea typeface="굴림" charset="-127"/>
            </a:endParaRPr>
          </a:p>
          <a:p>
            <a:r>
              <a:rPr lang="en-US" altLang="ko-KR">
                <a:ea typeface="굴림" charset="-127"/>
              </a:rPr>
              <a:t>Once again, having no single system of record  means no consolidated views, no control of your resources, and no way to make real-time intelligent decisions.</a:t>
            </a:r>
          </a:p>
          <a:p>
            <a:endParaRPr lang="en-US" altLang="ko-KR">
              <a:ea typeface="굴림" charset="-127"/>
            </a:endParaRPr>
          </a:p>
          <a:p>
            <a:r>
              <a:rPr lang="en-US" b="1"/>
              <a:t>Without a unified (and simplified) system most IT organizations we speak to today look like this.</a:t>
            </a:r>
          </a:p>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257300" y="720725"/>
            <a:ext cx="4800600" cy="3600450"/>
          </a:xfrm>
          <a:prstGeom prst="rect">
            <a:avLst/>
          </a:prstGeom>
          <a:ln/>
        </p:spPr>
      </p:sp>
      <p:sp>
        <p:nvSpPr>
          <p:cNvPr id="91139" name="Rectangle 3"/>
          <p:cNvSpPr>
            <a:spLocks noGrp="1" noChangeArrowheads="1"/>
          </p:cNvSpPr>
          <p:nvPr>
            <p:ph type="body" idx="1"/>
          </p:nvPr>
        </p:nvSpPr>
        <p:spPr>
          <a:xfrm>
            <a:off x="730872" y="4561862"/>
            <a:ext cx="5853459" cy="4558634"/>
          </a:xfrm>
          <a:prstGeom prst="rect">
            <a:avLst/>
          </a:prstGeom>
        </p:spPr>
        <p:txBody>
          <a:bodyPr/>
          <a:lstStyle/>
          <a:p>
            <a:r>
              <a:rPr lang="en-US" altLang="ko-KR">
                <a:ea typeface="굴림" charset="-127"/>
              </a:rPr>
              <a:t>What connects the business and IT is the process of IT Governance…</a:t>
            </a:r>
          </a:p>
          <a:p>
            <a:r>
              <a:rPr lang="en-US" altLang="ko-KR">
                <a:ea typeface="굴림" charset="-127"/>
              </a:rPr>
              <a:t>Strong engagement begins with a solid IT Governance process. A key component of IT Governance is Clarity’s Portfolio Management module.</a:t>
            </a:r>
          </a:p>
          <a:p>
            <a:r>
              <a:rPr lang="en-US" altLang="ko-KR">
                <a:ea typeface="굴림" charset="-127"/>
              </a:rPr>
              <a:t>Evaluating project and service requests in a systematic way that allows quick adaptation to changes in the business environment is not only good practice, its good governance.  </a:t>
            </a:r>
          </a:p>
          <a:p>
            <a:r>
              <a:rPr lang="en-US" altLang="ko-KR">
                <a:ea typeface="굴림" charset="-127"/>
              </a:rPr>
              <a:t>These multiple inputs to the PfM come from Demand…</a:t>
            </a:r>
          </a:p>
          <a:p>
            <a:r>
              <a:rPr lang="en-US" altLang="ko-KR">
                <a:ea typeface="굴림" charset="-127"/>
              </a:rPr>
              <a:t>From the Business…</a:t>
            </a:r>
          </a:p>
          <a:p>
            <a:r>
              <a:rPr lang="en-US" altLang="ko-KR">
                <a:ea typeface="굴림" charset="-127"/>
              </a:rPr>
              <a:t>…from existing Services….</a:t>
            </a:r>
          </a:p>
          <a:p>
            <a:r>
              <a:rPr lang="en-US" altLang="ko-KR">
                <a:ea typeface="굴림" charset="-127"/>
              </a:rPr>
              <a:t>..and from within the IT organization, specifically from existing Projects…</a:t>
            </a:r>
          </a:p>
          <a:p>
            <a:r>
              <a:rPr lang="en-US" altLang="ko-KR">
                <a:ea typeface="굴림" charset="-127"/>
              </a:rPr>
              <a:t>…and from existing Applications…</a:t>
            </a:r>
          </a:p>
          <a:p>
            <a:r>
              <a:rPr lang="en-US" altLang="ko-KR">
                <a:ea typeface="굴림" charset="-127"/>
              </a:rPr>
              <a:t>Having the right facts is key and since all the Clarity modules are completely integrated, you are guaranteed that the facts you need to perform effective portfolio planning are accurate.</a:t>
            </a:r>
          </a:p>
          <a:p>
            <a:r>
              <a:rPr lang="en-US" altLang="ko-KR">
                <a:ea typeface="굴림" charset="-127"/>
              </a:rPr>
              <a:t>A strong Portfolio process also establishes the foundation for a clear investment model.  A clear investment model helps you get control of the organization. For example, Clarity customers that have been able to get the buy in from both business and IT on an agreed upon investment model have been able to decrease incoming demand between 50-80%. How? Only the demand that fits into the agreed upon strategic objectives gets filtered into the portfolio.</a:t>
            </a:r>
          </a:p>
          <a:p>
            <a:r>
              <a:rPr lang="en-US" altLang="ko-KR">
                <a:ea typeface="굴림" charset="-127"/>
              </a:rPr>
              <a:t>Imagine how many hours and dollars that would save you per year!</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r>
              <a:rPr lang="id-ID" b="1" dirty="0"/>
              <a:t>IT as an Organization</a:t>
            </a:r>
            <a:r>
              <a:rPr lang="id-ID" dirty="0"/>
              <a:t>:</a:t>
            </a:r>
            <a:r>
              <a:rPr lang="id-ID" baseline="0" dirty="0"/>
              <a:t> As an internal unit or function of the enterprise or commercial service provider, IT is an organization with its own set of capabilities and resources. IT organization can be various types such as business functions, shared services units and enterprise-level core units.</a:t>
            </a:r>
          </a:p>
          <a:p>
            <a:endParaRPr lang="id-ID" baseline="0" dirty="0"/>
          </a:p>
          <a:p>
            <a:r>
              <a:rPr lang="id-ID" b="1" baseline="0" dirty="0"/>
              <a:t>IT as a Component</a:t>
            </a:r>
            <a:r>
              <a:rPr lang="id-ID" baseline="0" dirty="0"/>
              <a:t>: As component of systems and processes, IT systems, applications and infrastructure are components or sub-assemblies of a larger product. They enable or are embedded in processes and services.</a:t>
            </a:r>
          </a:p>
          <a:p>
            <a:endParaRPr lang="id-ID" baseline="0" dirty="0"/>
          </a:p>
          <a:p>
            <a:r>
              <a:rPr lang="id-ID" b="1" baseline="0" dirty="0"/>
              <a:t>IT as a Service</a:t>
            </a:r>
            <a:r>
              <a:rPr lang="id-ID" baseline="0" dirty="0"/>
              <a:t>: IT may be a shared category of services utilized by business or by business units. These services are typically IT applications and infrastructure that are packaged and offered by internal IT organizations or by external service providers. IT costs are treated as business expenses.</a:t>
            </a:r>
          </a:p>
          <a:p>
            <a:endParaRPr lang="id-ID" baseline="0" dirty="0"/>
          </a:p>
          <a:p>
            <a:r>
              <a:rPr lang="id-ID" b="1" baseline="0" dirty="0"/>
              <a:t>IT as an Asset</a:t>
            </a:r>
            <a:r>
              <a:rPr lang="id-ID" baseline="0" dirty="0"/>
              <a:t>: As capabilities and resources that provide a dependable stream of benefit, IT is a category of business assets that provide a stream of benefits for theit owners, including, but not limited to, revenue, income, and profit. IT costs are treated as investments</a:t>
            </a:r>
            <a:endParaRPr lang="id-ID"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r>
              <a:rPr lang="en-US" sz="2800" b="1" dirty="0"/>
              <a:t>Capabilities</a:t>
            </a:r>
            <a:r>
              <a:rPr lang="en-US" sz="2800" dirty="0"/>
              <a:t>: The </a:t>
            </a:r>
            <a:r>
              <a:rPr lang="en-US" sz="2800" b="1" dirty="0">
                <a:solidFill>
                  <a:schemeClr val="tx2">
                    <a:lumMod val="60000"/>
                    <a:lumOff val="40000"/>
                  </a:schemeClr>
                </a:solidFill>
              </a:rPr>
              <a:t>functions</a:t>
            </a:r>
            <a:r>
              <a:rPr lang="en-US" sz="2800" dirty="0"/>
              <a:t> and </a:t>
            </a:r>
            <a:r>
              <a:rPr lang="en-US" sz="2800" b="1" dirty="0">
                <a:solidFill>
                  <a:schemeClr val="tx2">
                    <a:lumMod val="60000"/>
                    <a:lumOff val="40000"/>
                  </a:schemeClr>
                </a:solidFill>
              </a:rPr>
              <a:t>processes</a:t>
            </a:r>
            <a:r>
              <a:rPr lang="en-US" sz="2800" dirty="0"/>
              <a:t> utilized to manage services.</a:t>
            </a:r>
          </a:p>
          <a:p>
            <a:pPr lvl="1"/>
            <a:r>
              <a:rPr lang="en-US" sz="2400" dirty="0"/>
              <a:t>Capabilities are intangible assets of organization and cannot be purchased, but must be developed and matured over time</a:t>
            </a:r>
          </a:p>
          <a:p>
            <a:pPr lvl="1"/>
            <a:r>
              <a:rPr lang="en-US" sz="2400" dirty="0"/>
              <a:t>Without these capabilities, a service organization is merely a bundle of un-coordinated resources</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8</a:t>
            </a:fld>
            <a:endParaRPr lang="en-US"/>
          </a:p>
        </p:txBody>
      </p:sp>
    </p:spTree>
    <p:extLst>
      <p:ext uri="{BB962C8B-B14F-4D97-AF65-F5344CB8AC3E}">
        <p14:creationId xmlns:p14="http://schemas.microsoft.com/office/powerpoint/2010/main" val="363617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r>
              <a:rPr lang="en-US" sz="2800" b="1" dirty="0"/>
              <a:t>Capabilities</a:t>
            </a:r>
            <a:r>
              <a:rPr lang="en-US" sz="2800" dirty="0"/>
              <a:t>: The </a:t>
            </a:r>
            <a:r>
              <a:rPr lang="en-US" sz="2800" b="1" dirty="0">
                <a:solidFill>
                  <a:schemeClr val="tx2">
                    <a:lumMod val="60000"/>
                    <a:lumOff val="40000"/>
                  </a:schemeClr>
                </a:solidFill>
              </a:rPr>
              <a:t>functions</a:t>
            </a:r>
            <a:r>
              <a:rPr lang="en-US" sz="2800" dirty="0"/>
              <a:t> and </a:t>
            </a:r>
            <a:r>
              <a:rPr lang="en-US" sz="2800" b="1" dirty="0">
                <a:solidFill>
                  <a:schemeClr val="tx2">
                    <a:lumMod val="60000"/>
                    <a:lumOff val="40000"/>
                  </a:schemeClr>
                </a:solidFill>
              </a:rPr>
              <a:t>processes</a:t>
            </a:r>
            <a:r>
              <a:rPr lang="en-US" sz="2800" dirty="0"/>
              <a:t> utilized to manage services.</a:t>
            </a:r>
          </a:p>
          <a:p>
            <a:pPr lvl="1"/>
            <a:r>
              <a:rPr lang="en-US" sz="2400" dirty="0"/>
              <a:t>Capabilities are intangible assets of organization and cannot be purchased, but must be developed and matured over time</a:t>
            </a:r>
          </a:p>
          <a:p>
            <a:pPr lvl="1"/>
            <a:r>
              <a:rPr lang="en-US" sz="2400" dirty="0"/>
              <a:t>Without these capabilities, a service organization is merely a bundle of un-coordinated resources</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9</a:t>
            </a:fld>
            <a:endParaRPr lang="en-US"/>
          </a:p>
        </p:txBody>
      </p:sp>
    </p:spTree>
    <p:extLst>
      <p:ext uri="{BB962C8B-B14F-4D97-AF65-F5344CB8AC3E}">
        <p14:creationId xmlns:p14="http://schemas.microsoft.com/office/powerpoint/2010/main" val="363617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292929"/>
                </a:solidFill>
                <a:latin typeface="Times New Roman" pitchFamily="52" charset="0"/>
              </a:rPr>
              <a:t>Organisations will consider and use a variety of IT models, standards and best practices. These must be understood in order to consider how they can be used together, with C</a:t>
            </a:r>
            <a:r>
              <a:rPr lang="en-GB" sz="1100" dirty="0">
                <a:solidFill>
                  <a:srgbClr val="292929"/>
                </a:solidFill>
                <a:latin typeface="Times New Roman" pitchFamily="52" charset="0"/>
              </a:rPr>
              <a:t>OBI</a:t>
            </a:r>
            <a:r>
              <a:rPr lang="en-GB" sz="1200" dirty="0">
                <a:solidFill>
                  <a:srgbClr val="292929"/>
                </a:solidFill>
                <a:latin typeface="Times New Roman" pitchFamily="52" charset="0"/>
              </a:rPr>
              <a:t>T acting as the consolidator (‘umbrella’).</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fontScale="92500" lnSpcReduction="10000"/>
          </a:bodyPr>
          <a:lstStyle/>
          <a:p>
            <a:r>
              <a:rPr lang="en-US" sz="2800" dirty="0"/>
              <a:t>Functions provide structure and stability to </a:t>
            </a:r>
            <a:r>
              <a:rPr lang="en-US" sz="2800" dirty="0" err="1"/>
              <a:t>organisations</a:t>
            </a:r>
            <a:endParaRPr lang="en-US" sz="2800" dirty="0"/>
          </a:p>
          <a:p>
            <a:r>
              <a:rPr lang="en-US" sz="2800" dirty="0"/>
              <a:t>They are means to structure </a:t>
            </a:r>
            <a:r>
              <a:rPr lang="en-US" sz="2800" dirty="0" err="1"/>
              <a:t>organisations</a:t>
            </a:r>
            <a:r>
              <a:rPr lang="en-US" sz="2800" dirty="0"/>
              <a:t> to implement the </a:t>
            </a:r>
            <a:r>
              <a:rPr lang="en-US" sz="2800" dirty="0" err="1"/>
              <a:t>specialisation</a:t>
            </a:r>
            <a:r>
              <a:rPr lang="en-US" sz="2800" dirty="0"/>
              <a:t> principle</a:t>
            </a:r>
          </a:p>
          <a:p>
            <a:r>
              <a:rPr lang="en-US" sz="2800" dirty="0"/>
              <a:t>Poor coordination between functions lead to functional silos that hinder the success of the </a:t>
            </a:r>
            <a:r>
              <a:rPr lang="en-US" sz="2800" dirty="0" err="1"/>
              <a:t>organisation</a:t>
            </a:r>
            <a:r>
              <a:rPr lang="en-US" sz="2800" dirty="0"/>
              <a:t> as a whole:</a:t>
            </a:r>
          </a:p>
          <a:p>
            <a:pPr lvl="1"/>
            <a:r>
              <a:rPr lang="en-US" sz="2400" dirty="0"/>
              <a:t>Process models helps avoid this problem by improving cross-functional coordination and control</a:t>
            </a:r>
          </a:p>
          <a:p>
            <a:pPr lvl="1"/>
            <a:r>
              <a:rPr lang="en-US" sz="2400" dirty="0"/>
              <a:t>Well-defined processes can improve productivity within and across functions</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21</a:t>
            </a:fld>
            <a:endParaRPr lang="en-US"/>
          </a:p>
        </p:txBody>
      </p:sp>
    </p:spTree>
    <p:extLst>
      <p:ext uri="{BB962C8B-B14F-4D97-AF65-F5344CB8AC3E}">
        <p14:creationId xmlns:p14="http://schemas.microsoft.com/office/powerpoint/2010/main" val="346472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098B4-A2A3-465A-94F2-7261C9EFBDA7}" type="datetimeFigureOut">
              <a:rPr lang="en-US" smtClean="0"/>
              <a:t>7/2/2020</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6DE337A4-D3D4-4756-A37C-E127837B0F7C}"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163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098B4-A2A3-465A-94F2-7261C9EFBDA7}"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360234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098B4-A2A3-465A-94F2-7261C9EFBDA7}"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775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098B4-A2A3-465A-94F2-7261C9EFBDA7}"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548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2098B4-A2A3-465A-94F2-7261C9EFBDA7}"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77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2098B4-A2A3-465A-94F2-7261C9EFBDA7}"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999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098B4-A2A3-465A-94F2-7261C9EFBDA7}" type="datetimeFigureOut">
              <a:rPr lang="en-US" smtClean="0"/>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141025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098B4-A2A3-465A-94F2-7261C9EFBDA7}" type="datetimeFigureOut">
              <a:rPr lang="en-US" smtClean="0"/>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374280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098B4-A2A3-465A-94F2-7261C9EFBDA7}" type="datetimeFigureOut">
              <a:rPr lang="en-US" smtClean="0"/>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388188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2098B4-A2A3-465A-94F2-7261C9EFBDA7}"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358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962098B4-A2A3-465A-94F2-7261C9EFBDA7}" type="datetimeFigureOut">
              <a:rPr lang="en-US" smtClean="0"/>
              <a:t>7/2/2020</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721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cstate="email">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62098B4-A2A3-465A-94F2-7261C9EFBDA7}" type="datetimeFigureOut">
              <a:rPr lang="en-US" smtClean="0"/>
              <a:t>7/2/2020</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E337A4-D3D4-4756-A37C-E127837B0F7C}" type="slidenum">
              <a:rPr lang="en-US" smtClean="0"/>
              <a:t>‹#›</a:t>
            </a:fld>
            <a:endParaRPr lang="en-US"/>
          </a:p>
        </p:txBody>
      </p:sp>
    </p:spTree>
    <p:extLst>
      <p:ext uri="{BB962C8B-B14F-4D97-AF65-F5344CB8AC3E}">
        <p14:creationId xmlns:p14="http://schemas.microsoft.com/office/powerpoint/2010/main" val="387477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0.png"/><Relationship Id="rId26" Type="http://schemas.openxmlformats.org/officeDocument/2006/relationships/image" Target="../media/image11.png"/><Relationship Id="rId3" Type="http://schemas.openxmlformats.org/officeDocument/2006/relationships/image" Target="../media/image4.png"/><Relationship Id="rId21" Type="http://schemas.openxmlformats.org/officeDocument/2006/relationships/image" Target="../media/image33.png"/><Relationship Id="rId34"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25.png"/><Relationship Id="rId17" Type="http://schemas.openxmlformats.org/officeDocument/2006/relationships/image" Target="../media/image7.png"/><Relationship Id="rId25" Type="http://schemas.openxmlformats.org/officeDocument/2006/relationships/image" Target="../media/image10.png"/><Relationship Id="rId33"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2.png"/><Relationship Id="rId29"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4.png"/><Relationship Id="rId24" Type="http://schemas.openxmlformats.org/officeDocument/2006/relationships/image" Target="../media/image9.png"/><Relationship Id="rId32" Type="http://schemas.openxmlformats.org/officeDocument/2006/relationships/image" Target="../media/image17.png"/><Relationship Id="rId5" Type="http://schemas.openxmlformats.org/officeDocument/2006/relationships/image" Target="../media/image3.png"/><Relationship Id="rId15" Type="http://schemas.openxmlformats.org/officeDocument/2006/relationships/image" Target="../media/image28.png"/><Relationship Id="rId23" Type="http://schemas.openxmlformats.org/officeDocument/2006/relationships/image" Target="../media/image35.png"/><Relationship Id="rId28" Type="http://schemas.openxmlformats.org/officeDocument/2006/relationships/image" Target="../media/image13.png"/><Relationship Id="rId10" Type="http://schemas.openxmlformats.org/officeDocument/2006/relationships/image" Target="../media/image23.png"/><Relationship Id="rId19" Type="http://schemas.openxmlformats.org/officeDocument/2006/relationships/image" Target="../media/image31.png"/><Relationship Id="rId31"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4.png"/><Relationship Id="rId27" Type="http://schemas.openxmlformats.org/officeDocument/2006/relationships/image" Target="../media/image12.png"/><Relationship Id="rId30" Type="http://schemas.openxmlformats.org/officeDocument/2006/relationships/image" Target="../media/image15.png"/><Relationship Id="rId35"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4.png"/><Relationship Id="rId18" Type="http://schemas.openxmlformats.org/officeDocument/2006/relationships/image" Target="../media/image46.png"/><Relationship Id="rId26" Type="http://schemas.openxmlformats.org/officeDocument/2006/relationships/image" Target="../media/image52.png"/><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45.png"/><Relationship Id="rId25"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7.pn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2.png"/><Relationship Id="rId24" Type="http://schemas.openxmlformats.org/officeDocument/2006/relationships/image" Target="../media/image50.png"/><Relationship Id="rId5" Type="http://schemas.openxmlformats.org/officeDocument/2006/relationships/image" Target="../media/image37.png"/><Relationship Id="rId15" Type="http://schemas.openxmlformats.org/officeDocument/2006/relationships/image" Target="../media/image5.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41.png"/><Relationship Id="rId19" Type="http://schemas.openxmlformats.org/officeDocument/2006/relationships/image" Target="../media/image47.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8.png"/><Relationship Id="rId22" Type="http://schemas.openxmlformats.org/officeDocument/2006/relationships/image" Target="../media/image48.png"/><Relationship Id="rId27"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a:extLst>
              <a:ext uri="{FF2B5EF4-FFF2-40B4-BE49-F238E27FC236}">
                <a16:creationId xmlns:a16="http://schemas.microsoft.com/office/drawing/2014/main" id="{B0223601-75FB-4F50-BF8E-197A89573EF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id="{D13F249B-42F4-4944-AADB-DF52163F2F0B}"/>
              </a:ext>
            </a:extLst>
          </p:cNvPr>
          <p:cNvSpPr txBox="1">
            <a:spLocks noChangeArrowheads="1"/>
          </p:cNvSpPr>
          <p:nvPr/>
        </p:nvSpPr>
        <p:spPr bwMode="auto">
          <a:xfrm>
            <a:off x="2971800" y="3657600"/>
            <a:ext cx="632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FF00"/>
                </a:solidFill>
                <a:latin typeface="Arial" panose="020B0604020202020204" pitchFamily="34" charset="0"/>
              </a:rPr>
              <a:t>ITSM </a:t>
            </a:r>
            <a:r>
              <a:rPr lang="en-US" altLang="en-US" sz="2000" b="1" dirty="0" err="1">
                <a:solidFill>
                  <a:srgbClr val="FFFF00"/>
                </a:solidFill>
                <a:latin typeface="Arial" panose="020B0604020202020204" pitchFamily="34" charset="0"/>
              </a:rPr>
              <a:t>berbasis</a:t>
            </a:r>
            <a:r>
              <a:rPr lang="en-US" altLang="en-US" sz="2000" b="1" dirty="0">
                <a:solidFill>
                  <a:srgbClr val="FFFF00"/>
                </a:solidFill>
                <a:latin typeface="Arial" panose="020B0604020202020204" pitchFamily="34" charset="0"/>
              </a:rPr>
              <a:t> ITIL</a:t>
            </a:r>
          </a:p>
          <a:p>
            <a:pPr algn="ctr" eaLnBrk="1" hangingPunct="1">
              <a:spcBef>
                <a:spcPct val="0"/>
              </a:spcBef>
              <a:buFontTx/>
              <a:buNone/>
            </a:pPr>
            <a:r>
              <a:rPr lang="en-US" altLang="en-US" sz="2000" b="1" dirty="0">
                <a:solidFill>
                  <a:schemeClr val="bg1"/>
                </a:solidFill>
                <a:latin typeface="Arial" panose="020B0604020202020204" pitchFamily="34" charset="0"/>
              </a:rPr>
              <a:t>PERTEMUAN</a:t>
            </a:r>
            <a:r>
              <a:rPr lang="id-ID" altLang="en-US" sz="2000" b="1" dirty="0">
                <a:solidFill>
                  <a:schemeClr val="bg1"/>
                </a:solidFill>
                <a:latin typeface="Arial" panose="020B0604020202020204" pitchFamily="34" charset="0"/>
              </a:rPr>
              <a:t> 14</a:t>
            </a:r>
            <a:r>
              <a:rPr lang="en-US" altLang="en-US" sz="2000" b="1" dirty="0">
                <a:solidFill>
                  <a:schemeClr val="bg1"/>
                </a:solidFill>
                <a:latin typeface="Arial" panose="020B0604020202020204" pitchFamily="34" charset="0"/>
              </a:rPr>
              <a:t> </a:t>
            </a:r>
          </a:p>
          <a:p>
            <a:pPr algn="ctr" eaLnBrk="1" hangingPunct="1">
              <a:spcBef>
                <a:spcPct val="0"/>
              </a:spcBef>
              <a:buFontTx/>
              <a:buNone/>
            </a:pPr>
            <a:r>
              <a:rPr lang="id-ID" altLang="en-US" sz="2000" b="1" dirty="0">
                <a:solidFill>
                  <a:schemeClr val="bg1"/>
                </a:solidFill>
                <a:latin typeface="Arial" panose="020B0604020202020204" pitchFamily="34" charset="0"/>
              </a:rPr>
              <a:t>Yulhendri, S.T, M.T.</a:t>
            </a:r>
            <a:endParaRPr lang="en-US" altLang="en-US" sz="2000" b="1" dirty="0">
              <a:solidFill>
                <a:schemeClr val="bg1"/>
              </a:solidFill>
              <a:latin typeface="Arial" panose="020B0604020202020204" pitchFamily="34" charset="0"/>
            </a:endParaRPr>
          </a:p>
          <a:p>
            <a:pPr algn="ctr" eaLnBrk="1" hangingPunct="1">
              <a:spcBef>
                <a:spcPct val="0"/>
              </a:spcBef>
              <a:buFontTx/>
              <a:buNone/>
            </a:pPr>
            <a:r>
              <a:rPr lang="id-ID" altLang="en-US" sz="2000" b="1" dirty="0">
                <a:solidFill>
                  <a:schemeClr val="bg1"/>
                </a:solidFill>
                <a:latin typeface="Arial" panose="020B0604020202020204" pitchFamily="34" charset="0"/>
              </a:rPr>
              <a:t>Sistem Informasi</a:t>
            </a:r>
            <a:r>
              <a:rPr lang="en-US" altLang="en-US" sz="2000" b="1" dirty="0">
                <a:solidFill>
                  <a:schemeClr val="bg1"/>
                </a:solidFill>
                <a:latin typeface="Arial" panose="020B0604020202020204" pitchFamily="34" charset="0"/>
              </a:rPr>
              <a:t> </a:t>
            </a:r>
          </a:p>
          <a:p>
            <a:pPr algn="ctr" eaLnBrk="1" hangingPunct="1">
              <a:spcBef>
                <a:spcPct val="0"/>
              </a:spcBef>
              <a:buFontTx/>
              <a:buNone/>
            </a:pPr>
            <a:r>
              <a:rPr lang="id-ID" altLang="en-US" sz="2000" b="1" dirty="0">
                <a:solidFill>
                  <a:schemeClr val="bg1"/>
                </a:solidFill>
                <a:latin typeface="Arial" panose="020B0604020202020204" pitchFamily="34" charset="0"/>
              </a:rPr>
              <a:t>FASILKOM</a:t>
            </a:r>
            <a:endParaRPr lang="en-US" altLang="en-US" sz="2000" b="1" dirty="0">
              <a:solidFill>
                <a:schemeClr val="bg1"/>
              </a:solidFill>
              <a:latin typeface="Arial" panose="020B0604020202020204" pitchFamily="34" charset="0"/>
            </a:endParaRPr>
          </a:p>
          <a:p>
            <a:pPr algn="ctr" eaLnBrk="1" hangingPunct="1">
              <a:spcBef>
                <a:spcPct val="0"/>
              </a:spcBef>
              <a:buFontTx/>
              <a:buNone/>
            </a:pPr>
            <a:endParaRPr lang="en-US" altLang="en-US" sz="2000" b="1" dirty="0">
              <a:solidFill>
                <a:schemeClr val="bg1"/>
              </a:solidFill>
              <a:latin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Calibri" panose="020F0502020204030204" pitchFamily="34" charset="0"/>
              </a:rPr>
              <a:t>Sample Service Pattern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0042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838200" y="3810000"/>
            <a:ext cx="8305800" cy="76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6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a:stCxn id="9" idx="2"/>
          </p:cNvCxnSpPr>
          <p:nvPr/>
        </p:nvCxnSpPr>
        <p:spPr>
          <a:xfrm flipH="1">
            <a:off x="6019800" y="3276600"/>
            <a:ext cx="1066800" cy="1981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2"/>
          </p:cNvCxnSpPr>
          <p:nvPr/>
        </p:nvCxnSpPr>
        <p:spPr>
          <a:xfrm>
            <a:off x="2514600" y="3276600"/>
            <a:ext cx="1447800" cy="2057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181600" y="3276600"/>
            <a:ext cx="6096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962400" y="3276600"/>
            <a:ext cx="4572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1447800" y="1905000"/>
            <a:ext cx="6705600" cy="16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a:latin typeface="Calibri" panose="020F0502020204030204" pitchFamily="34" charset="0"/>
              </a:rPr>
              <a:t>Business Service A</a:t>
            </a:r>
          </a:p>
          <a:p>
            <a:pPr algn="ctr"/>
            <a:endParaRPr lang="en-US" dirty="0">
              <a:latin typeface="Calibri" panose="020F0502020204030204" pitchFamily="34" charset="0"/>
            </a:endParaRPr>
          </a:p>
          <a:p>
            <a:pPr algn="ctr"/>
            <a:endParaRPr lang="en-US" dirty="0">
              <a:latin typeface="Calibri" panose="020F0502020204030204" pitchFamily="34" charset="0"/>
            </a:endParaRPr>
          </a:p>
          <a:p>
            <a:pPr algn="ctr"/>
            <a:endParaRPr lang="en-US" dirty="0">
              <a:latin typeface="Calibri" panose="020F0502020204030204" pitchFamily="34" charset="0"/>
            </a:endParaRPr>
          </a:p>
          <a:p>
            <a:pPr algn="ctr"/>
            <a:endParaRPr lang="en-US" dirty="0">
              <a:latin typeface="Calibri" panose="020F0502020204030204" pitchFamily="34" charset="0"/>
            </a:endParaRPr>
          </a:p>
        </p:txBody>
      </p:sp>
      <p:sp>
        <p:nvSpPr>
          <p:cNvPr id="2" name="Title 1"/>
          <p:cNvSpPr>
            <a:spLocks noGrp="1"/>
          </p:cNvSpPr>
          <p:nvPr>
            <p:ph type="title"/>
          </p:nvPr>
        </p:nvSpPr>
        <p:spPr/>
        <p:txBody>
          <a:bodyPr/>
          <a:lstStyle/>
          <a:p>
            <a:r>
              <a:rPr lang="en-US" dirty="0">
                <a:latin typeface="Calibri" panose="020F0502020204030204" pitchFamily="34" charset="0"/>
              </a:rPr>
              <a:t>Services – IT as a Service</a:t>
            </a:r>
          </a:p>
        </p:txBody>
      </p:sp>
      <p:sp>
        <p:nvSpPr>
          <p:cNvPr id="4" name="Rounded Rectangle 3"/>
          <p:cNvSpPr/>
          <p:nvPr/>
        </p:nvSpPr>
        <p:spPr>
          <a:xfrm>
            <a:off x="1524000" y="4038600"/>
            <a:ext cx="3048000"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rPr>
              <a:t>IT Service X</a:t>
            </a:r>
          </a:p>
        </p:txBody>
      </p:sp>
      <p:sp>
        <p:nvSpPr>
          <p:cNvPr id="5" name="Rounded Rectangle 4"/>
          <p:cNvSpPr/>
          <p:nvPr/>
        </p:nvSpPr>
        <p:spPr>
          <a:xfrm>
            <a:off x="5181600" y="4038600"/>
            <a:ext cx="2971800"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rPr>
              <a:t>IT Service Y</a:t>
            </a:r>
          </a:p>
        </p:txBody>
      </p:sp>
      <p:sp>
        <p:nvSpPr>
          <p:cNvPr id="6" name="Rounded Rectangle 5"/>
          <p:cNvSpPr/>
          <p:nvPr/>
        </p:nvSpPr>
        <p:spPr>
          <a:xfrm>
            <a:off x="2362200" y="5257800"/>
            <a:ext cx="51054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latin typeface="Calibri" panose="020F0502020204030204" pitchFamily="34" charset="0"/>
              </a:rPr>
              <a:t>IT Assets &amp; Resources</a:t>
            </a:r>
          </a:p>
        </p:txBody>
      </p:sp>
      <p:sp>
        <p:nvSpPr>
          <p:cNvPr id="7" name="Rounded Rectangle 6"/>
          <p:cNvSpPr/>
          <p:nvPr/>
        </p:nvSpPr>
        <p:spPr>
          <a:xfrm>
            <a:off x="1752600" y="2514600"/>
            <a:ext cx="15240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libri" panose="020F0502020204030204" pitchFamily="34" charset="0"/>
              </a:rPr>
              <a:t>Business Process 1</a:t>
            </a:r>
          </a:p>
        </p:txBody>
      </p:sp>
      <p:sp>
        <p:nvSpPr>
          <p:cNvPr id="8" name="Rounded Rectangle 7"/>
          <p:cNvSpPr/>
          <p:nvPr/>
        </p:nvSpPr>
        <p:spPr>
          <a:xfrm>
            <a:off x="4038600" y="2514600"/>
            <a:ext cx="15240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libri" panose="020F0502020204030204" pitchFamily="34" charset="0"/>
              </a:rPr>
              <a:t>Business Process 2</a:t>
            </a:r>
          </a:p>
        </p:txBody>
      </p:sp>
      <p:sp>
        <p:nvSpPr>
          <p:cNvPr id="9" name="Rounded Rectangle 8"/>
          <p:cNvSpPr/>
          <p:nvPr/>
        </p:nvSpPr>
        <p:spPr>
          <a:xfrm>
            <a:off x="6324600" y="2514600"/>
            <a:ext cx="15240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libri" panose="020F0502020204030204" pitchFamily="34" charset="0"/>
              </a:rPr>
              <a:t>Business Process 3</a:t>
            </a:r>
          </a:p>
        </p:txBody>
      </p:sp>
    </p:spTree>
    <p:extLst>
      <p:ext uri="{BB962C8B-B14F-4D97-AF65-F5344CB8AC3E}">
        <p14:creationId xmlns:p14="http://schemas.microsoft.com/office/powerpoint/2010/main" val="274284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panose="020F0502020204030204" pitchFamily="34" charset="0"/>
              </a:rPr>
              <a:t>Service Provider – IT as an Organization</a:t>
            </a:r>
          </a:p>
        </p:txBody>
      </p:sp>
      <p:sp>
        <p:nvSpPr>
          <p:cNvPr id="3" name="Rectangle 2"/>
          <p:cNvSpPr/>
          <p:nvPr/>
        </p:nvSpPr>
        <p:spPr>
          <a:xfrm>
            <a:off x="457200" y="1676400"/>
            <a:ext cx="5943600" cy="426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a:latin typeface="Calibri" panose="020F0502020204030204" pitchFamily="34" charset="0"/>
              </a:rPr>
              <a:t>Company</a:t>
            </a:r>
          </a:p>
          <a:p>
            <a:pPr algn="ctr"/>
            <a:endParaRPr lang="en-US" sz="3600" b="1" dirty="0">
              <a:latin typeface="Calibri" panose="020F0502020204030204" pitchFamily="34" charset="0"/>
            </a:endParaRPr>
          </a:p>
          <a:p>
            <a:pPr algn="ctr"/>
            <a:endParaRPr lang="en-US" sz="3600" b="1" dirty="0">
              <a:latin typeface="Calibri" panose="020F0502020204030204" pitchFamily="34" charset="0"/>
            </a:endParaRPr>
          </a:p>
          <a:p>
            <a:pPr algn="ctr"/>
            <a:endParaRPr lang="en-US" sz="3600" b="1" dirty="0">
              <a:latin typeface="Calibri" panose="020F0502020204030204" pitchFamily="34" charset="0"/>
            </a:endParaRPr>
          </a:p>
          <a:p>
            <a:pPr algn="ctr"/>
            <a:endParaRPr lang="en-US" sz="3600" b="1" dirty="0">
              <a:latin typeface="Calibri" panose="020F0502020204030204" pitchFamily="34" charset="0"/>
            </a:endParaRPr>
          </a:p>
          <a:p>
            <a:pPr algn="ctr"/>
            <a:endParaRPr lang="en-US" sz="3600" b="1" dirty="0">
              <a:latin typeface="Calibri" panose="020F0502020204030204" pitchFamily="34" charset="0"/>
            </a:endParaRPr>
          </a:p>
          <a:p>
            <a:pPr algn="ctr"/>
            <a:endParaRPr lang="en-US" sz="3600" b="1" dirty="0">
              <a:latin typeface="Calibri" panose="020F0502020204030204" pitchFamily="34" charset="0"/>
            </a:endParaRPr>
          </a:p>
          <a:p>
            <a:pPr algn="ctr"/>
            <a:endParaRPr lang="en-US" sz="3600" b="1" dirty="0">
              <a:latin typeface="Calibri" panose="020F0502020204030204" pitchFamily="34" charset="0"/>
            </a:endParaRPr>
          </a:p>
        </p:txBody>
      </p:sp>
      <p:sp>
        <p:nvSpPr>
          <p:cNvPr id="4" name="Rectangle 3"/>
          <p:cNvSpPr/>
          <p:nvPr/>
        </p:nvSpPr>
        <p:spPr>
          <a:xfrm>
            <a:off x="6629400" y="1676400"/>
            <a:ext cx="1981200" cy="426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Calibri" panose="020F0502020204030204" pitchFamily="34" charset="0"/>
              </a:rPr>
              <a:t>External Service Provider</a:t>
            </a:r>
          </a:p>
          <a:p>
            <a:pPr algn="ctr"/>
            <a:endParaRPr lang="en-US" sz="2800" dirty="0">
              <a:latin typeface="Calibri" panose="020F0502020204030204" pitchFamily="34" charset="0"/>
            </a:endParaRPr>
          </a:p>
          <a:p>
            <a:pPr algn="ctr"/>
            <a:endParaRPr lang="en-US" sz="2800" dirty="0">
              <a:latin typeface="Calibri" panose="020F0502020204030204" pitchFamily="34" charset="0"/>
            </a:endParaRPr>
          </a:p>
          <a:p>
            <a:pPr algn="ctr"/>
            <a:endParaRPr lang="en-US" sz="2800" dirty="0">
              <a:latin typeface="Calibri" panose="020F0502020204030204" pitchFamily="34" charset="0"/>
            </a:endParaRPr>
          </a:p>
          <a:p>
            <a:pPr algn="ctr"/>
            <a:endParaRPr lang="en-US" sz="2800" dirty="0">
              <a:latin typeface="Calibri" panose="020F0502020204030204" pitchFamily="34" charset="0"/>
            </a:endParaRPr>
          </a:p>
          <a:p>
            <a:pPr algn="ctr"/>
            <a:endParaRPr lang="en-US" sz="2800" dirty="0">
              <a:latin typeface="Calibri" panose="020F0502020204030204" pitchFamily="34" charset="0"/>
            </a:endParaRPr>
          </a:p>
          <a:p>
            <a:pPr algn="ctr"/>
            <a:endParaRPr lang="en-US" sz="2800" dirty="0">
              <a:latin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679094052"/>
              </p:ext>
            </p:extLst>
          </p:nvPr>
        </p:nvGraphicFramePr>
        <p:xfrm>
          <a:off x="762000" y="2133600"/>
          <a:ext cx="5390013" cy="3770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2438400" y="5334000"/>
            <a:ext cx="457200" cy="457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latin typeface="Calibri" panose="020F0502020204030204" pitchFamily="34" charset="0"/>
              </a:rPr>
              <a:t>1</a:t>
            </a:r>
          </a:p>
        </p:txBody>
      </p:sp>
      <p:sp>
        <p:nvSpPr>
          <p:cNvPr id="8" name="Oval 7"/>
          <p:cNvSpPr/>
          <p:nvPr/>
        </p:nvSpPr>
        <p:spPr>
          <a:xfrm>
            <a:off x="5943600" y="4267200"/>
            <a:ext cx="457200" cy="457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latin typeface="Calibri" panose="020F0502020204030204" pitchFamily="34" charset="0"/>
              </a:rPr>
              <a:t>2</a:t>
            </a:r>
          </a:p>
        </p:txBody>
      </p:sp>
      <p:sp>
        <p:nvSpPr>
          <p:cNvPr id="9" name="Oval 8"/>
          <p:cNvSpPr/>
          <p:nvPr/>
        </p:nvSpPr>
        <p:spPr>
          <a:xfrm>
            <a:off x="7315200" y="3505200"/>
            <a:ext cx="457200" cy="457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latin typeface="Calibri" panose="020F0502020204030204" pitchFamily="34" charset="0"/>
              </a:rPr>
              <a:t>3</a:t>
            </a:r>
          </a:p>
        </p:txBody>
      </p:sp>
    </p:spTree>
    <p:extLst>
      <p:ext uri="{BB962C8B-B14F-4D97-AF65-F5344CB8AC3E}">
        <p14:creationId xmlns:p14="http://schemas.microsoft.com/office/powerpoint/2010/main" val="403665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p:cNvSpPr/>
          <p:nvPr/>
        </p:nvSpPr>
        <p:spPr>
          <a:xfrm>
            <a:off x="2438400" y="1317171"/>
            <a:ext cx="4876800" cy="4800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title"/>
          </p:nvPr>
        </p:nvSpPr>
        <p:spPr/>
        <p:txBody>
          <a:bodyPr/>
          <a:lstStyle/>
          <a:p>
            <a:r>
              <a:rPr lang="en-US" dirty="0">
                <a:latin typeface="Calibri" panose="020F0502020204030204" pitchFamily="34" charset="0"/>
              </a:rPr>
              <a:t>Governance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2055825"/>
              </p:ext>
            </p:extLst>
          </p:nvPr>
        </p:nvGraphicFramePr>
        <p:xfrm>
          <a:off x="1597392" y="2224759"/>
          <a:ext cx="6629400" cy="365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246493" y="1752600"/>
            <a:ext cx="1331198" cy="646331"/>
          </a:xfrm>
          <a:prstGeom prst="rect">
            <a:avLst/>
          </a:prstGeom>
          <a:noFill/>
        </p:spPr>
        <p:txBody>
          <a:bodyPr wrap="none" rtlCol="0">
            <a:spAutoFit/>
          </a:bodyPr>
          <a:lstStyle/>
          <a:p>
            <a:pPr algn="ctr"/>
            <a:r>
              <a:rPr lang="en-US" b="1" dirty="0">
                <a:latin typeface="Calibri" panose="020F0502020204030204" pitchFamily="34" charset="0"/>
              </a:rPr>
              <a:t>Corporate</a:t>
            </a:r>
          </a:p>
          <a:p>
            <a:pPr algn="ctr"/>
            <a:r>
              <a:rPr lang="en-US" b="1" dirty="0">
                <a:latin typeface="Calibri" panose="020F0502020204030204" pitchFamily="34" charset="0"/>
              </a:rPr>
              <a:t>Governance</a:t>
            </a:r>
          </a:p>
        </p:txBody>
      </p:sp>
    </p:spTree>
    <p:extLst>
      <p:ext uri="{BB962C8B-B14F-4D97-AF65-F5344CB8AC3E}">
        <p14:creationId xmlns:p14="http://schemas.microsoft.com/office/powerpoint/2010/main" val="181466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libri" panose="020F0502020204030204" pitchFamily="34" charset="0"/>
              </a:rPr>
              <a:t>ITIL &amp; IT Service Management?</a:t>
            </a:r>
          </a:p>
        </p:txBody>
      </p:sp>
      <p:sp>
        <p:nvSpPr>
          <p:cNvPr id="3" name="Content Placeholder 2"/>
          <p:cNvSpPr>
            <a:spLocks noGrp="1"/>
          </p:cNvSpPr>
          <p:nvPr>
            <p:ph idx="1"/>
          </p:nvPr>
        </p:nvSpPr>
        <p:spPr/>
        <p:txBody>
          <a:bodyPr/>
          <a:lstStyle/>
          <a:p>
            <a:r>
              <a:rPr lang="en-US" dirty="0">
                <a:latin typeface="Calibri" panose="020F0502020204030204" pitchFamily="34" charset="0"/>
              </a:rPr>
              <a:t>ITIL stands for </a:t>
            </a:r>
            <a:r>
              <a:rPr lang="en-US" b="1" dirty="0">
                <a:latin typeface="Calibri" panose="020F0502020204030204" pitchFamily="34" charset="0"/>
              </a:rPr>
              <a:t>IT Infrastructure Library</a:t>
            </a:r>
          </a:p>
          <a:p>
            <a:r>
              <a:rPr lang="en-US" dirty="0">
                <a:latin typeface="Calibri" panose="020F0502020204030204" pitchFamily="34" charset="0"/>
              </a:rPr>
              <a:t>It is a ‘Good Practice’ Framework for IT Service Management</a:t>
            </a:r>
          </a:p>
          <a:p>
            <a:r>
              <a:rPr lang="en-US" dirty="0">
                <a:latin typeface="Calibri" panose="020F0502020204030204" pitchFamily="34" charset="0"/>
              </a:rPr>
              <a:t>It is </a:t>
            </a:r>
            <a:r>
              <a:rPr lang="en-US" b="1" dirty="0">
                <a:latin typeface="Calibri" panose="020F0502020204030204" pitchFamily="34" charset="0"/>
              </a:rPr>
              <a:t>GUIDANCE</a:t>
            </a:r>
            <a:r>
              <a:rPr lang="en-US" dirty="0">
                <a:latin typeface="Calibri" panose="020F0502020204030204" pitchFamily="34" charset="0"/>
              </a:rPr>
              <a:t> rather than a standard</a:t>
            </a:r>
          </a:p>
          <a:p>
            <a:pPr lvl="1"/>
            <a:r>
              <a:rPr lang="en-US" dirty="0">
                <a:latin typeface="Calibri" panose="020F0502020204030204" pitchFamily="34" charset="0"/>
              </a:rPr>
              <a:t>ADOPT &amp; ADAPT</a:t>
            </a:r>
          </a:p>
          <a:p>
            <a:pPr lvl="1"/>
            <a:r>
              <a:rPr lang="en-US" dirty="0">
                <a:latin typeface="Calibri" panose="020F0502020204030204" pitchFamily="34" charset="0"/>
              </a:rPr>
              <a:t>No such thing as ‘Compliance’</a:t>
            </a:r>
          </a:p>
        </p:txBody>
      </p:sp>
    </p:spTree>
    <p:extLst>
      <p:ext uri="{BB962C8B-B14F-4D97-AF65-F5344CB8AC3E}">
        <p14:creationId xmlns:p14="http://schemas.microsoft.com/office/powerpoint/2010/main" val="14356376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Calibri" panose="020F0502020204030204" pitchFamily="34" charset="0"/>
              </a:rPr>
              <a:t>Why do you need Good Practice (ITIL)?</a:t>
            </a: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Increased dependency on IT services</a:t>
            </a:r>
          </a:p>
          <a:p>
            <a:r>
              <a:rPr lang="en-US" dirty="0">
                <a:latin typeface="Calibri" panose="020F0502020204030204" pitchFamily="34" charset="0"/>
              </a:rPr>
              <a:t>Higher visibility of IT service failure</a:t>
            </a:r>
          </a:p>
          <a:p>
            <a:r>
              <a:rPr lang="en-US" dirty="0">
                <a:latin typeface="Calibri" panose="020F0502020204030204" pitchFamily="34" charset="0"/>
              </a:rPr>
              <a:t>Increased complexity of IT services</a:t>
            </a:r>
          </a:p>
          <a:p>
            <a:r>
              <a:rPr lang="en-US" dirty="0">
                <a:latin typeface="Calibri" panose="020F0502020204030204" pitchFamily="34" charset="0"/>
              </a:rPr>
              <a:t>Ever increasing customer expectations</a:t>
            </a:r>
          </a:p>
          <a:p>
            <a:r>
              <a:rPr lang="en-US" dirty="0">
                <a:latin typeface="Calibri" panose="020F0502020204030204" pitchFamily="34" charset="0"/>
              </a:rPr>
              <a:t>IT is a commodity/Charging for IT services</a:t>
            </a:r>
          </a:p>
          <a:p>
            <a:r>
              <a:rPr lang="en-US" dirty="0">
                <a:latin typeface="Calibri" panose="020F0502020204030204" pitchFamily="34" charset="0"/>
              </a:rPr>
              <a:t>No more money? No additional headcount?</a:t>
            </a:r>
          </a:p>
          <a:p>
            <a:pPr lvl="1"/>
            <a:r>
              <a:rPr lang="en-US" dirty="0">
                <a:latin typeface="Calibri" panose="020F0502020204030204" pitchFamily="34" charset="0"/>
              </a:rPr>
              <a:t>The need to ‘work smarter’</a:t>
            </a:r>
          </a:p>
        </p:txBody>
      </p:sp>
    </p:spTree>
    <p:extLst>
      <p:ext uri="{BB962C8B-B14F-4D97-AF65-F5344CB8AC3E}">
        <p14:creationId xmlns:p14="http://schemas.microsoft.com/office/powerpoint/2010/main" val="725145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bri" panose="020F0502020204030204" pitchFamily="34" charset="0"/>
              </a:rPr>
              <a:t>Some Relevant Bodies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9883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33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latin typeface="Calibri" panose="020F0502020204030204" pitchFamily="34" charset="0"/>
              </a:rPr>
              <a:t>ITIL and Other Standards</a:t>
            </a:r>
          </a:p>
        </p:txBody>
      </p:sp>
      <p:sp>
        <p:nvSpPr>
          <p:cNvPr id="7" name="Oval 3"/>
          <p:cNvSpPr>
            <a:spLocks noChangeArrowheads="1"/>
          </p:cNvSpPr>
          <p:nvPr/>
        </p:nvSpPr>
        <p:spPr bwMode="auto">
          <a:xfrm>
            <a:off x="1023938" y="1831975"/>
            <a:ext cx="7077075" cy="762000"/>
          </a:xfrm>
          <a:prstGeom prst="ellipse">
            <a:avLst/>
          </a:prstGeom>
          <a:solidFill>
            <a:schemeClr val="accent1"/>
          </a:solidFill>
          <a:ln w="9525">
            <a:solidFill>
              <a:srgbClr val="336699"/>
            </a:solidFill>
            <a:round/>
            <a:headEnd/>
            <a:tailEnd/>
          </a:ln>
          <a:effectLst/>
        </p:spPr>
        <p:txBody>
          <a:bodyPr wrap="none" anchor="b"/>
          <a:lstStyle/>
          <a:p>
            <a:pPr algn="ctr" eaLnBrk="0" hangingPunct="0"/>
            <a:endParaRPr lang="en-GB" sz="2400" b="0">
              <a:latin typeface="Calibri" panose="020F0502020204030204" pitchFamily="34" charset="0"/>
            </a:endParaRPr>
          </a:p>
        </p:txBody>
      </p:sp>
      <p:sp>
        <p:nvSpPr>
          <p:cNvPr id="8" name="Oval 4"/>
          <p:cNvSpPr>
            <a:spLocks noChangeArrowheads="1"/>
          </p:cNvSpPr>
          <p:nvPr/>
        </p:nvSpPr>
        <p:spPr bwMode="auto">
          <a:xfrm>
            <a:off x="2308225" y="2112963"/>
            <a:ext cx="4495800" cy="1519237"/>
          </a:xfrm>
          <a:prstGeom prst="ellipse">
            <a:avLst/>
          </a:prstGeom>
          <a:solidFill>
            <a:srgbClr val="336699">
              <a:alpha val="50000"/>
            </a:srgbClr>
          </a:solidFill>
          <a:ln w="9525">
            <a:solidFill>
              <a:srgbClr val="003366"/>
            </a:solidFill>
            <a:round/>
            <a:headEnd/>
            <a:tailEnd/>
          </a:ln>
          <a:effectLst/>
        </p:spPr>
        <p:txBody>
          <a:bodyPr wrap="none"/>
          <a:lstStyle/>
          <a:p>
            <a:pPr algn="ctr" eaLnBrk="0" hangingPunct="0"/>
            <a:endParaRPr lang="en-GB" sz="1600">
              <a:solidFill>
                <a:srgbClr val="003366"/>
              </a:solidFill>
              <a:latin typeface="Calibri" panose="020F0502020204030204" pitchFamily="34" charset="0"/>
            </a:endParaRPr>
          </a:p>
          <a:p>
            <a:pPr algn="ctr" eaLnBrk="0" hangingPunct="0"/>
            <a:r>
              <a:rPr lang="en-GB" sz="1600">
                <a:solidFill>
                  <a:srgbClr val="003366"/>
                </a:solidFill>
                <a:latin typeface="Calibri" panose="020F0502020204030204" pitchFamily="34" charset="0"/>
              </a:rPr>
              <a:t>C</a:t>
            </a:r>
            <a:r>
              <a:rPr lang="en-GB" sz="1400">
                <a:solidFill>
                  <a:srgbClr val="003366"/>
                </a:solidFill>
                <a:latin typeface="Calibri" panose="020F0502020204030204" pitchFamily="34" charset="0"/>
              </a:rPr>
              <a:t>OBI</a:t>
            </a:r>
            <a:r>
              <a:rPr lang="en-GB" sz="1600">
                <a:solidFill>
                  <a:srgbClr val="003366"/>
                </a:solidFill>
                <a:latin typeface="Calibri" panose="020F0502020204030204" pitchFamily="34" charset="0"/>
              </a:rPr>
              <a:t>T</a:t>
            </a:r>
          </a:p>
        </p:txBody>
      </p:sp>
      <p:sp>
        <p:nvSpPr>
          <p:cNvPr id="9" name="Oval 5"/>
          <p:cNvSpPr>
            <a:spLocks noChangeArrowheads="1"/>
          </p:cNvSpPr>
          <p:nvPr/>
        </p:nvSpPr>
        <p:spPr bwMode="auto">
          <a:xfrm rot="16200000">
            <a:off x="4717256" y="2912269"/>
            <a:ext cx="3095625" cy="1512888"/>
          </a:xfrm>
          <a:prstGeom prst="ellipse">
            <a:avLst/>
          </a:prstGeom>
          <a:solidFill>
            <a:srgbClr val="FF6600">
              <a:alpha val="50000"/>
            </a:srgbClr>
          </a:solidFill>
          <a:ln w="9525">
            <a:solidFill>
              <a:srgbClr val="CC6600"/>
            </a:solidFill>
            <a:round/>
            <a:headEnd/>
            <a:tailEnd/>
          </a:ln>
          <a:effectLst/>
        </p:spPr>
        <p:txBody>
          <a:bodyPr vert="eaVert" wrap="none" anchor="ctr"/>
          <a:lstStyle/>
          <a:p>
            <a:pPr algn="ctr" eaLnBrk="0" hangingPunct="0"/>
            <a:r>
              <a:rPr lang="en-GB" sz="1000">
                <a:solidFill>
                  <a:srgbClr val="800000"/>
                </a:solidFill>
                <a:latin typeface="Calibri" panose="020F0502020204030204" pitchFamily="34" charset="0"/>
              </a:rPr>
              <a:t>ISO 9000</a:t>
            </a:r>
          </a:p>
        </p:txBody>
      </p:sp>
      <p:sp>
        <p:nvSpPr>
          <p:cNvPr id="10" name="Oval 6"/>
          <p:cNvSpPr>
            <a:spLocks noChangeArrowheads="1"/>
          </p:cNvSpPr>
          <p:nvPr/>
        </p:nvSpPr>
        <p:spPr bwMode="auto">
          <a:xfrm>
            <a:off x="2462213" y="2289175"/>
            <a:ext cx="1371600" cy="1981200"/>
          </a:xfrm>
          <a:prstGeom prst="ellipse">
            <a:avLst/>
          </a:prstGeom>
          <a:solidFill>
            <a:srgbClr val="00FF00">
              <a:alpha val="50000"/>
            </a:srgbClr>
          </a:solidFill>
          <a:ln w="9525">
            <a:solidFill>
              <a:srgbClr val="339933"/>
            </a:solidFill>
            <a:round/>
            <a:headEnd/>
            <a:tailEnd/>
          </a:ln>
          <a:effectLst/>
        </p:spPr>
        <p:txBody>
          <a:bodyPr wrap="none" anchor="ctr"/>
          <a:lstStyle/>
          <a:p>
            <a:pPr algn="ctr" eaLnBrk="0" hangingPunct="0"/>
            <a:r>
              <a:rPr lang="en-GB" sz="1000" dirty="0">
                <a:solidFill>
                  <a:srgbClr val="003300"/>
                </a:solidFill>
                <a:latin typeface="Calibri" panose="020F0502020204030204" pitchFamily="34" charset="0"/>
              </a:rPr>
              <a:t>ISO 27000</a:t>
            </a:r>
          </a:p>
        </p:txBody>
      </p:sp>
      <p:sp>
        <p:nvSpPr>
          <p:cNvPr id="11" name="Oval 7"/>
          <p:cNvSpPr>
            <a:spLocks noChangeArrowheads="1"/>
          </p:cNvSpPr>
          <p:nvPr/>
        </p:nvSpPr>
        <p:spPr bwMode="auto">
          <a:xfrm>
            <a:off x="3116263" y="2984500"/>
            <a:ext cx="2895600" cy="2209800"/>
          </a:xfrm>
          <a:prstGeom prst="ellipse">
            <a:avLst/>
          </a:prstGeom>
          <a:solidFill>
            <a:srgbClr val="FFFF00">
              <a:alpha val="50000"/>
            </a:srgbClr>
          </a:solidFill>
          <a:ln w="9525">
            <a:solidFill>
              <a:srgbClr val="FF9933"/>
            </a:solidFill>
            <a:round/>
            <a:headEnd/>
            <a:tailEnd/>
          </a:ln>
          <a:effectLst/>
        </p:spPr>
        <p:txBody>
          <a:bodyPr wrap="none" anchor="ctr"/>
          <a:lstStyle/>
          <a:p>
            <a:pPr algn="ctr" eaLnBrk="0" hangingPunct="0"/>
            <a:r>
              <a:rPr lang="en-GB" sz="1000">
                <a:solidFill>
                  <a:srgbClr val="CC3300"/>
                </a:solidFill>
                <a:latin typeface="Calibri" panose="020F0502020204030204" pitchFamily="34" charset="0"/>
              </a:rPr>
              <a:t>ITIL</a:t>
            </a:r>
          </a:p>
        </p:txBody>
      </p:sp>
      <p:sp>
        <p:nvSpPr>
          <p:cNvPr id="12" name="Text Box 8"/>
          <p:cNvSpPr txBox="1">
            <a:spLocks noChangeArrowheads="1"/>
          </p:cNvSpPr>
          <p:nvPr/>
        </p:nvSpPr>
        <p:spPr bwMode="auto">
          <a:xfrm>
            <a:off x="1763713" y="2092325"/>
            <a:ext cx="1981200" cy="244475"/>
          </a:xfrm>
          <a:prstGeom prst="rect">
            <a:avLst/>
          </a:prstGeom>
          <a:noFill/>
          <a:ln w="9525">
            <a:noFill/>
            <a:miter lim="800000"/>
            <a:headEnd/>
            <a:tailEnd/>
          </a:ln>
          <a:effectLst/>
        </p:spPr>
        <p:txBody>
          <a:bodyPr>
            <a:spAutoFit/>
          </a:bodyPr>
          <a:lstStyle/>
          <a:p>
            <a:pPr eaLnBrk="0" hangingPunct="0"/>
            <a:r>
              <a:rPr lang="en-GB" sz="1000">
                <a:solidFill>
                  <a:srgbClr val="003366"/>
                </a:solidFill>
                <a:latin typeface="Calibri" panose="020F0502020204030204" pitchFamily="34" charset="0"/>
              </a:rPr>
              <a:t>COSO</a:t>
            </a:r>
          </a:p>
        </p:txBody>
      </p:sp>
      <p:sp>
        <p:nvSpPr>
          <p:cNvPr id="13" name="Text Box 9"/>
          <p:cNvSpPr txBox="1">
            <a:spLocks noChangeAspect="1" noChangeArrowheads="1"/>
          </p:cNvSpPr>
          <p:nvPr/>
        </p:nvSpPr>
        <p:spPr bwMode="auto">
          <a:xfrm>
            <a:off x="857250" y="3994150"/>
            <a:ext cx="514885" cy="246221"/>
          </a:xfrm>
          <a:prstGeom prst="rect">
            <a:avLst/>
          </a:prstGeom>
          <a:noFill/>
          <a:ln w="9525">
            <a:noFill/>
            <a:miter lim="800000"/>
            <a:headEnd/>
            <a:tailEnd/>
          </a:ln>
          <a:effectLst/>
        </p:spPr>
        <p:txBody>
          <a:bodyPr wrap="none">
            <a:spAutoFit/>
          </a:bodyPr>
          <a:lstStyle/>
          <a:p>
            <a:pPr eaLnBrk="0" hangingPunct="0"/>
            <a:r>
              <a:rPr lang="en-US" sz="1000">
                <a:solidFill>
                  <a:srgbClr val="003366"/>
                </a:solidFill>
                <a:latin typeface="Calibri" panose="020F0502020204030204" pitchFamily="34" charset="0"/>
              </a:rPr>
              <a:t>WHAT</a:t>
            </a:r>
          </a:p>
        </p:txBody>
      </p:sp>
      <p:sp>
        <p:nvSpPr>
          <p:cNvPr id="14" name="Text Box 10"/>
          <p:cNvSpPr txBox="1">
            <a:spLocks noChangeAspect="1" noChangeArrowheads="1"/>
          </p:cNvSpPr>
          <p:nvPr/>
        </p:nvSpPr>
        <p:spPr bwMode="auto">
          <a:xfrm>
            <a:off x="7805738" y="3990975"/>
            <a:ext cx="463588" cy="246221"/>
          </a:xfrm>
          <a:prstGeom prst="rect">
            <a:avLst/>
          </a:prstGeom>
          <a:noFill/>
          <a:ln w="9525">
            <a:noFill/>
            <a:miter lim="800000"/>
            <a:headEnd/>
            <a:tailEnd/>
          </a:ln>
          <a:effectLst/>
        </p:spPr>
        <p:txBody>
          <a:bodyPr wrap="none">
            <a:spAutoFit/>
          </a:bodyPr>
          <a:lstStyle/>
          <a:p>
            <a:pPr eaLnBrk="0" hangingPunct="0"/>
            <a:r>
              <a:rPr lang="en-US" sz="1000">
                <a:solidFill>
                  <a:srgbClr val="006699"/>
                </a:solidFill>
                <a:latin typeface="Calibri" panose="020F0502020204030204" pitchFamily="34" charset="0"/>
              </a:rPr>
              <a:t>HOW</a:t>
            </a:r>
          </a:p>
        </p:txBody>
      </p:sp>
      <p:sp>
        <p:nvSpPr>
          <p:cNvPr id="15" name="Line 11"/>
          <p:cNvSpPr>
            <a:spLocks noChangeShapeType="1"/>
          </p:cNvSpPr>
          <p:nvPr/>
        </p:nvSpPr>
        <p:spPr bwMode="auto">
          <a:xfrm flipH="1" flipV="1">
            <a:off x="1485900" y="2898775"/>
            <a:ext cx="0" cy="2438400"/>
          </a:xfrm>
          <a:prstGeom prst="line">
            <a:avLst/>
          </a:prstGeom>
          <a:noFill/>
          <a:ln w="38100" cap="rnd">
            <a:solidFill>
              <a:srgbClr val="003366"/>
            </a:solidFill>
            <a:prstDash val="sysDot"/>
            <a:round/>
            <a:headEnd/>
            <a:tailEnd type="triangle" w="med" len="med"/>
          </a:ln>
          <a:effectLst/>
        </p:spPr>
        <p:txBody>
          <a:bodyPr/>
          <a:lstStyle/>
          <a:p>
            <a:endParaRPr lang="en-US">
              <a:latin typeface="Calibri" panose="020F0502020204030204" pitchFamily="34" charset="0"/>
            </a:endParaRPr>
          </a:p>
        </p:txBody>
      </p:sp>
      <p:sp>
        <p:nvSpPr>
          <p:cNvPr id="16" name="Line 12"/>
          <p:cNvSpPr>
            <a:spLocks noChangeShapeType="1"/>
          </p:cNvSpPr>
          <p:nvPr/>
        </p:nvSpPr>
        <p:spPr bwMode="auto">
          <a:xfrm>
            <a:off x="7740650" y="2863850"/>
            <a:ext cx="1588" cy="2568575"/>
          </a:xfrm>
          <a:prstGeom prst="line">
            <a:avLst/>
          </a:prstGeom>
          <a:noFill/>
          <a:ln w="38100" cap="rnd">
            <a:solidFill>
              <a:srgbClr val="85C8CD"/>
            </a:solidFill>
            <a:prstDash val="sysDot"/>
            <a:round/>
            <a:headEnd/>
            <a:tailEnd type="triangle" w="med" len="med"/>
          </a:ln>
          <a:effectLst/>
        </p:spPr>
        <p:txBody>
          <a:bodyPr/>
          <a:lstStyle/>
          <a:p>
            <a:endParaRPr lang="en-US">
              <a:latin typeface="Calibri" panose="020F0502020204030204" pitchFamily="34" charset="0"/>
            </a:endParaRPr>
          </a:p>
        </p:txBody>
      </p:sp>
      <p:sp>
        <p:nvSpPr>
          <p:cNvPr id="17" name="Line 14"/>
          <p:cNvSpPr>
            <a:spLocks noChangeShapeType="1"/>
          </p:cNvSpPr>
          <p:nvPr/>
        </p:nvSpPr>
        <p:spPr bwMode="auto">
          <a:xfrm flipV="1">
            <a:off x="1547813" y="5695950"/>
            <a:ext cx="5972175" cy="0"/>
          </a:xfrm>
          <a:prstGeom prst="line">
            <a:avLst/>
          </a:prstGeom>
          <a:noFill/>
          <a:ln w="38100" cap="rnd">
            <a:solidFill>
              <a:srgbClr val="336699"/>
            </a:solidFill>
            <a:prstDash val="sysDot"/>
            <a:round/>
            <a:headEnd type="triangle" w="med" len="med"/>
            <a:tailEnd type="triangle" w="med" len="med"/>
          </a:ln>
          <a:effectLst/>
        </p:spPr>
        <p:txBody>
          <a:bodyPr/>
          <a:lstStyle/>
          <a:p>
            <a:endParaRPr lang="en-US">
              <a:latin typeface="Calibri" panose="020F0502020204030204" pitchFamily="34" charset="0"/>
            </a:endParaRPr>
          </a:p>
        </p:txBody>
      </p:sp>
      <p:sp>
        <p:nvSpPr>
          <p:cNvPr id="18" name="Text Box 15"/>
          <p:cNvSpPr txBox="1">
            <a:spLocks noChangeAspect="1" noChangeArrowheads="1"/>
          </p:cNvSpPr>
          <p:nvPr/>
        </p:nvSpPr>
        <p:spPr bwMode="auto">
          <a:xfrm>
            <a:off x="3708400" y="5721350"/>
            <a:ext cx="1301959" cy="246221"/>
          </a:xfrm>
          <a:prstGeom prst="rect">
            <a:avLst/>
          </a:prstGeom>
          <a:noFill/>
          <a:ln w="9525">
            <a:noFill/>
            <a:miter lim="800000"/>
            <a:headEnd/>
            <a:tailEnd/>
          </a:ln>
          <a:effectLst/>
        </p:spPr>
        <p:txBody>
          <a:bodyPr wrap="none">
            <a:spAutoFit/>
          </a:bodyPr>
          <a:lstStyle/>
          <a:p>
            <a:pPr eaLnBrk="0" hangingPunct="0"/>
            <a:r>
              <a:rPr lang="en-US" sz="1000">
                <a:solidFill>
                  <a:srgbClr val="336699"/>
                </a:solidFill>
                <a:latin typeface="Calibri" panose="020F0502020204030204" pitchFamily="34" charset="0"/>
              </a:rPr>
              <a:t>SCOPE OF COVERAGE</a:t>
            </a:r>
          </a:p>
        </p:txBody>
      </p:sp>
    </p:spTree>
    <p:extLst>
      <p:ext uri="{BB962C8B-B14F-4D97-AF65-F5344CB8AC3E}">
        <p14:creationId xmlns:p14="http://schemas.microsoft.com/office/powerpoint/2010/main" val="254040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Key Component of ITIL – V3</a:t>
            </a:r>
          </a:p>
        </p:txBody>
      </p:sp>
      <p:sp>
        <p:nvSpPr>
          <p:cNvPr id="10" name="Oval 7"/>
          <p:cNvSpPr>
            <a:spLocks noChangeArrowheads="1"/>
          </p:cNvSpPr>
          <p:nvPr/>
        </p:nvSpPr>
        <p:spPr bwMode="auto">
          <a:xfrm>
            <a:off x="2733675" y="1900238"/>
            <a:ext cx="3889375" cy="3889375"/>
          </a:xfrm>
          <a:prstGeom prst="ellipse">
            <a:avLst/>
          </a:prstGeom>
          <a:solidFill>
            <a:srgbClr val="CCECFF"/>
          </a:solidFill>
          <a:ln w="444500">
            <a:solidFill>
              <a:srgbClr val="00CC99"/>
            </a:solidFill>
            <a:round/>
            <a:headEnd/>
            <a:tailEnd/>
          </a:ln>
          <a:effectLst/>
        </p:spPr>
        <p:txBody>
          <a:bodyPr wrap="none" anchor="ctr"/>
          <a:lstStyle/>
          <a:p>
            <a:pPr algn="ctr" eaLnBrk="1" hangingPunct="1"/>
            <a:endParaRPr lang="en-US" sz="1400">
              <a:solidFill>
                <a:schemeClr val="accent1"/>
              </a:solidFill>
              <a:latin typeface="Calibri" panose="020F0502020204030204" pitchFamily="34" charset="0"/>
            </a:endParaRPr>
          </a:p>
        </p:txBody>
      </p:sp>
      <p:sp>
        <p:nvSpPr>
          <p:cNvPr id="11" name="Freeform 8"/>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solidFill>
            <a:srgbClr val="FF6600"/>
          </a:solidFill>
          <a:ln w="9525">
            <a:noFill/>
            <a:round/>
            <a:headEnd/>
            <a:tailEnd/>
          </a:ln>
        </p:spPr>
        <p:txBody>
          <a:bodyPr/>
          <a:lstStyle/>
          <a:p>
            <a:endParaRPr lang="en-US">
              <a:latin typeface="Calibri" panose="020F0502020204030204" pitchFamily="34" charset="0"/>
            </a:endParaRPr>
          </a:p>
        </p:txBody>
      </p:sp>
      <p:sp>
        <p:nvSpPr>
          <p:cNvPr id="12" name="Freeform 9"/>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noFill/>
          <a:ln w="4763" cap="rnd">
            <a:solidFill>
              <a:srgbClr val="FF6600"/>
            </a:solidFill>
            <a:prstDash val="solid"/>
            <a:round/>
            <a:headEnd/>
            <a:tailEnd/>
          </a:ln>
        </p:spPr>
        <p:txBody>
          <a:bodyPr/>
          <a:lstStyle/>
          <a:p>
            <a:endParaRPr lang="en-US">
              <a:latin typeface="Calibri" panose="020F0502020204030204" pitchFamily="34" charset="0"/>
            </a:endParaRPr>
          </a:p>
        </p:txBody>
      </p:sp>
      <p:sp>
        <p:nvSpPr>
          <p:cNvPr id="13" name="Freeform 10"/>
          <p:cNvSpPr>
            <a:spLocks/>
          </p:cNvSpPr>
          <p:nvPr/>
        </p:nvSpPr>
        <p:spPr bwMode="auto">
          <a:xfrm>
            <a:off x="3525838" y="2289175"/>
            <a:ext cx="2717800" cy="1344613"/>
          </a:xfrm>
          <a:custGeom>
            <a:avLst/>
            <a:gdLst/>
            <a:ahLst/>
            <a:cxnLst>
              <a:cxn ang="0">
                <a:pos x="254" y="256"/>
              </a:cxn>
              <a:cxn ang="0">
                <a:pos x="369" y="565"/>
              </a:cxn>
              <a:cxn ang="0">
                <a:pos x="417" y="529"/>
              </a:cxn>
              <a:cxn ang="0">
                <a:pos x="479" y="495"/>
              </a:cxn>
              <a:cxn ang="0">
                <a:pos x="551" y="466"/>
              </a:cxn>
              <a:cxn ang="0">
                <a:pos x="623" y="449"/>
              </a:cxn>
              <a:cxn ang="0">
                <a:pos x="691" y="440"/>
              </a:cxn>
              <a:cxn ang="0">
                <a:pos x="742" y="441"/>
              </a:cxn>
              <a:cxn ang="0">
                <a:pos x="790" y="446"/>
              </a:cxn>
              <a:cxn ang="0">
                <a:pos x="836" y="455"/>
              </a:cxn>
              <a:cxn ang="0">
                <a:pos x="880" y="466"/>
              </a:cxn>
              <a:cxn ang="0">
                <a:pos x="928" y="487"/>
              </a:cxn>
              <a:cxn ang="0">
                <a:pos x="966" y="505"/>
              </a:cxn>
              <a:cxn ang="0">
                <a:pos x="1009" y="530"/>
              </a:cxn>
              <a:cxn ang="0">
                <a:pos x="1041" y="555"/>
              </a:cxn>
              <a:cxn ang="0">
                <a:pos x="1079" y="597"/>
              </a:cxn>
              <a:cxn ang="0">
                <a:pos x="1111" y="641"/>
              </a:cxn>
              <a:cxn ang="0">
                <a:pos x="906" y="779"/>
              </a:cxn>
              <a:cxn ang="0">
                <a:pos x="1712" y="306"/>
              </a:cxn>
              <a:cxn ang="0">
                <a:pos x="1518" y="398"/>
              </a:cxn>
              <a:cxn ang="0">
                <a:pos x="1487" y="352"/>
              </a:cxn>
              <a:cxn ang="0">
                <a:pos x="1456" y="312"/>
              </a:cxn>
              <a:cxn ang="0">
                <a:pos x="1430" y="281"/>
              </a:cxn>
              <a:cxn ang="0">
                <a:pos x="1401" y="253"/>
              </a:cxn>
              <a:cxn ang="0">
                <a:pos x="1372" y="227"/>
              </a:cxn>
              <a:cxn ang="0">
                <a:pos x="1344" y="202"/>
              </a:cxn>
              <a:cxn ang="0">
                <a:pos x="1307" y="175"/>
              </a:cxn>
              <a:cxn ang="0">
                <a:pos x="1272" y="150"/>
              </a:cxn>
              <a:cxn ang="0">
                <a:pos x="1232" y="124"/>
              </a:cxn>
              <a:cxn ang="0">
                <a:pos x="1193" y="104"/>
              </a:cxn>
              <a:cxn ang="0">
                <a:pos x="1158" y="87"/>
              </a:cxn>
              <a:cxn ang="0">
                <a:pos x="1116" y="68"/>
              </a:cxn>
              <a:cxn ang="0">
                <a:pos x="1074" y="53"/>
              </a:cxn>
              <a:cxn ang="0">
                <a:pos x="1020" y="36"/>
              </a:cxn>
              <a:cxn ang="0">
                <a:pos x="955" y="19"/>
              </a:cxn>
              <a:cxn ang="0">
                <a:pos x="890" y="9"/>
              </a:cxn>
              <a:cxn ang="0">
                <a:pos x="824" y="1"/>
              </a:cxn>
              <a:cxn ang="0">
                <a:pos x="759" y="1"/>
              </a:cxn>
              <a:cxn ang="0">
                <a:pos x="690" y="2"/>
              </a:cxn>
              <a:cxn ang="0">
                <a:pos x="623" y="8"/>
              </a:cxn>
              <a:cxn ang="0">
                <a:pos x="555" y="19"/>
              </a:cxn>
              <a:cxn ang="0">
                <a:pos x="473" y="38"/>
              </a:cxn>
              <a:cxn ang="0">
                <a:pos x="391" y="64"/>
              </a:cxn>
              <a:cxn ang="0">
                <a:pos x="309" y="100"/>
              </a:cxn>
              <a:cxn ang="0">
                <a:pos x="214" y="149"/>
              </a:cxn>
              <a:cxn ang="0">
                <a:pos x="138" y="199"/>
              </a:cxn>
              <a:cxn ang="0">
                <a:pos x="70" y="250"/>
              </a:cxn>
              <a:cxn ang="0">
                <a:pos x="1" y="314"/>
              </a:cxn>
            </a:cxnLst>
            <a:rect l="0" t="0" r="r" b="b"/>
            <a:pathLst>
              <a:path w="1712" h="847">
                <a:moveTo>
                  <a:pt x="0" y="316"/>
                </a:moveTo>
                <a:lnTo>
                  <a:pt x="254" y="256"/>
                </a:lnTo>
                <a:lnTo>
                  <a:pt x="255" y="255"/>
                </a:lnTo>
                <a:lnTo>
                  <a:pt x="369" y="565"/>
                </a:lnTo>
                <a:lnTo>
                  <a:pt x="391" y="548"/>
                </a:lnTo>
                <a:lnTo>
                  <a:pt x="417" y="529"/>
                </a:lnTo>
                <a:lnTo>
                  <a:pt x="445" y="513"/>
                </a:lnTo>
                <a:lnTo>
                  <a:pt x="479" y="495"/>
                </a:lnTo>
                <a:lnTo>
                  <a:pt x="512" y="481"/>
                </a:lnTo>
                <a:lnTo>
                  <a:pt x="551" y="466"/>
                </a:lnTo>
                <a:lnTo>
                  <a:pt x="584" y="456"/>
                </a:lnTo>
                <a:lnTo>
                  <a:pt x="623" y="449"/>
                </a:lnTo>
                <a:lnTo>
                  <a:pt x="657" y="443"/>
                </a:lnTo>
                <a:lnTo>
                  <a:pt x="691" y="440"/>
                </a:lnTo>
                <a:lnTo>
                  <a:pt x="718" y="440"/>
                </a:lnTo>
                <a:lnTo>
                  <a:pt x="742" y="441"/>
                </a:lnTo>
                <a:lnTo>
                  <a:pt x="765" y="443"/>
                </a:lnTo>
                <a:lnTo>
                  <a:pt x="790" y="446"/>
                </a:lnTo>
                <a:lnTo>
                  <a:pt x="816" y="450"/>
                </a:lnTo>
                <a:lnTo>
                  <a:pt x="836" y="455"/>
                </a:lnTo>
                <a:lnTo>
                  <a:pt x="859" y="460"/>
                </a:lnTo>
                <a:lnTo>
                  <a:pt x="880" y="466"/>
                </a:lnTo>
                <a:lnTo>
                  <a:pt x="903" y="475"/>
                </a:lnTo>
                <a:lnTo>
                  <a:pt x="928" y="487"/>
                </a:lnTo>
                <a:lnTo>
                  <a:pt x="950" y="495"/>
                </a:lnTo>
                <a:lnTo>
                  <a:pt x="966" y="505"/>
                </a:lnTo>
                <a:lnTo>
                  <a:pt x="992" y="517"/>
                </a:lnTo>
                <a:lnTo>
                  <a:pt x="1009" y="530"/>
                </a:lnTo>
                <a:lnTo>
                  <a:pt x="1024" y="542"/>
                </a:lnTo>
                <a:lnTo>
                  <a:pt x="1041" y="555"/>
                </a:lnTo>
                <a:lnTo>
                  <a:pt x="1061" y="576"/>
                </a:lnTo>
                <a:lnTo>
                  <a:pt x="1079" y="597"/>
                </a:lnTo>
                <a:lnTo>
                  <a:pt x="1096" y="618"/>
                </a:lnTo>
                <a:lnTo>
                  <a:pt x="1111" y="641"/>
                </a:lnTo>
                <a:lnTo>
                  <a:pt x="1120" y="653"/>
                </a:lnTo>
                <a:lnTo>
                  <a:pt x="906" y="779"/>
                </a:lnTo>
                <a:lnTo>
                  <a:pt x="1480" y="847"/>
                </a:lnTo>
                <a:lnTo>
                  <a:pt x="1712" y="306"/>
                </a:lnTo>
                <a:lnTo>
                  <a:pt x="1528" y="414"/>
                </a:lnTo>
                <a:lnTo>
                  <a:pt x="1518" y="398"/>
                </a:lnTo>
                <a:lnTo>
                  <a:pt x="1503" y="375"/>
                </a:lnTo>
                <a:lnTo>
                  <a:pt x="1487" y="352"/>
                </a:lnTo>
                <a:lnTo>
                  <a:pt x="1470" y="330"/>
                </a:lnTo>
                <a:lnTo>
                  <a:pt x="1456" y="312"/>
                </a:lnTo>
                <a:lnTo>
                  <a:pt x="1445" y="299"/>
                </a:lnTo>
                <a:lnTo>
                  <a:pt x="1430" y="281"/>
                </a:lnTo>
                <a:lnTo>
                  <a:pt x="1412" y="264"/>
                </a:lnTo>
                <a:lnTo>
                  <a:pt x="1401" y="253"/>
                </a:lnTo>
                <a:lnTo>
                  <a:pt x="1387" y="239"/>
                </a:lnTo>
                <a:lnTo>
                  <a:pt x="1372" y="227"/>
                </a:lnTo>
                <a:lnTo>
                  <a:pt x="1357" y="214"/>
                </a:lnTo>
                <a:lnTo>
                  <a:pt x="1344" y="202"/>
                </a:lnTo>
                <a:lnTo>
                  <a:pt x="1327" y="189"/>
                </a:lnTo>
                <a:lnTo>
                  <a:pt x="1307" y="175"/>
                </a:lnTo>
                <a:lnTo>
                  <a:pt x="1290" y="162"/>
                </a:lnTo>
                <a:lnTo>
                  <a:pt x="1272" y="150"/>
                </a:lnTo>
                <a:lnTo>
                  <a:pt x="1252" y="136"/>
                </a:lnTo>
                <a:lnTo>
                  <a:pt x="1232" y="124"/>
                </a:lnTo>
                <a:lnTo>
                  <a:pt x="1214" y="113"/>
                </a:lnTo>
                <a:lnTo>
                  <a:pt x="1193" y="104"/>
                </a:lnTo>
                <a:lnTo>
                  <a:pt x="1177" y="95"/>
                </a:lnTo>
                <a:lnTo>
                  <a:pt x="1158" y="87"/>
                </a:lnTo>
                <a:lnTo>
                  <a:pt x="1139" y="78"/>
                </a:lnTo>
                <a:lnTo>
                  <a:pt x="1116" y="68"/>
                </a:lnTo>
                <a:lnTo>
                  <a:pt x="1094" y="60"/>
                </a:lnTo>
                <a:lnTo>
                  <a:pt x="1074" y="53"/>
                </a:lnTo>
                <a:lnTo>
                  <a:pt x="1054" y="46"/>
                </a:lnTo>
                <a:lnTo>
                  <a:pt x="1020" y="36"/>
                </a:lnTo>
                <a:lnTo>
                  <a:pt x="984" y="27"/>
                </a:lnTo>
                <a:lnTo>
                  <a:pt x="955" y="19"/>
                </a:lnTo>
                <a:lnTo>
                  <a:pt x="917" y="13"/>
                </a:lnTo>
                <a:lnTo>
                  <a:pt x="890" y="9"/>
                </a:lnTo>
                <a:lnTo>
                  <a:pt x="859" y="5"/>
                </a:lnTo>
                <a:lnTo>
                  <a:pt x="824" y="1"/>
                </a:lnTo>
                <a:lnTo>
                  <a:pt x="793" y="0"/>
                </a:lnTo>
                <a:lnTo>
                  <a:pt x="759" y="1"/>
                </a:lnTo>
                <a:lnTo>
                  <a:pt x="724" y="0"/>
                </a:lnTo>
                <a:lnTo>
                  <a:pt x="690" y="2"/>
                </a:lnTo>
                <a:lnTo>
                  <a:pt x="659" y="3"/>
                </a:lnTo>
                <a:lnTo>
                  <a:pt x="623" y="8"/>
                </a:lnTo>
                <a:lnTo>
                  <a:pt x="589" y="12"/>
                </a:lnTo>
                <a:lnTo>
                  <a:pt x="555" y="19"/>
                </a:lnTo>
                <a:lnTo>
                  <a:pt x="518" y="28"/>
                </a:lnTo>
                <a:lnTo>
                  <a:pt x="473" y="38"/>
                </a:lnTo>
                <a:lnTo>
                  <a:pt x="432" y="51"/>
                </a:lnTo>
                <a:lnTo>
                  <a:pt x="391" y="64"/>
                </a:lnTo>
                <a:lnTo>
                  <a:pt x="354" y="81"/>
                </a:lnTo>
                <a:lnTo>
                  <a:pt x="309" y="100"/>
                </a:lnTo>
                <a:lnTo>
                  <a:pt x="255" y="126"/>
                </a:lnTo>
                <a:lnTo>
                  <a:pt x="214" y="149"/>
                </a:lnTo>
                <a:lnTo>
                  <a:pt x="174" y="173"/>
                </a:lnTo>
                <a:lnTo>
                  <a:pt x="138" y="199"/>
                </a:lnTo>
                <a:lnTo>
                  <a:pt x="105" y="224"/>
                </a:lnTo>
                <a:lnTo>
                  <a:pt x="70" y="250"/>
                </a:lnTo>
                <a:lnTo>
                  <a:pt x="36" y="280"/>
                </a:lnTo>
                <a:lnTo>
                  <a:pt x="1" y="314"/>
                </a:lnTo>
                <a:lnTo>
                  <a:pt x="0" y="316"/>
                </a:lnTo>
                <a:close/>
              </a:path>
            </a:pathLst>
          </a:custGeom>
          <a:solidFill>
            <a:srgbClr val="800000"/>
          </a:solidFill>
          <a:ln w="9525">
            <a:noFill/>
            <a:round/>
            <a:headEnd/>
            <a:tailEnd/>
          </a:ln>
        </p:spPr>
        <p:txBody>
          <a:bodyPr/>
          <a:lstStyle/>
          <a:p>
            <a:endParaRPr lang="en-US">
              <a:latin typeface="Calibri" panose="020F0502020204030204" pitchFamily="34" charset="0"/>
            </a:endParaRPr>
          </a:p>
        </p:txBody>
      </p:sp>
      <p:sp>
        <p:nvSpPr>
          <p:cNvPr id="14" name="Freeform 11"/>
          <p:cNvSpPr>
            <a:spLocks/>
          </p:cNvSpPr>
          <p:nvPr/>
        </p:nvSpPr>
        <p:spPr bwMode="auto">
          <a:xfrm>
            <a:off x="3525838" y="2289175"/>
            <a:ext cx="2717800" cy="1344613"/>
          </a:xfrm>
          <a:custGeom>
            <a:avLst/>
            <a:gdLst/>
            <a:ahLst/>
            <a:cxnLst>
              <a:cxn ang="0">
                <a:pos x="254" y="256"/>
              </a:cxn>
              <a:cxn ang="0">
                <a:pos x="369" y="565"/>
              </a:cxn>
              <a:cxn ang="0">
                <a:pos x="417" y="529"/>
              </a:cxn>
              <a:cxn ang="0">
                <a:pos x="479" y="495"/>
              </a:cxn>
              <a:cxn ang="0">
                <a:pos x="551" y="466"/>
              </a:cxn>
              <a:cxn ang="0">
                <a:pos x="623" y="449"/>
              </a:cxn>
              <a:cxn ang="0">
                <a:pos x="691" y="440"/>
              </a:cxn>
              <a:cxn ang="0">
                <a:pos x="742" y="441"/>
              </a:cxn>
              <a:cxn ang="0">
                <a:pos x="790" y="446"/>
              </a:cxn>
              <a:cxn ang="0">
                <a:pos x="836" y="455"/>
              </a:cxn>
              <a:cxn ang="0">
                <a:pos x="880" y="466"/>
              </a:cxn>
              <a:cxn ang="0">
                <a:pos x="928" y="487"/>
              </a:cxn>
              <a:cxn ang="0">
                <a:pos x="966" y="505"/>
              </a:cxn>
              <a:cxn ang="0">
                <a:pos x="1009" y="530"/>
              </a:cxn>
              <a:cxn ang="0">
                <a:pos x="1041" y="555"/>
              </a:cxn>
              <a:cxn ang="0">
                <a:pos x="1079" y="597"/>
              </a:cxn>
              <a:cxn ang="0">
                <a:pos x="1111" y="641"/>
              </a:cxn>
              <a:cxn ang="0">
                <a:pos x="906" y="779"/>
              </a:cxn>
              <a:cxn ang="0">
                <a:pos x="1712" y="306"/>
              </a:cxn>
              <a:cxn ang="0">
                <a:pos x="1518" y="398"/>
              </a:cxn>
              <a:cxn ang="0">
                <a:pos x="1487" y="352"/>
              </a:cxn>
              <a:cxn ang="0">
                <a:pos x="1456" y="312"/>
              </a:cxn>
              <a:cxn ang="0">
                <a:pos x="1430" y="281"/>
              </a:cxn>
              <a:cxn ang="0">
                <a:pos x="1401" y="253"/>
              </a:cxn>
              <a:cxn ang="0">
                <a:pos x="1372" y="227"/>
              </a:cxn>
              <a:cxn ang="0">
                <a:pos x="1344" y="202"/>
              </a:cxn>
              <a:cxn ang="0">
                <a:pos x="1307" y="175"/>
              </a:cxn>
              <a:cxn ang="0">
                <a:pos x="1272" y="150"/>
              </a:cxn>
              <a:cxn ang="0">
                <a:pos x="1232" y="124"/>
              </a:cxn>
              <a:cxn ang="0">
                <a:pos x="1193" y="104"/>
              </a:cxn>
              <a:cxn ang="0">
                <a:pos x="1158" y="87"/>
              </a:cxn>
              <a:cxn ang="0">
                <a:pos x="1116" y="68"/>
              </a:cxn>
              <a:cxn ang="0">
                <a:pos x="1074" y="53"/>
              </a:cxn>
              <a:cxn ang="0">
                <a:pos x="1020" y="36"/>
              </a:cxn>
              <a:cxn ang="0">
                <a:pos x="955" y="19"/>
              </a:cxn>
              <a:cxn ang="0">
                <a:pos x="890" y="9"/>
              </a:cxn>
              <a:cxn ang="0">
                <a:pos x="824" y="1"/>
              </a:cxn>
              <a:cxn ang="0">
                <a:pos x="759" y="1"/>
              </a:cxn>
              <a:cxn ang="0">
                <a:pos x="690" y="2"/>
              </a:cxn>
              <a:cxn ang="0">
                <a:pos x="623" y="8"/>
              </a:cxn>
              <a:cxn ang="0">
                <a:pos x="555" y="19"/>
              </a:cxn>
              <a:cxn ang="0">
                <a:pos x="473" y="38"/>
              </a:cxn>
              <a:cxn ang="0">
                <a:pos x="391" y="64"/>
              </a:cxn>
              <a:cxn ang="0">
                <a:pos x="309" y="100"/>
              </a:cxn>
              <a:cxn ang="0">
                <a:pos x="214" y="149"/>
              </a:cxn>
              <a:cxn ang="0">
                <a:pos x="138" y="199"/>
              </a:cxn>
              <a:cxn ang="0">
                <a:pos x="70" y="250"/>
              </a:cxn>
              <a:cxn ang="0">
                <a:pos x="1" y="314"/>
              </a:cxn>
            </a:cxnLst>
            <a:rect l="0" t="0" r="r" b="b"/>
            <a:pathLst>
              <a:path w="1712" h="847">
                <a:moveTo>
                  <a:pt x="0" y="316"/>
                </a:moveTo>
                <a:lnTo>
                  <a:pt x="254" y="256"/>
                </a:lnTo>
                <a:lnTo>
                  <a:pt x="255" y="255"/>
                </a:lnTo>
                <a:lnTo>
                  <a:pt x="369" y="565"/>
                </a:lnTo>
                <a:lnTo>
                  <a:pt x="391" y="548"/>
                </a:lnTo>
                <a:lnTo>
                  <a:pt x="417" y="529"/>
                </a:lnTo>
                <a:lnTo>
                  <a:pt x="445" y="513"/>
                </a:lnTo>
                <a:lnTo>
                  <a:pt x="479" y="495"/>
                </a:lnTo>
                <a:lnTo>
                  <a:pt x="512" y="481"/>
                </a:lnTo>
                <a:lnTo>
                  <a:pt x="551" y="466"/>
                </a:lnTo>
                <a:lnTo>
                  <a:pt x="584" y="456"/>
                </a:lnTo>
                <a:lnTo>
                  <a:pt x="623" y="449"/>
                </a:lnTo>
                <a:lnTo>
                  <a:pt x="657" y="443"/>
                </a:lnTo>
                <a:lnTo>
                  <a:pt x="691" y="440"/>
                </a:lnTo>
                <a:lnTo>
                  <a:pt x="718" y="440"/>
                </a:lnTo>
                <a:lnTo>
                  <a:pt x="742" y="441"/>
                </a:lnTo>
                <a:lnTo>
                  <a:pt x="765" y="443"/>
                </a:lnTo>
                <a:lnTo>
                  <a:pt x="790" y="446"/>
                </a:lnTo>
                <a:lnTo>
                  <a:pt x="816" y="450"/>
                </a:lnTo>
                <a:lnTo>
                  <a:pt x="836" y="455"/>
                </a:lnTo>
                <a:lnTo>
                  <a:pt x="859" y="460"/>
                </a:lnTo>
                <a:lnTo>
                  <a:pt x="880" y="466"/>
                </a:lnTo>
                <a:lnTo>
                  <a:pt x="903" y="475"/>
                </a:lnTo>
                <a:lnTo>
                  <a:pt x="928" y="487"/>
                </a:lnTo>
                <a:lnTo>
                  <a:pt x="950" y="495"/>
                </a:lnTo>
                <a:lnTo>
                  <a:pt x="966" y="505"/>
                </a:lnTo>
                <a:lnTo>
                  <a:pt x="992" y="517"/>
                </a:lnTo>
                <a:lnTo>
                  <a:pt x="1009" y="530"/>
                </a:lnTo>
                <a:lnTo>
                  <a:pt x="1024" y="542"/>
                </a:lnTo>
                <a:lnTo>
                  <a:pt x="1041" y="555"/>
                </a:lnTo>
                <a:lnTo>
                  <a:pt x="1061" y="576"/>
                </a:lnTo>
                <a:lnTo>
                  <a:pt x="1079" y="597"/>
                </a:lnTo>
                <a:lnTo>
                  <a:pt x="1096" y="618"/>
                </a:lnTo>
                <a:lnTo>
                  <a:pt x="1111" y="641"/>
                </a:lnTo>
                <a:lnTo>
                  <a:pt x="1120" y="653"/>
                </a:lnTo>
                <a:lnTo>
                  <a:pt x="906" y="779"/>
                </a:lnTo>
                <a:lnTo>
                  <a:pt x="1480" y="847"/>
                </a:lnTo>
                <a:lnTo>
                  <a:pt x="1712" y="306"/>
                </a:lnTo>
                <a:lnTo>
                  <a:pt x="1528" y="414"/>
                </a:lnTo>
                <a:lnTo>
                  <a:pt x="1518" y="398"/>
                </a:lnTo>
                <a:lnTo>
                  <a:pt x="1503" y="375"/>
                </a:lnTo>
                <a:lnTo>
                  <a:pt x="1487" y="352"/>
                </a:lnTo>
                <a:lnTo>
                  <a:pt x="1470" y="330"/>
                </a:lnTo>
                <a:lnTo>
                  <a:pt x="1456" y="312"/>
                </a:lnTo>
                <a:lnTo>
                  <a:pt x="1445" y="299"/>
                </a:lnTo>
                <a:lnTo>
                  <a:pt x="1430" y="281"/>
                </a:lnTo>
                <a:lnTo>
                  <a:pt x="1412" y="264"/>
                </a:lnTo>
                <a:lnTo>
                  <a:pt x="1401" y="253"/>
                </a:lnTo>
                <a:lnTo>
                  <a:pt x="1387" y="239"/>
                </a:lnTo>
                <a:lnTo>
                  <a:pt x="1372" y="227"/>
                </a:lnTo>
                <a:lnTo>
                  <a:pt x="1357" y="214"/>
                </a:lnTo>
                <a:lnTo>
                  <a:pt x="1344" y="202"/>
                </a:lnTo>
                <a:lnTo>
                  <a:pt x="1327" y="189"/>
                </a:lnTo>
                <a:lnTo>
                  <a:pt x="1307" y="175"/>
                </a:lnTo>
                <a:lnTo>
                  <a:pt x="1290" y="162"/>
                </a:lnTo>
                <a:lnTo>
                  <a:pt x="1272" y="150"/>
                </a:lnTo>
                <a:lnTo>
                  <a:pt x="1252" y="136"/>
                </a:lnTo>
                <a:lnTo>
                  <a:pt x="1232" y="124"/>
                </a:lnTo>
                <a:lnTo>
                  <a:pt x="1214" y="113"/>
                </a:lnTo>
                <a:lnTo>
                  <a:pt x="1193" y="104"/>
                </a:lnTo>
                <a:lnTo>
                  <a:pt x="1177" y="95"/>
                </a:lnTo>
                <a:lnTo>
                  <a:pt x="1158" y="87"/>
                </a:lnTo>
                <a:lnTo>
                  <a:pt x="1139" y="78"/>
                </a:lnTo>
                <a:lnTo>
                  <a:pt x="1116" y="68"/>
                </a:lnTo>
                <a:lnTo>
                  <a:pt x="1094" y="60"/>
                </a:lnTo>
                <a:lnTo>
                  <a:pt x="1074" y="53"/>
                </a:lnTo>
                <a:lnTo>
                  <a:pt x="1054" y="46"/>
                </a:lnTo>
                <a:lnTo>
                  <a:pt x="1020" y="36"/>
                </a:lnTo>
                <a:lnTo>
                  <a:pt x="984" y="27"/>
                </a:lnTo>
                <a:lnTo>
                  <a:pt x="955" y="19"/>
                </a:lnTo>
                <a:lnTo>
                  <a:pt x="917" y="13"/>
                </a:lnTo>
                <a:lnTo>
                  <a:pt x="890" y="9"/>
                </a:lnTo>
                <a:lnTo>
                  <a:pt x="859" y="5"/>
                </a:lnTo>
                <a:lnTo>
                  <a:pt x="824" y="1"/>
                </a:lnTo>
                <a:lnTo>
                  <a:pt x="793" y="0"/>
                </a:lnTo>
                <a:lnTo>
                  <a:pt x="759" y="1"/>
                </a:lnTo>
                <a:lnTo>
                  <a:pt x="724" y="0"/>
                </a:lnTo>
                <a:lnTo>
                  <a:pt x="690" y="2"/>
                </a:lnTo>
                <a:lnTo>
                  <a:pt x="659" y="3"/>
                </a:lnTo>
                <a:lnTo>
                  <a:pt x="623" y="8"/>
                </a:lnTo>
                <a:lnTo>
                  <a:pt x="589" y="12"/>
                </a:lnTo>
                <a:lnTo>
                  <a:pt x="555" y="19"/>
                </a:lnTo>
                <a:lnTo>
                  <a:pt x="518" y="28"/>
                </a:lnTo>
                <a:lnTo>
                  <a:pt x="473" y="38"/>
                </a:lnTo>
                <a:lnTo>
                  <a:pt x="432" y="51"/>
                </a:lnTo>
                <a:lnTo>
                  <a:pt x="391" y="64"/>
                </a:lnTo>
                <a:lnTo>
                  <a:pt x="354" y="81"/>
                </a:lnTo>
                <a:lnTo>
                  <a:pt x="309" y="100"/>
                </a:lnTo>
                <a:lnTo>
                  <a:pt x="255" y="126"/>
                </a:lnTo>
                <a:lnTo>
                  <a:pt x="214" y="149"/>
                </a:lnTo>
                <a:lnTo>
                  <a:pt x="174" y="173"/>
                </a:lnTo>
                <a:lnTo>
                  <a:pt x="138" y="199"/>
                </a:lnTo>
                <a:lnTo>
                  <a:pt x="105" y="224"/>
                </a:lnTo>
                <a:lnTo>
                  <a:pt x="70" y="250"/>
                </a:lnTo>
                <a:lnTo>
                  <a:pt x="36" y="280"/>
                </a:lnTo>
                <a:lnTo>
                  <a:pt x="1" y="314"/>
                </a:lnTo>
                <a:lnTo>
                  <a:pt x="0" y="316"/>
                </a:lnTo>
                <a:close/>
              </a:path>
            </a:pathLst>
          </a:custGeom>
          <a:noFill/>
          <a:ln w="4763" cap="rnd">
            <a:solidFill>
              <a:srgbClr val="800000"/>
            </a:solidFill>
            <a:prstDash val="solid"/>
            <a:round/>
            <a:headEnd/>
            <a:tailEnd/>
          </a:ln>
        </p:spPr>
        <p:txBody>
          <a:bodyPr/>
          <a:lstStyle/>
          <a:p>
            <a:endParaRPr lang="en-US">
              <a:latin typeface="Calibri" panose="020F0502020204030204" pitchFamily="34" charset="0"/>
            </a:endParaRPr>
          </a:p>
        </p:txBody>
      </p:sp>
      <p:sp>
        <p:nvSpPr>
          <p:cNvPr id="15" name="Rectangle 12"/>
          <p:cNvSpPr>
            <a:spLocks noChangeArrowheads="1"/>
          </p:cNvSpPr>
          <p:nvPr/>
        </p:nvSpPr>
        <p:spPr bwMode="auto">
          <a:xfrm>
            <a:off x="4565650" y="2473325"/>
            <a:ext cx="510268" cy="215444"/>
          </a:xfrm>
          <a:prstGeom prst="rect">
            <a:avLst/>
          </a:prstGeom>
          <a:noFill/>
          <a:ln w="9525">
            <a:noFill/>
            <a:miter lim="800000"/>
            <a:headEnd/>
            <a:tailEnd/>
          </a:ln>
        </p:spPr>
        <p:txBody>
          <a:bodyPr wrap="none" lIns="0" tIns="0" rIns="0" bIns="0">
            <a:spAutoFit/>
          </a:bodyPr>
          <a:lstStyle/>
          <a:p>
            <a:pPr eaLnBrk="1" hangingPunct="1"/>
            <a:r>
              <a:rPr lang="en-US" sz="1400" i="1">
                <a:solidFill>
                  <a:srgbClr val="FFFFFF"/>
                </a:solidFill>
                <a:latin typeface="Calibri" panose="020F0502020204030204" pitchFamily="34" charset="0"/>
              </a:rPr>
              <a:t>Service</a:t>
            </a:r>
            <a:endParaRPr lang="en-US" sz="1400">
              <a:latin typeface="Calibri" panose="020F0502020204030204" pitchFamily="34" charset="0"/>
            </a:endParaRPr>
          </a:p>
        </p:txBody>
      </p:sp>
      <p:sp>
        <p:nvSpPr>
          <p:cNvPr id="16" name="Rectangle 13"/>
          <p:cNvSpPr>
            <a:spLocks noChangeArrowheads="1"/>
          </p:cNvSpPr>
          <p:nvPr/>
        </p:nvSpPr>
        <p:spPr bwMode="auto">
          <a:xfrm>
            <a:off x="4573588" y="2643188"/>
            <a:ext cx="493725" cy="215444"/>
          </a:xfrm>
          <a:prstGeom prst="rect">
            <a:avLst/>
          </a:prstGeom>
          <a:noFill/>
          <a:ln w="9525">
            <a:noFill/>
            <a:miter lim="800000"/>
            <a:headEnd/>
            <a:tailEnd/>
          </a:ln>
        </p:spPr>
        <p:txBody>
          <a:bodyPr wrap="none" lIns="0" tIns="0" rIns="0" bIns="0">
            <a:spAutoFit/>
          </a:bodyPr>
          <a:lstStyle/>
          <a:p>
            <a:pPr eaLnBrk="1" hangingPunct="1"/>
            <a:r>
              <a:rPr lang="en-US" sz="1400" i="1">
                <a:solidFill>
                  <a:srgbClr val="FFFFFF"/>
                </a:solidFill>
                <a:latin typeface="Calibri" panose="020F0502020204030204" pitchFamily="34" charset="0"/>
              </a:rPr>
              <a:t>Design</a:t>
            </a:r>
            <a:endParaRPr lang="en-US" sz="1400">
              <a:latin typeface="Calibri" panose="020F0502020204030204" pitchFamily="34" charset="0"/>
            </a:endParaRPr>
          </a:p>
        </p:txBody>
      </p:sp>
      <p:sp>
        <p:nvSpPr>
          <p:cNvPr id="17" name="Freeform 14"/>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close/>
              </a:path>
            </a:pathLst>
          </a:custGeom>
          <a:solidFill>
            <a:srgbClr val="008080"/>
          </a:solidFill>
          <a:ln w="9525">
            <a:noFill/>
            <a:round/>
            <a:headEnd/>
            <a:tailEnd/>
          </a:ln>
        </p:spPr>
        <p:txBody>
          <a:bodyPr/>
          <a:lstStyle/>
          <a:p>
            <a:endParaRPr lang="en-US">
              <a:latin typeface="Calibri" panose="020F0502020204030204" pitchFamily="34" charset="0"/>
            </a:endParaRPr>
          </a:p>
        </p:txBody>
      </p:sp>
      <p:sp>
        <p:nvSpPr>
          <p:cNvPr id="18" name="Freeform 15"/>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path>
            </a:pathLst>
          </a:custGeom>
          <a:noFill/>
          <a:ln w="4763" cap="rnd">
            <a:solidFill>
              <a:srgbClr val="006699"/>
            </a:solidFill>
            <a:prstDash val="solid"/>
            <a:round/>
            <a:headEnd/>
            <a:tailEnd/>
          </a:ln>
        </p:spPr>
        <p:txBody>
          <a:bodyPr/>
          <a:lstStyle/>
          <a:p>
            <a:endParaRPr lang="en-US">
              <a:latin typeface="Calibri" panose="020F0502020204030204" pitchFamily="34" charset="0"/>
            </a:endParaRPr>
          </a:p>
        </p:txBody>
      </p:sp>
      <p:sp>
        <p:nvSpPr>
          <p:cNvPr id="19" name="Rectangle 16"/>
          <p:cNvSpPr>
            <a:spLocks noChangeArrowheads="1"/>
          </p:cNvSpPr>
          <p:nvPr/>
        </p:nvSpPr>
        <p:spPr bwMode="auto">
          <a:xfrm>
            <a:off x="4462463" y="3122613"/>
            <a:ext cx="510268" cy="215444"/>
          </a:xfrm>
          <a:prstGeom prst="rect">
            <a:avLst/>
          </a:prstGeom>
          <a:noFill/>
          <a:ln w="9525">
            <a:noFill/>
            <a:miter lim="800000"/>
            <a:headEnd/>
            <a:tailEnd/>
          </a:ln>
        </p:spPr>
        <p:txBody>
          <a:bodyPr wrap="none" lIns="0" tIns="0" rIns="0" bIns="0">
            <a:spAutoFit/>
          </a:bodyPr>
          <a:lstStyle/>
          <a:p>
            <a:pPr eaLnBrk="1" hangingPunct="1"/>
            <a:r>
              <a:rPr lang="en-US" sz="1400" i="1">
                <a:solidFill>
                  <a:srgbClr val="FFFFFF"/>
                </a:solidFill>
                <a:latin typeface="Calibri" panose="020F0502020204030204" pitchFamily="34" charset="0"/>
              </a:rPr>
              <a:t>Service</a:t>
            </a:r>
            <a:endParaRPr lang="en-US" sz="1400">
              <a:latin typeface="Calibri" panose="020F0502020204030204" pitchFamily="34" charset="0"/>
            </a:endParaRPr>
          </a:p>
        </p:txBody>
      </p:sp>
      <p:sp>
        <p:nvSpPr>
          <p:cNvPr id="20" name="Rectangle 17"/>
          <p:cNvSpPr>
            <a:spLocks noChangeArrowheads="1"/>
          </p:cNvSpPr>
          <p:nvPr/>
        </p:nvSpPr>
        <p:spPr bwMode="auto">
          <a:xfrm>
            <a:off x="4538663" y="3714750"/>
            <a:ext cx="333425" cy="276999"/>
          </a:xfrm>
          <a:prstGeom prst="rect">
            <a:avLst/>
          </a:prstGeom>
          <a:noFill/>
          <a:ln w="9525">
            <a:noFill/>
            <a:miter lim="800000"/>
            <a:headEnd/>
            <a:tailEnd/>
          </a:ln>
        </p:spPr>
        <p:txBody>
          <a:bodyPr wrap="none" lIns="0" tIns="0" rIns="0" bIns="0">
            <a:spAutoFit/>
          </a:bodyPr>
          <a:lstStyle/>
          <a:p>
            <a:pPr eaLnBrk="1" hangingPunct="1"/>
            <a:r>
              <a:rPr lang="en-US" b="1" dirty="0">
                <a:latin typeface="Calibri" panose="020F0502020204030204" pitchFamily="34" charset="0"/>
              </a:rPr>
              <a:t>ITIL</a:t>
            </a:r>
          </a:p>
        </p:txBody>
      </p:sp>
      <p:sp>
        <p:nvSpPr>
          <p:cNvPr id="21" name="Freeform 18"/>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close/>
              </a:path>
            </a:pathLst>
          </a:custGeom>
          <a:solidFill>
            <a:srgbClr val="008080"/>
          </a:solidFill>
          <a:ln w="9525">
            <a:noFill/>
            <a:round/>
            <a:headEnd/>
            <a:tailEnd/>
          </a:ln>
        </p:spPr>
        <p:txBody>
          <a:bodyPr/>
          <a:lstStyle/>
          <a:p>
            <a:endParaRPr lang="en-US">
              <a:latin typeface="Calibri" panose="020F0502020204030204" pitchFamily="34" charset="0"/>
            </a:endParaRPr>
          </a:p>
        </p:txBody>
      </p:sp>
      <p:sp>
        <p:nvSpPr>
          <p:cNvPr id="22" name="Freeform 19"/>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path>
            </a:pathLst>
          </a:custGeom>
          <a:noFill/>
          <a:ln w="4763" cap="rnd">
            <a:solidFill>
              <a:srgbClr val="006699"/>
            </a:solidFill>
            <a:prstDash val="solid"/>
            <a:round/>
            <a:headEnd/>
            <a:tailEnd/>
          </a:ln>
        </p:spPr>
        <p:txBody>
          <a:bodyPr/>
          <a:lstStyle/>
          <a:p>
            <a:endParaRPr lang="en-US">
              <a:latin typeface="Calibri" panose="020F0502020204030204" pitchFamily="34" charset="0"/>
            </a:endParaRPr>
          </a:p>
        </p:txBody>
      </p:sp>
      <p:sp>
        <p:nvSpPr>
          <p:cNvPr id="23" name="Rectangle 20"/>
          <p:cNvSpPr>
            <a:spLocks noChangeArrowheads="1"/>
          </p:cNvSpPr>
          <p:nvPr/>
        </p:nvSpPr>
        <p:spPr bwMode="auto">
          <a:xfrm>
            <a:off x="4322065" y="3065463"/>
            <a:ext cx="722121" cy="430887"/>
          </a:xfrm>
          <a:prstGeom prst="rect">
            <a:avLst/>
          </a:prstGeom>
          <a:noFill/>
          <a:ln w="9525" algn="ctr">
            <a:noFill/>
            <a:miter lim="800000"/>
            <a:headEnd/>
            <a:tailEnd/>
          </a:ln>
          <a:effectLst/>
        </p:spPr>
        <p:txBody>
          <a:bodyPr wrap="none" lIns="0" tIns="0" rIns="0" bIns="0">
            <a:spAutoFit/>
          </a:bodyPr>
          <a:lstStyle/>
          <a:p>
            <a:pPr algn="ctr" eaLnBrk="1" hangingPunct="1"/>
            <a:r>
              <a:rPr lang="en-US" sz="1400">
                <a:solidFill>
                  <a:srgbClr val="FFFFFF"/>
                </a:solidFill>
                <a:latin typeface="Calibri" panose="020F0502020204030204" pitchFamily="34" charset="0"/>
              </a:rPr>
              <a:t>Service</a:t>
            </a:r>
            <a:br>
              <a:rPr lang="en-US" sz="1400">
                <a:solidFill>
                  <a:srgbClr val="FFFFFF"/>
                </a:solidFill>
                <a:latin typeface="Calibri" panose="020F0502020204030204" pitchFamily="34" charset="0"/>
              </a:rPr>
            </a:br>
            <a:r>
              <a:rPr lang="en-US" sz="1400">
                <a:solidFill>
                  <a:srgbClr val="FFFFFF"/>
                </a:solidFill>
                <a:latin typeface="Calibri" panose="020F0502020204030204" pitchFamily="34" charset="0"/>
              </a:rPr>
              <a:t>Strategies</a:t>
            </a:r>
          </a:p>
        </p:txBody>
      </p:sp>
      <p:sp>
        <p:nvSpPr>
          <p:cNvPr id="24" name="Freeform 21"/>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en-US">
              <a:latin typeface="Calibri" panose="020F0502020204030204" pitchFamily="34" charset="0"/>
            </a:endParaRPr>
          </a:p>
        </p:txBody>
      </p:sp>
      <p:sp>
        <p:nvSpPr>
          <p:cNvPr id="25" name="Freeform 22"/>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noFill/>
          <a:ln w="4763" cap="rnd">
            <a:solidFill>
              <a:srgbClr val="FF6600"/>
            </a:solidFill>
            <a:prstDash val="solid"/>
            <a:round/>
            <a:headEnd/>
            <a:tailEnd/>
          </a:ln>
        </p:spPr>
        <p:txBody>
          <a:bodyPr/>
          <a:lstStyle/>
          <a:p>
            <a:endParaRPr lang="en-US">
              <a:latin typeface="Calibri" panose="020F0502020204030204" pitchFamily="34" charset="0"/>
            </a:endParaRPr>
          </a:p>
        </p:txBody>
      </p:sp>
      <p:sp>
        <p:nvSpPr>
          <p:cNvPr id="26" name="Rectangle 23"/>
          <p:cNvSpPr>
            <a:spLocks noChangeArrowheads="1"/>
          </p:cNvSpPr>
          <p:nvPr/>
        </p:nvSpPr>
        <p:spPr bwMode="auto">
          <a:xfrm>
            <a:off x="3066908" y="3640138"/>
            <a:ext cx="738472" cy="430887"/>
          </a:xfrm>
          <a:prstGeom prst="rect">
            <a:avLst/>
          </a:prstGeom>
          <a:noFill/>
          <a:ln w="9525">
            <a:noFill/>
            <a:miter lim="800000"/>
            <a:headEnd/>
            <a:tailEnd/>
          </a:ln>
        </p:spPr>
        <p:txBody>
          <a:bodyPr wrap="none" lIns="0" tIns="0" rIns="0" bIns="0">
            <a:spAutoFit/>
          </a:bodyPr>
          <a:lstStyle/>
          <a:p>
            <a:pPr algn="ctr" eaLnBrk="1" hangingPunct="1"/>
            <a:r>
              <a:rPr lang="en-US" sz="1400">
                <a:solidFill>
                  <a:srgbClr val="FFFFFF"/>
                </a:solidFill>
                <a:latin typeface="Calibri" panose="020F0502020204030204" pitchFamily="34" charset="0"/>
              </a:rPr>
              <a:t>Service</a:t>
            </a:r>
            <a:br>
              <a:rPr lang="en-US" sz="1400">
                <a:solidFill>
                  <a:srgbClr val="FFFFFF"/>
                </a:solidFill>
                <a:latin typeface="Calibri" panose="020F0502020204030204" pitchFamily="34" charset="0"/>
              </a:rPr>
            </a:br>
            <a:r>
              <a:rPr lang="en-US" sz="1400">
                <a:solidFill>
                  <a:srgbClr val="FFFFFF"/>
                </a:solidFill>
                <a:latin typeface="Calibri" panose="020F0502020204030204" pitchFamily="34" charset="0"/>
              </a:rPr>
              <a:t>Operation</a:t>
            </a:r>
            <a:endParaRPr lang="en-US" sz="1400">
              <a:latin typeface="Calibri" panose="020F0502020204030204" pitchFamily="34" charset="0"/>
            </a:endParaRPr>
          </a:p>
        </p:txBody>
      </p:sp>
      <p:sp>
        <p:nvSpPr>
          <p:cNvPr id="27" name="Freeform 24"/>
          <p:cNvSpPr>
            <a:spLocks/>
          </p:cNvSpPr>
          <p:nvPr/>
        </p:nvSpPr>
        <p:spPr bwMode="auto">
          <a:xfrm>
            <a:off x="3525838" y="2289175"/>
            <a:ext cx="2717800" cy="1344613"/>
          </a:xfrm>
          <a:custGeom>
            <a:avLst/>
            <a:gdLst/>
            <a:ahLst/>
            <a:cxnLst>
              <a:cxn ang="0">
                <a:pos x="254" y="256"/>
              </a:cxn>
              <a:cxn ang="0">
                <a:pos x="369" y="565"/>
              </a:cxn>
              <a:cxn ang="0">
                <a:pos x="417" y="529"/>
              </a:cxn>
              <a:cxn ang="0">
                <a:pos x="479" y="495"/>
              </a:cxn>
              <a:cxn ang="0">
                <a:pos x="551" y="466"/>
              </a:cxn>
              <a:cxn ang="0">
                <a:pos x="623" y="449"/>
              </a:cxn>
              <a:cxn ang="0">
                <a:pos x="691" y="440"/>
              </a:cxn>
              <a:cxn ang="0">
                <a:pos x="742" y="441"/>
              </a:cxn>
              <a:cxn ang="0">
                <a:pos x="790" y="446"/>
              </a:cxn>
              <a:cxn ang="0">
                <a:pos x="836" y="455"/>
              </a:cxn>
              <a:cxn ang="0">
                <a:pos x="880" y="466"/>
              </a:cxn>
              <a:cxn ang="0">
                <a:pos x="928" y="487"/>
              </a:cxn>
              <a:cxn ang="0">
                <a:pos x="966" y="505"/>
              </a:cxn>
              <a:cxn ang="0">
                <a:pos x="1009" y="530"/>
              </a:cxn>
              <a:cxn ang="0">
                <a:pos x="1041" y="555"/>
              </a:cxn>
              <a:cxn ang="0">
                <a:pos x="1079" y="597"/>
              </a:cxn>
              <a:cxn ang="0">
                <a:pos x="1111" y="641"/>
              </a:cxn>
              <a:cxn ang="0">
                <a:pos x="906" y="779"/>
              </a:cxn>
              <a:cxn ang="0">
                <a:pos x="1712" y="306"/>
              </a:cxn>
              <a:cxn ang="0">
                <a:pos x="1518" y="398"/>
              </a:cxn>
              <a:cxn ang="0">
                <a:pos x="1487" y="352"/>
              </a:cxn>
              <a:cxn ang="0">
                <a:pos x="1456" y="312"/>
              </a:cxn>
              <a:cxn ang="0">
                <a:pos x="1430" y="281"/>
              </a:cxn>
              <a:cxn ang="0">
                <a:pos x="1401" y="253"/>
              </a:cxn>
              <a:cxn ang="0">
                <a:pos x="1372" y="227"/>
              </a:cxn>
              <a:cxn ang="0">
                <a:pos x="1344" y="202"/>
              </a:cxn>
              <a:cxn ang="0">
                <a:pos x="1307" y="175"/>
              </a:cxn>
              <a:cxn ang="0">
                <a:pos x="1272" y="150"/>
              </a:cxn>
              <a:cxn ang="0">
                <a:pos x="1232" y="124"/>
              </a:cxn>
              <a:cxn ang="0">
                <a:pos x="1193" y="104"/>
              </a:cxn>
              <a:cxn ang="0">
                <a:pos x="1158" y="87"/>
              </a:cxn>
              <a:cxn ang="0">
                <a:pos x="1116" y="68"/>
              </a:cxn>
              <a:cxn ang="0">
                <a:pos x="1074" y="53"/>
              </a:cxn>
              <a:cxn ang="0">
                <a:pos x="1020" y="36"/>
              </a:cxn>
              <a:cxn ang="0">
                <a:pos x="955" y="19"/>
              </a:cxn>
              <a:cxn ang="0">
                <a:pos x="890" y="9"/>
              </a:cxn>
              <a:cxn ang="0">
                <a:pos x="824" y="1"/>
              </a:cxn>
              <a:cxn ang="0">
                <a:pos x="759" y="1"/>
              </a:cxn>
              <a:cxn ang="0">
                <a:pos x="690" y="2"/>
              </a:cxn>
              <a:cxn ang="0">
                <a:pos x="623" y="8"/>
              </a:cxn>
              <a:cxn ang="0">
                <a:pos x="555" y="19"/>
              </a:cxn>
              <a:cxn ang="0">
                <a:pos x="473" y="38"/>
              </a:cxn>
              <a:cxn ang="0">
                <a:pos x="391" y="64"/>
              </a:cxn>
              <a:cxn ang="0">
                <a:pos x="309" y="100"/>
              </a:cxn>
              <a:cxn ang="0">
                <a:pos x="214" y="149"/>
              </a:cxn>
              <a:cxn ang="0">
                <a:pos x="138" y="199"/>
              </a:cxn>
              <a:cxn ang="0">
                <a:pos x="70" y="250"/>
              </a:cxn>
              <a:cxn ang="0">
                <a:pos x="1" y="314"/>
              </a:cxn>
            </a:cxnLst>
            <a:rect l="0" t="0" r="r" b="b"/>
            <a:pathLst>
              <a:path w="1712" h="847">
                <a:moveTo>
                  <a:pt x="0" y="316"/>
                </a:moveTo>
                <a:lnTo>
                  <a:pt x="254" y="256"/>
                </a:lnTo>
                <a:lnTo>
                  <a:pt x="255" y="255"/>
                </a:lnTo>
                <a:lnTo>
                  <a:pt x="369" y="565"/>
                </a:lnTo>
                <a:lnTo>
                  <a:pt x="391" y="548"/>
                </a:lnTo>
                <a:lnTo>
                  <a:pt x="417" y="529"/>
                </a:lnTo>
                <a:lnTo>
                  <a:pt x="445" y="513"/>
                </a:lnTo>
                <a:lnTo>
                  <a:pt x="479" y="495"/>
                </a:lnTo>
                <a:lnTo>
                  <a:pt x="512" y="481"/>
                </a:lnTo>
                <a:lnTo>
                  <a:pt x="551" y="466"/>
                </a:lnTo>
                <a:lnTo>
                  <a:pt x="584" y="456"/>
                </a:lnTo>
                <a:lnTo>
                  <a:pt x="623" y="449"/>
                </a:lnTo>
                <a:lnTo>
                  <a:pt x="657" y="443"/>
                </a:lnTo>
                <a:lnTo>
                  <a:pt x="691" y="440"/>
                </a:lnTo>
                <a:lnTo>
                  <a:pt x="718" y="440"/>
                </a:lnTo>
                <a:lnTo>
                  <a:pt x="742" y="441"/>
                </a:lnTo>
                <a:lnTo>
                  <a:pt x="765" y="443"/>
                </a:lnTo>
                <a:lnTo>
                  <a:pt x="790" y="446"/>
                </a:lnTo>
                <a:lnTo>
                  <a:pt x="816" y="450"/>
                </a:lnTo>
                <a:lnTo>
                  <a:pt x="836" y="455"/>
                </a:lnTo>
                <a:lnTo>
                  <a:pt x="859" y="460"/>
                </a:lnTo>
                <a:lnTo>
                  <a:pt x="880" y="466"/>
                </a:lnTo>
                <a:lnTo>
                  <a:pt x="903" y="475"/>
                </a:lnTo>
                <a:lnTo>
                  <a:pt x="928" y="487"/>
                </a:lnTo>
                <a:lnTo>
                  <a:pt x="950" y="495"/>
                </a:lnTo>
                <a:lnTo>
                  <a:pt x="966" y="505"/>
                </a:lnTo>
                <a:lnTo>
                  <a:pt x="992" y="517"/>
                </a:lnTo>
                <a:lnTo>
                  <a:pt x="1009" y="530"/>
                </a:lnTo>
                <a:lnTo>
                  <a:pt x="1024" y="542"/>
                </a:lnTo>
                <a:lnTo>
                  <a:pt x="1041" y="555"/>
                </a:lnTo>
                <a:lnTo>
                  <a:pt x="1061" y="576"/>
                </a:lnTo>
                <a:lnTo>
                  <a:pt x="1079" y="597"/>
                </a:lnTo>
                <a:lnTo>
                  <a:pt x="1096" y="618"/>
                </a:lnTo>
                <a:lnTo>
                  <a:pt x="1111" y="641"/>
                </a:lnTo>
                <a:lnTo>
                  <a:pt x="1120" y="653"/>
                </a:lnTo>
                <a:lnTo>
                  <a:pt x="906" y="779"/>
                </a:lnTo>
                <a:lnTo>
                  <a:pt x="1480" y="847"/>
                </a:lnTo>
                <a:lnTo>
                  <a:pt x="1712" y="306"/>
                </a:lnTo>
                <a:lnTo>
                  <a:pt x="1528" y="414"/>
                </a:lnTo>
                <a:lnTo>
                  <a:pt x="1518" y="398"/>
                </a:lnTo>
                <a:lnTo>
                  <a:pt x="1503" y="375"/>
                </a:lnTo>
                <a:lnTo>
                  <a:pt x="1487" y="352"/>
                </a:lnTo>
                <a:lnTo>
                  <a:pt x="1470" y="330"/>
                </a:lnTo>
                <a:lnTo>
                  <a:pt x="1456" y="312"/>
                </a:lnTo>
                <a:lnTo>
                  <a:pt x="1445" y="299"/>
                </a:lnTo>
                <a:lnTo>
                  <a:pt x="1430" y="281"/>
                </a:lnTo>
                <a:lnTo>
                  <a:pt x="1412" y="264"/>
                </a:lnTo>
                <a:lnTo>
                  <a:pt x="1401" y="253"/>
                </a:lnTo>
                <a:lnTo>
                  <a:pt x="1387" y="239"/>
                </a:lnTo>
                <a:lnTo>
                  <a:pt x="1372" y="227"/>
                </a:lnTo>
                <a:lnTo>
                  <a:pt x="1357" y="214"/>
                </a:lnTo>
                <a:lnTo>
                  <a:pt x="1344" y="202"/>
                </a:lnTo>
                <a:lnTo>
                  <a:pt x="1327" y="189"/>
                </a:lnTo>
                <a:lnTo>
                  <a:pt x="1307" y="175"/>
                </a:lnTo>
                <a:lnTo>
                  <a:pt x="1290" y="162"/>
                </a:lnTo>
                <a:lnTo>
                  <a:pt x="1272" y="150"/>
                </a:lnTo>
                <a:lnTo>
                  <a:pt x="1252" y="136"/>
                </a:lnTo>
                <a:lnTo>
                  <a:pt x="1232" y="124"/>
                </a:lnTo>
                <a:lnTo>
                  <a:pt x="1214" y="113"/>
                </a:lnTo>
                <a:lnTo>
                  <a:pt x="1193" y="104"/>
                </a:lnTo>
                <a:lnTo>
                  <a:pt x="1177" y="95"/>
                </a:lnTo>
                <a:lnTo>
                  <a:pt x="1158" y="87"/>
                </a:lnTo>
                <a:lnTo>
                  <a:pt x="1139" y="78"/>
                </a:lnTo>
                <a:lnTo>
                  <a:pt x="1116" y="68"/>
                </a:lnTo>
                <a:lnTo>
                  <a:pt x="1094" y="60"/>
                </a:lnTo>
                <a:lnTo>
                  <a:pt x="1074" y="53"/>
                </a:lnTo>
                <a:lnTo>
                  <a:pt x="1054" y="46"/>
                </a:lnTo>
                <a:lnTo>
                  <a:pt x="1020" y="36"/>
                </a:lnTo>
                <a:lnTo>
                  <a:pt x="984" y="27"/>
                </a:lnTo>
                <a:lnTo>
                  <a:pt x="955" y="19"/>
                </a:lnTo>
                <a:lnTo>
                  <a:pt x="917" y="13"/>
                </a:lnTo>
                <a:lnTo>
                  <a:pt x="890" y="9"/>
                </a:lnTo>
                <a:lnTo>
                  <a:pt x="859" y="5"/>
                </a:lnTo>
                <a:lnTo>
                  <a:pt x="824" y="1"/>
                </a:lnTo>
                <a:lnTo>
                  <a:pt x="793" y="0"/>
                </a:lnTo>
                <a:lnTo>
                  <a:pt x="759" y="1"/>
                </a:lnTo>
                <a:lnTo>
                  <a:pt x="724" y="0"/>
                </a:lnTo>
                <a:lnTo>
                  <a:pt x="690" y="2"/>
                </a:lnTo>
                <a:lnTo>
                  <a:pt x="659" y="3"/>
                </a:lnTo>
                <a:lnTo>
                  <a:pt x="623" y="8"/>
                </a:lnTo>
                <a:lnTo>
                  <a:pt x="589" y="12"/>
                </a:lnTo>
                <a:lnTo>
                  <a:pt x="555" y="19"/>
                </a:lnTo>
                <a:lnTo>
                  <a:pt x="518" y="28"/>
                </a:lnTo>
                <a:lnTo>
                  <a:pt x="473" y="38"/>
                </a:lnTo>
                <a:lnTo>
                  <a:pt x="432" y="51"/>
                </a:lnTo>
                <a:lnTo>
                  <a:pt x="391" y="64"/>
                </a:lnTo>
                <a:lnTo>
                  <a:pt x="354" y="81"/>
                </a:lnTo>
                <a:lnTo>
                  <a:pt x="309" y="100"/>
                </a:lnTo>
                <a:lnTo>
                  <a:pt x="255" y="126"/>
                </a:lnTo>
                <a:lnTo>
                  <a:pt x="214" y="149"/>
                </a:lnTo>
                <a:lnTo>
                  <a:pt x="174" y="173"/>
                </a:lnTo>
                <a:lnTo>
                  <a:pt x="138" y="199"/>
                </a:lnTo>
                <a:lnTo>
                  <a:pt x="105" y="224"/>
                </a:lnTo>
                <a:lnTo>
                  <a:pt x="70" y="250"/>
                </a:lnTo>
                <a:lnTo>
                  <a:pt x="36" y="280"/>
                </a:lnTo>
                <a:lnTo>
                  <a:pt x="1" y="314"/>
                </a:lnTo>
                <a:lnTo>
                  <a:pt x="0" y="316"/>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latin typeface="Calibri" panose="020F0502020204030204" pitchFamily="34" charset="0"/>
            </a:endParaRPr>
          </a:p>
        </p:txBody>
      </p:sp>
      <p:sp>
        <p:nvSpPr>
          <p:cNvPr id="28" name="Rectangle 25"/>
          <p:cNvSpPr>
            <a:spLocks noChangeArrowheads="1"/>
          </p:cNvSpPr>
          <p:nvPr/>
        </p:nvSpPr>
        <p:spPr bwMode="auto">
          <a:xfrm>
            <a:off x="4398777" y="2406650"/>
            <a:ext cx="524246" cy="430887"/>
          </a:xfrm>
          <a:prstGeom prst="rect">
            <a:avLst/>
          </a:prstGeom>
          <a:noFill/>
          <a:ln w="9525" algn="ctr">
            <a:noFill/>
            <a:miter lim="800000"/>
            <a:headEnd/>
            <a:tailEnd/>
          </a:ln>
          <a:effectLst/>
        </p:spPr>
        <p:txBody>
          <a:bodyPr wrap="none" lIns="0" tIns="0" rIns="0" bIns="0">
            <a:spAutoFit/>
          </a:bodyPr>
          <a:lstStyle/>
          <a:p>
            <a:pPr algn="ctr" eaLnBrk="1" hangingPunct="1"/>
            <a:r>
              <a:rPr lang="en-US" sz="1400">
                <a:solidFill>
                  <a:srgbClr val="FFFFFF"/>
                </a:solidFill>
                <a:latin typeface="Calibri" panose="020F0502020204030204" pitchFamily="34" charset="0"/>
              </a:rPr>
              <a:t>Service</a:t>
            </a:r>
            <a:br>
              <a:rPr lang="en-US" sz="1400">
                <a:solidFill>
                  <a:srgbClr val="FFFFFF"/>
                </a:solidFill>
                <a:latin typeface="Calibri" panose="020F0502020204030204" pitchFamily="34" charset="0"/>
              </a:rPr>
            </a:br>
            <a:r>
              <a:rPr lang="en-US" sz="1400">
                <a:solidFill>
                  <a:srgbClr val="FFFFFF"/>
                </a:solidFill>
                <a:latin typeface="Calibri" panose="020F0502020204030204" pitchFamily="34" charset="0"/>
              </a:rPr>
              <a:t>Design</a:t>
            </a:r>
          </a:p>
        </p:txBody>
      </p:sp>
      <p:sp>
        <p:nvSpPr>
          <p:cNvPr id="29" name="Rectangle 26"/>
          <p:cNvSpPr>
            <a:spLocks noChangeArrowheads="1"/>
          </p:cNvSpPr>
          <p:nvPr/>
        </p:nvSpPr>
        <p:spPr bwMode="auto">
          <a:xfrm>
            <a:off x="3603625" y="1739900"/>
            <a:ext cx="2133600" cy="430887"/>
          </a:xfrm>
          <a:prstGeom prst="rect">
            <a:avLst/>
          </a:prstGeom>
          <a:noFill/>
          <a:ln w="9525">
            <a:noFill/>
            <a:miter lim="800000"/>
            <a:headEnd/>
            <a:tailEnd/>
          </a:ln>
        </p:spPr>
        <p:txBody>
          <a:bodyPr lIns="0" tIns="0" rIns="0" bIns="0">
            <a:spAutoFit/>
          </a:bodyPr>
          <a:lstStyle/>
          <a:p>
            <a:pPr algn="ctr" eaLnBrk="1" hangingPunct="1"/>
            <a:r>
              <a:rPr lang="en-US" sz="1400" dirty="0">
                <a:latin typeface="Calibri" panose="020F0502020204030204" pitchFamily="34" charset="0"/>
              </a:rPr>
              <a:t>Continual Service</a:t>
            </a:r>
            <a:br>
              <a:rPr lang="en-US" sz="1400" dirty="0">
                <a:latin typeface="Calibri" panose="020F0502020204030204" pitchFamily="34" charset="0"/>
              </a:rPr>
            </a:br>
            <a:r>
              <a:rPr lang="en-US" sz="1400" dirty="0">
                <a:latin typeface="Calibri" panose="020F0502020204030204" pitchFamily="34" charset="0"/>
              </a:rPr>
              <a:t>Improvement</a:t>
            </a:r>
          </a:p>
        </p:txBody>
      </p:sp>
      <p:sp>
        <p:nvSpPr>
          <p:cNvPr id="30" name="Freeform 27"/>
          <p:cNvSpPr>
            <a:spLocks/>
          </p:cNvSpPr>
          <p:nvPr/>
        </p:nvSpPr>
        <p:spPr bwMode="auto">
          <a:xfrm>
            <a:off x="4240213" y="3505200"/>
            <a:ext cx="2020887" cy="2185988"/>
          </a:xfrm>
          <a:custGeom>
            <a:avLst/>
            <a:gdLst/>
            <a:ahLst/>
            <a:cxnLst>
              <a:cxn ang="0">
                <a:pos x="1158" y="232"/>
              </a:cxn>
              <a:cxn ang="0">
                <a:pos x="826" y="178"/>
              </a:cxn>
              <a:cxn ang="0">
                <a:pos x="832" y="233"/>
              </a:cxn>
              <a:cxn ang="0">
                <a:pos x="831" y="299"/>
              </a:cxn>
              <a:cxn ang="0">
                <a:pos x="819" y="371"/>
              </a:cxn>
              <a:cxn ang="0">
                <a:pos x="797" y="436"/>
              </a:cxn>
              <a:cxn ang="0">
                <a:pos x="769" y="495"/>
              </a:cxn>
              <a:cxn ang="0">
                <a:pos x="741" y="535"/>
              </a:cxn>
              <a:cxn ang="0">
                <a:pos x="712" y="572"/>
              </a:cxn>
              <a:cxn ang="0">
                <a:pos x="680" y="604"/>
              </a:cxn>
              <a:cxn ang="0">
                <a:pos x="648" y="634"/>
              </a:cxn>
              <a:cxn ang="0">
                <a:pos x="605" y="663"/>
              </a:cxn>
              <a:cxn ang="0">
                <a:pos x="569" y="685"/>
              </a:cxn>
              <a:cxn ang="0">
                <a:pos x="524" y="708"/>
              </a:cxn>
              <a:cxn ang="0">
                <a:pos x="486" y="721"/>
              </a:cxn>
              <a:cxn ang="0">
                <a:pos x="430" y="732"/>
              </a:cxn>
              <a:cxn ang="0">
                <a:pos x="374" y="738"/>
              </a:cxn>
              <a:cxn ang="0">
                <a:pos x="358" y="507"/>
              </a:cxn>
              <a:cxn ang="0">
                <a:pos x="357" y="1377"/>
              </a:cxn>
              <a:cxn ang="0">
                <a:pos x="377" y="1178"/>
              </a:cxn>
              <a:cxn ang="0">
                <a:pos x="433" y="1175"/>
              </a:cxn>
              <a:cxn ang="0">
                <a:pos x="485" y="1169"/>
              </a:cxn>
              <a:cxn ang="0">
                <a:pos x="525" y="1163"/>
              </a:cxn>
              <a:cxn ang="0">
                <a:pos x="565" y="1153"/>
              </a:cxn>
              <a:cxn ang="0">
                <a:pos x="603" y="1142"/>
              </a:cxn>
              <a:cxn ang="0">
                <a:pos x="640" y="1131"/>
              </a:cxn>
              <a:cxn ang="0">
                <a:pos x="683" y="1114"/>
              </a:cxn>
              <a:cxn ang="0">
                <a:pos x="723" y="1098"/>
              </a:cxn>
              <a:cxn ang="0">
                <a:pos x="767" y="1078"/>
              </a:cxn>
              <a:cxn ang="0">
                <a:pos x="804" y="1057"/>
              </a:cxn>
              <a:cxn ang="0">
                <a:pos x="837" y="1036"/>
              </a:cxn>
              <a:cxn ang="0">
                <a:pos x="876" y="1012"/>
              </a:cxn>
              <a:cxn ang="0">
                <a:pos x="911" y="985"/>
              </a:cxn>
              <a:cxn ang="0">
                <a:pos x="955" y="950"/>
              </a:cxn>
              <a:cxn ang="0">
                <a:pos x="1003" y="906"/>
              </a:cxn>
              <a:cxn ang="0">
                <a:pos x="1046" y="858"/>
              </a:cxn>
              <a:cxn ang="0">
                <a:pos x="1086" y="809"/>
              </a:cxn>
              <a:cxn ang="0">
                <a:pos x="1121" y="757"/>
              </a:cxn>
              <a:cxn ang="0">
                <a:pos x="1155" y="701"/>
              </a:cxn>
              <a:cxn ang="0">
                <a:pos x="1185" y="645"/>
              </a:cxn>
              <a:cxn ang="0">
                <a:pos x="1210" y="585"/>
              </a:cxn>
              <a:cxn ang="0">
                <a:pos x="1236" y="510"/>
              </a:cxn>
              <a:cxn ang="0">
                <a:pos x="1256" y="433"/>
              </a:cxn>
              <a:cxn ang="0">
                <a:pos x="1267" y="349"/>
              </a:cxn>
              <a:cxn ang="0">
                <a:pos x="1273" y="250"/>
              </a:cxn>
              <a:cxn ang="0">
                <a:pos x="1268" y="166"/>
              </a:cxn>
              <a:cxn ang="0">
                <a:pos x="1259" y="87"/>
              </a:cxn>
              <a:cxn ang="0">
                <a:pos x="1238" y="2"/>
              </a:cxn>
            </a:cxnLst>
            <a:rect l="0" t="0" r="r" b="b"/>
            <a:pathLst>
              <a:path w="1273" h="1377">
                <a:moveTo>
                  <a:pt x="1237" y="0"/>
                </a:moveTo>
                <a:lnTo>
                  <a:pt x="1158" y="232"/>
                </a:lnTo>
                <a:lnTo>
                  <a:pt x="1158" y="233"/>
                </a:lnTo>
                <a:lnTo>
                  <a:pt x="826" y="178"/>
                </a:lnTo>
                <a:lnTo>
                  <a:pt x="830" y="204"/>
                </a:lnTo>
                <a:lnTo>
                  <a:pt x="832" y="233"/>
                </a:lnTo>
                <a:lnTo>
                  <a:pt x="832" y="264"/>
                </a:lnTo>
                <a:lnTo>
                  <a:pt x="831" y="299"/>
                </a:lnTo>
                <a:lnTo>
                  <a:pt x="826" y="333"/>
                </a:lnTo>
                <a:lnTo>
                  <a:pt x="819" y="371"/>
                </a:lnTo>
                <a:lnTo>
                  <a:pt x="810" y="402"/>
                </a:lnTo>
                <a:lnTo>
                  <a:pt x="797" y="436"/>
                </a:lnTo>
                <a:lnTo>
                  <a:pt x="784" y="466"/>
                </a:lnTo>
                <a:lnTo>
                  <a:pt x="769" y="495"/>
                </a:lnTo>
                <a:lnTo>
                  <a:pt x="755" y="517"/>
                </a:lnTo>
                <a:lnTo>
                  <a:pt x="741" y="535"/>
                </a:lnTo>
                <a:lnTo>
                  <a:pt x="728" y="554"/>
                </a:lnTo>
                <a:lnTo>
                  <a:pt x="712" y="572"/>
                </a:lnTo>
                <a:lnTo>
                  <a:pt x="695" y="591"/>
                </a:lnTo>
                <a:lnTo>
                  <a:pt x="680" y="604"/>
                </a:lnTo>
                <a:lnTo>
                  <a:pt x="664" y="620"/>
                </a:lnTo>
                <a:lnTo>
                  <a:pt x="648" y="634"/>
                </a:lnTo>
                <a:lnTo>
                  <a:pt x="628" y="649"/>
                </a:lnTo>
                <a:lnTo>
                  <a:pt x="605" y="663"/>
                </a:lnTo>
                <a:lnTo>
                  <a:pt x="586" y="677"/>
                </a:lnTo>
                <a:lnTo>
                  <a:pt x="569" y="685"/>
                </a:lnTo>
                <a:lnTo>
                  <a:pt x="545" y="700"/>
                </a:lnTo>
                <a:lnTo>
                  <a:pt x="524" y="708"/>
                </a:lnTo>
                <a:lnTo>
                  <a:pt x="505" y="714"/>
                </a:lnTo>
                <a:lnTo>
                  <a:pt x="486" y="721"/>
                </a:lnTo>
                <a:lnTo>
                  <a:pt x="457" y="728"/>
                </a:lnTo>
                <a:lnTo>
                  <a:pt x="430" y="732"/>
                </a:lnTo>
                <a:lnTo>
                  <a:pt x="401" y="736"/>
                </a:lnTo>
                <a:lnTo>
                  <a:pt x="374" y="738"/>
                </a:lnTo>
                <a:lnTo>
                  <a:pt x="358" y="739"/>
                </a:lnTo>
                <a:lnTo>
                  <a:pt x="358" y="507"/>
                </a:lnTo>
                <a:lnTo>
                  <a:pt x="0" y="936"/>
                </a:lnTo>
                <a:lnTo>
                  <a:pt x="357" y="1377"/>
                </a:lnTo>
                <a:lnTo>
                  <a:pt x="357" y="1179"/>
                </a:lnTo>
                <a:lnTo>
                  <a:pt x="377" y="1178"/>
                </a:lnTo>
                <a:lnTo>
                  <a:pt x="404" y="1177"/>
                </a:lnTo>
                <a:lnTo>
                  <a:pt x="433" y="1175"/>
                </a:lnTo>
                <a:lnTo>
                  <a:pt x="462" y="1172"/>
                </a:lnTo>
                <a:lnTo>
                  <a:pt x="485" y="1169"/>
                </a:lnTo>
                <a:lnTo>
                  <a:pt x="502" y="1166"/>
                </a:lnTo>
                <a:lnTo>
                  <a:pt x="525" y="1163"/>
                </a:lnTo>
                <a:lnTo>
                  <a:pt x="549" y="1156"/>
                </a:lnTo>
                <a:lnTo>
                  <a:pt x="565" y="1153"/>
                </a:lnTo>
                <a:lnTo>
                  <a:pt x="585" y="1148"/>
                </a:lnTo>
                <a:lnTo>
                  <a:pt x="603" y="1142"/>
                </a:lnTo>
                <a:lnTo>
                  <a:pt x="623" y="1136"/>
                </a:lnTo>
                <a:lnTo>
                  <a:pt x="640" y="1131"/>
                </a:lnTo>
                <a:lnTo>
                  <a:pt x="660" y="1124"/>
                </a:lnTo>
                <a:lnTo>
                  <a:pt x="683" y="1114"/>
                </a:lnTo>
                <a:lnTo>
                  <a:pt x="704" y="1106"/>
                </a:lnTo>
                <a:lnTo>
                  <a:pt x="723" y="1098"/>
                </a:lnTo>
                <a:lnTo>
                  <a:pt x="745" y="1088"/>
                </a:lnTo>
                <a:lnTo>
                  <a:pt x="767" y="1078"/>
                </a:lnTo>
                <a:lnTo>
                  <a:pt x="786" y="1069"/>
                </a:lnTo>
                <a:lnTo>
                  <a:pt x="804" y="1057"/>
                </a:lnTo>
                <a:lnTo>
                  <a:pt x="821" y="1048"/>
                </a:lnTo>
                <a:lnTo>
                  <a:pt x="837" y="1036"/>
                </a:lnTo>
                <a:lnTo>
                  <a:pt x="856" y="1026"/>
                </a:lnTo>
                <a:lnTo>
                  <a:pt x="876" y="1012"/>
                </a:lnTo>
                <a:lnTo>
                  <a:pt x="894" y="998"/>
                </a:lnTo>
                <a:lnTo>
                  <a:pt x="911" y="985"/>
                </a:lnTo>
                <a:lnTo>
                  <a:pt x="928" y="972"/>
                </a:lnTo>
                <a:lnTo>
                  <a:pt x="955" y="950"/>
                </a:lnTo>
                <a:lnTo>
                  <a:pt x="981" y="925"/>
                </a:lnTo>
                <a:lnTo>
                  <a:pt x="1003" y="906"/>
                </a:lnTo>
                <a:lnTo>
                  <a:pt x="1028" y="878"/>
                </a:lnTo>
                <a:lnTo>
                  <a:pt x="1046" y="858"/>
                </a:lnTo>
                <a:lnTo>
                  <a:pt x="1065" y="835"/>
                </a:lnTo>
                <a:lnTo>
                  <a:pt x="1086" y="809"/>
                </a:lnTo>
                <a:lnTo>
                  <a:pt x="1104" y="784"/>
                </a:lnTo>
                <a:lnTo>
                  <a:pt x="1121" y="757"/>
                </a:lnTo>
                <a:lnTo>
                  <a:pt x="1140" y="730"/>
                </a:lnTo>
                <a:lnTo>
                  <a:pt x="1155" y="701"/>
                </a:lnTo>
                <a:lnTo>
                  <a:pt x="1171" y="676"/>
                </a:lnTo>
                <a:lnTo>
                  <a:pt x="1185" y="645"/>
                </a:lnTo>
                <a:lnTo>
                  <a:pt x="1199" y="616"/>
                </a:lnTo>
                <a:lnTo>
                  <a:pt x="1210" y="585"/>
                </a:lnTo>
                <a:lnTo>
                  <a:pt x="1222" y="551"/>
                </a:lnTo>
                <a:lnTo>
                  <a:pt x="1236" y="510"/>
                </a:lnTo>
                <a:lnTo>
                  <a:pt x="1246" y="471"/>
                </a:lnTo>
                <a:lnTo>
                  <a:pt x="1256" y="433"/>
                </a:lnTo>
                <a:lnTo>
                  <a:pt x="1261" y="394"/>
                </a:lnTo>
                <a:lnTo>
                  <a:pt x="1267" y="349"/>
                </a:lnTo>
                <a:lnTo>
                  <a:pt x="1272" y="294"/>
                </a:lnTo>
                <a:lnTo>
                  <a:pt x="1273" y="250"/>
                </a:lnTo>
                <a:lnTo>
                  <a:pt x="1272" y="207"/>
                </a:lnTo>
                <a:lnTo>
                  <a:pt x="1268" y="166"/>
                </a:lnTo>
                <a:lnTo>
                  <a:pt x="1263" y="128"/>
                </a:lnTo>
                <a:lnTo>
                  <a:pt x="1259" y="87"/>
                </a:lnTo>
                <a:lnTo>
                  <a:pt x="1250" y="46"/>
                </a:lnTo>
                <a:lnTo>
                  <a:pt x="1238" y="2"/>
                </a:lnTo>
                <a:lnTo>
                  <a:pt x="1237"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latin typeface="Calibri" panose="020F0502020204030204" pitchFamily="34" charset="0"/>
            </a:endParaRPr>
          </a:p>
        </p:txBody>
      </p:sp>
      <p:sp>
        <p:nvSpPr>
          <p:cNvPr id="31" name="Freeform 28"/>
          <p:cNvSpPr>
            <a:spLocks/>
          </p:cNvSpPr>
          <p:nvPr/>
        </p:nvSpPr>
        <p:spPr bwMode="auto">
          <a:xfrm>
            <a:off x="4240213" y="3505200"/>
            <a:ext cx="2020887" cy="2185988"/>
          </a:xfrm>
          <a:custGeom>
            <a:avLst/>
            <a:gdLst/>
            <a:ahLst/>
            <a:cxnLst>
              <a:cxn ang="0">
                <a:pos x="1158" y="232"/>
              </a:cxn>
              <a:cxn ang="0">
                <a:pos x="826" y="178"/>
              </a:cxn>
              <a:cxn ang="0">
                <a:pos x="832" y="233"/>
              </a:cxn>
              <a:cxn ang="0">
                <a:pos x="831" y="299"/>
              </a:cxn>
              <a:cxn ang="0">
                <a:pos x="819" y="371"/>
              </a:cxn>
              <a:cxn ang="0">
                <a:pos x="797" y="436"/>
              </a:cxn>
              <a:cxn ang="0">
                <a:pos x="769" y="495"/>
              </a:cxn>
              <a:cxn ang="0">
                <a:pos x="741" y="535"/>
              </a:cxn>
              <a:cxn ang="0">
                <a:pos x="712" y="572"/>
              </a:cxn>
              <a:cxn ang="0">
                <a:pos x="680" y="604"/>
              </a:cxn>
              <a:cxn ang="0">
                <a:pos x="648" y="634"/>
              </a:cxn>
              <a:cxn ang="0">
                <a:pos x="605" y="663"/>
              </a:cxn>
              <a:cxn ang="0">
                <a:pos x="569" y="685"/>
              </a:cxn>
              <a:cxn ang="0">
                <a:pos x="524" y="708"/>
              </a:cxn>
              <a:cxn ang="0">
                <a:pos x="486" y="721"/>
              </a:cxn>
              <a:cxn ang="0">
                <a:pos x="430" y="732"/>
              </a:cxn>
              <a:cxn ang="0">
                <a:pos x="374" y="738"/>
              </a:cxn>
              <a:cxn ang="0">
                <a:pos x="358" y="507"/>
              </a:cxn>
              <a:cxn ang="0">
                <a:pos x="357" y="1377"/>
              </a:cxn>
              <a:cxn ang="0">
                <a:pos x="377" y="1178"/>
              </a:cxn>
              <a:cxn ang="0">
                <a:pos x="433" y="1175"/>
              </a:cxn>
              <a:cxn ang="0">
                <a:pos x="485" y="1169"/>
              </a:cxn>
              <a:cxn ang="0">
                <a:pos x="525" y="1163"/>
              </a:cxn>
              <a:cxn ang="0">
                <a:pos x="565" y="1153"/>
              </a:cxn>
              <a:cxn ang="0">
                <a:pos x="603" y="1142"/>
              </a:cxn>
              <a:cxn ang="0">
                <a:pos x="640" y="1131"/>
              </a:cxn>
              <a:cxn ang="0">
                <a:pos x="683" y="1114"/>
              </a:cxn>
              <a:cxn ang="0">
                <a:pos x="723" y="1098"/>
              </a:cxn>
              <a:cxn ang="0">
                <a:pos x="767" y="1078"/>
              </a:cxn>
              <a:cxn ang="0">
                <a:pos x="804" y="1057"/>
              </a:cxn>
              <a:cxn ang="0">
                <a:pos x="837" y="1036"/>
              </a:cxn>
              <a:cxn ang="0">
                <a:pos x="876" y="1012"/>
              </a:cxn>
              <a:cxn ang="0">
                <a:pos x="911" y="985"/>
              </a:cxn>
              <a:cxn ang="0">
                <a:pos x="955" y="950"/>
              </a:cxn>
              <a:cxn ang="0">
                <a:pos x="1003" y="906"/>
              </a:cxn>
              <a:cxn ang="0">
                <a:pos x="1046" y="858"/>
              </a:cxn>
              <a:cxn ang="0">
                <a:pos x="1086" y="809"/>
              </a:cxn>
              <a:cxn ang="0">
                <a:pos x="1121" y="757"/>
              </a:cxn>
              <a:cxn ang="0">
                <a:pos x="1155" y="701"/>
              </a:cxn>
              <a:cxn ang="0">
                <a:pos x="1185" y="645"/>
              </a:cxn>
              <a:cxn ang="0">
                <a:pos x="1210" y="585"/>
              </a:cxn>
              <a:cxn ang="0">
                <a:pos x="1236" y="510"/>
              </a:cxn>
              <a:cxn ang="0">
                <a:pos x="1256" y="433"/>
              </a:cxn>
              <a:cxn ang="0">
                <a:pos x="1267" y="349"/>
              </a:cxn>
              <a:cxn ang="0">
                <a:pos x="1273" y="250"/>
              </a:cxn>
              <a:cxn ang="0">
                <a:pos x="1268" y="166"/>
              </a:cxn>
              <a:cxn ang="0">
                <a:pos x="1259" y="87"/>
              </a:cxn>
              <a:cxn ang="0">
                <a:pos x="1238" y="2"/>
              </a:cxn>
            </a:cxnLst>
            <a:rect l="0" t="0" r="r" b="b"/>
            <a:pathLst>
              <a:path w="1273" h="1377">
                <a:moveTo>
                  <a:pt x="1237" y="0"/>
                </a:moveTo>
                <a:lnTo>
                  <a:pt x="1158" y="232"/>
                </a:lnTo>
                <a:lnTo>
                  <a:pt x="1158" y="233"/>
                </a:lnTo>
                <a:lnTo>
                  <a:pt x="826" y="178"/>
                </a:lnTo>
                <a:lnTo>
                  <a:pt x="830" y="204"/>
                </a:lnTo>
                <a:lnTo>
                  <a:pt x="832" y="233"/>
                </a:lnTo>
                <a:lnTo>
                  <a:pt x="832" y="264"/>
                </a:lnTo>
                <a:lnTo>
                  <a:pt x="831" y="299"/>
                </a:lnTo>
                <a:lnTo>
                  <a:pt x="826" y="333"/>
                </a:lnTo>
                <a:lnTo>
                  <a:pt x="819" y="371"/>
                </a:lnTo>
                <a:lnTo>
                  <a:pt x="810" y="402"/>
                </a:lnTo>
                <a:lnTo>
                  <a:pt x="797" y="436"/>
                </a:lnTo>
                <a:lnTo>
                  <a:pt x="784" y="466"/>
                </a:lnTo>
                <a:lnTo>
                  <a:pt x="769" y="495"/>
                </a:lnTo>
                <a:lnTo>
                  <a:pt x="755" y="517"/>
                </a:lnTo>
                <a:lnTo>
                  <a:pt x="741" y="535"/>
                </a:lnTo>
                <a:lnTo>
                  <a:pt x="728" y="554"/>
                </a:lnTo>
                <a:lnTo>
                  <a:pt x="712" y="572"/>
                </a:lnTo>
                <a:lnTo>
                  <a:pt x="695" y="591"/>
                </a:lnTo>
                <a:lnTo>
                  <a:pt x="680" y="604"/>
                </a:lnTo>
                <a:lnTo>
                  <a:pt x="664" y="620"/>
                </a:lnTo>
                <a:lnTo>
                  <a:pt x="648" y="634"/>
                </a:lnTo>
                <a:lnTo>
                  <a:pt x="628" y="649"/>
                </a:lnTo>
                <a:lnTo>
                  <a:pt x="605" y="663"/>
                </a:lnTo>
                <a:lnTo>
                  <a:pt x="586" y="677"/>
                </a:lnTo>
                <a:lnTo>
                  <a:pt x="569" y="685"/>
                </a:lnTo>
                <a:lnTo>
                  <a:pt x="545" y="700"/>
                </a:lnTo>
                <a:lnTo>
                  <a:pt x="524" y="708"/>
                </a:lnTo>
                <a:lnTo>
                  <a:pt x="505" y="714"/>
                </a:lnTo>
                <a:lnTo>
                  <a:pt x="486" y="721"/>
                </a:lnTo>
                <a:lnTo>
                  <a:pt x="457" y="728"/>
                </a:lnTo>
                <a:lnTo>
                  <a:pt x="430" y="732"/>
                </a:lnTo>
                <a:lnTo>
                  <a:pt x="401" y="736"/>
                </a:lnTo>
                <a:lnTo>
                  <a:pt x="374" y="738"/>
                </a:lnTo>
                <a:lnTo>
                  <a:pt x="358" y="739"/>
                </a:lnTo>
                <a:lnTo>
                  <a:pt x="358" y="507"/>
                </a:lnTo>
                <a:lnTo>
                  <a:pt x="0" y="936"/>
                </a:lnTo>
                <a:lnTo>
                  <a:pt x="357" y="1377"/>
                </a:lnTo>
                <a:lnTo>
                  <a:pt x="357" y="1179"/>
                </a:lnTo>
                <a:lnTo>
                  <a:pt x="377" y="1178"/>
                </a:lnTo>
                <a:lnTo>
                  <a:pt x="404" y="1177"/>
                </a:lnTo>
                <a:lnTo>
                  <a:pt x="433" y="1175"/>
                </a:lnTo>
                <a:lnTo>
                  <a:pt x="462" y="1172"/>
                </a:lnTo>
                <a:lnTo>
                  <a:pt x="485" y="1169"/>
                </a:lnTo>
                <a:lnTo>
                  <a:pt x="502" y="1166"/>
                </a:lnTo>
                <a:lnTo>
                  <a:pt x="525" y="1163"/>
                </a:lnTo>
                <a:lnTo>
                  <a:pt x="549" y="1156"/>
                </a:lnTo>
                <a:lnTo>
                  <a:pt x="565" y="1153"/>
                </a:lnTo>
                <a:lnTo>
                  <a:pt x="585" y="1148"/>
                </a:lnTo>
                <a:lnTo>
                  <a:pt x="603" y="1142"/>
                </a:lnTo>
                <a:lnTo>
                  <a:pt x="623" y="1136"/>
                </a:lnTo>
                <a:lnTo>
                  <a:pt x="640" y="1131"/>
                </a:lnTo>
                <a:lnTo>
                  <a:pt x="660" y="1124"/>
                </a:lnTo>
                <a:lnTo>
                  <a:pt x="683" y="1114"/>
                </a:lnTo>
                <a:lnTo>
                  <a:pt x="704" y="1106"/>
                </a:lnTo>
                <a:lnTo>
                  <a:pt x="723" y="1098"/>
                </a:lnTo>
                <a:lnTo>
                  <a:pt x="745" y="1088"/>
                </a:lnTo>
                <a:lnTo>
                  <a:pt x="767" y="1078"/>
                </a:lnTo>
                <a:lnTo>
                  <a:pt x="786" y="1069"/>
                </a:lnTo>
                <a:lnTo>
                  <a:pt x="804" y="1057"/>
                </a:lnTo>
                <a:lnTo>
                  <a:pt x="821" y="1048"/>
                </a:lnTo>
                <a:lnTo>
                  <a:pt x="837" y="1036"/>
                </a:lnTo>
                <a:lnTo>
                  <a:pt x="856" y="1026"/>
                </a:lnTo>
                <a:lnTo>
                  <a:pt x="876" y="1012"/>
                </a:lnTo>
                <a:lnTo>
                  <a:pt x="894" y="998"/>
                </a:lnTo>
                <a:lnTo>
                  <a:pt x="911" y="985"/>
                </a:lnTo>
                <a:lnTo>
                  <a:pt x="928" y="972"/>
                </a:lnTo>
                <a:lnTo>
                  <a:pt x="955" y="950"/>
                </a:lnTo>
                <a:lnTo>
                  <a:pt x="981" y="925"/>
                </a:lnTo>
                <a:lnTo>
                  <a:pt x="1003" y="906"/>
                </a:lnTo>
                <a:lnTo>
                  <a:pt x="1028" y="878"/>
                </a:lnTo>
                <a:lnTo>
                  <a:pt x="1046" y="858"/>
                </a:lnTo>
                <a:lnTo>
                  <a:pt x="1065" y="835"/>
                </a:lnTo>
                <a:lnTo>
                  <a:pt x="1086" y="809"/>
                </a:lnTo>
                <a:lnTo>
                  <a:pt x="1104" y="784"/>
                </a:lnTo>
                <a:lnTo>
                  <a:pt x="1121" y="757"/>
                </a:lnTo>
                <a:lnTo>
                  <a:pt x="1140" y="730"/>
                </a:lnTo>
                <a:lnTo>
                  <a:pt x="1155" y="701"/>
                </a:lnTo>
                <a:lnTo>
                  <a:pt x="1171" y="676"/>
                </a:lnTo>
                <a:lnTo>
                  <a:pt x="1185" y="645"/>
                </a:lnTo>
                <a:lnTo>
                  <a:pt x="1199" y="616"/>
                </a:lnTo>
                <a:lnTo>
                  <a:pt x="1210" y="585"/>
                </a:lnTo>
                <a:lnTo>
                  <a:pt x="1222" y="551"/>
                </a:lnTo>
                <a:lnTo>
                  <a:pt x="1236" y="510"/>
                </a:lnTo>
                <a:lnTo>
                  <a:pt x="1246" y="471"/>
                </a:lnTo>
                <a:lnTo>
                  <a:pt x="1256" y="433"/>
                </a:lnTo>
                <a:lnTo>
                  <a:pt x="1261" y="394"/>
                </a:lnTo>
                <a:lnTo>
                  <a:pt x="1267" y="349"/>
                </a:lnTo>
                <a:lnTo>
                  <a:pt x="1272" y="294"/>
                </a:lnTo>
                <a:lnTo>
                  <a:pt x="1273" y="250"/>
                </a:lnTo>
                <a:lnTo>
                  <a:pt x="1272" y="207"/>
                </a:lnTo>
                <a:lnTo>
                  <a:pt x="1268" y="166"/>
                </a:lnTo>
                <a:lnTo>
                  <a:pt x="1263" y="128"/>
                </a:lnTo>
                <a:lnTo>
                  <a:pt x="1259" y="87"/>
                </a:lnTo>
                <a:lnTo>
                  <a:pt x="1250" y="46"/>
                </a:lnTo>
                <a:lnTo>
                  <a:pt x="1238" y="2"/>
                </a:lnTo>
                <a:lnTo>
                  <a:pt x="1237" y="0"/>
                </a:lnTo>
                <a:close/>
              </a:path>
            </a:pathLst>
          </a:custGeom>
          <a:noFill/>
          <a:ln w="4763" cap="rnd">
            <a:solidFill>
              <a:srgbClr val="006699"/>
            </a:solidFill>
            <a:prstDash val="solid"/>
            <a:round/>
            <a:headEnd/>
            <a:tailEnd/>
          </a:ln>
        </p:spPr>
        <p:txBody>
          <a:bodyPr/>
          <a:lstStyle/>
          <a:p>
            <a:endParaRPr lang="en-US">
              <a:latin typeface="Calibri" panose="020F0502020204030204" pitchFamily="34" charset="0"/>
            </a:endParaRPr>
          </a:p>
        </p:txBody>
      </p:sp>
      <p:sp>
        <p:nvSpPr>
          <p:cNvPr id="32" name="Rectangle 29"/>
          <p:cNvSpPr>
            <a:spLocks noChangeArrowheads="1"/>
          </p:cNvSpPr>
          <p:nvPr/>
        </p:nvSpPr>
        <p:spPr bwMode="auto">
          <a:xfrm>
            <a:off x="5121948" y="4505325"/>
            <a:ext cx="720967" cy="430887"/>
          </a:xfrm>
          <a:prstGeom prst="rect">
            <a:avLst/>
          </a:prstGeom>
          <a:noFill/>
          <a:ln w="9525" algn="ctr">
            <a:noFill/>
            <a:miter lim="800000"/>
            <a:headEnd/>
            <a:tailEnd/>
          </a:ln>
          <a:effectLst/>
        </p:spPr>
        <p:txBody>
          <a:bodyPr wrap="none" lIns="0" tIns="0" rIns="0" bIns="0">
            <a:spAutoFit/>
          </a:bodyPr>
          <a:lstStyle/>
          <a:p>
            <a:pPr algn="ctr" eaLnBrk="1" hangingPunct="1"/>
            <a:r>
              <a:rPr lang="en-US" sz="1400">
                <a:solidFill>
                  <a:srgbClr val="FFFFFF"/>
                </a:solidFill>
                <a:latin typeface="Calibri" panose="020F0502020204030204" pitchFamily="34" charset="0"/>
              </a:rPr>
              <a:t>Service</a:t>
            </a:r>
            <a:br>
              <a:rPr lang="en-US" sz="1400">
                <a:solidFill>
                  <a:srgbClr val="FFFFFF"/>
                </a:solidFill>
                <a:latin typeface="Calibri" panose="020F0502020204030204" pitchFamily="34" charset="0"/>
              </a:rPr>
            </a:br>
            <a:r>
              <a:rPr lang="en-US" sz="1400">
                <a:solidFill>
                  <a:srgbClr val="FFFFFF"/>
                </a:solidFill>
                <a:latin typeface="Calibri" panose="020F0502020204030204" pitchFamily="34" charset="0"/>
              </a:rPr>
              <a:t>Transition</a:t>
            </a:r>
          </a:p>
        </p:txBody>
      </p:sp>
      <p:sp>
        <p:nvSpPr>
          <p:cNvPr id="33" name="AutoShape 30"/>
          <p:cNvSpPr>
            <a:spLocks noChangeArrowheads="1"/>
          </p:cNvSpPr>
          <p:nvPr/>
        </p:nvSpPr>
        <p:spPr bwMode="auto">
          <a:xfrm rot="16010380">
            <a:off x="5544220" y="1629054"/>
            <a:ext cx="366960" cy="1097994"/>
          </a:xfrm>
          <a:prstGeom prst="rtTriangle">
            <a:avLst/>
          </a:prstGeom>
          <a:solidFill>
            <a:srgbClr val="00CC99"/>
          </a:solidFill>
          <a:ln w="19050" algn="ctr">
            <a:noFill/>
            <a:miter lim="800000"/>
            <a:headEnd/>
            <a:tailEnd/>
          </a:ln>
          <a:effectLst/>
        </p:spPr>
        <p:txBody>
          <a:bodyPr wrap="none" anchor="ctr">
            <a:spAutoFit/>
          </a:bodyPr>
          <a:lstStyle/>
          <a:p>
            <a:endParaRPr lang="en-US">
              <a:latin typeface="Calibri" panose="020F0502020204030204" pitchFamily="34" charset="0"/>
            </a:endParaRPr>
          </a:p>
        </p:txBody>
      </p:sp>
      <p:sp>
        <p:nvSpPr>
          <p:cNvPr id="34" name="Line 31"/>
          <p:cNvSpPr>
            <a:spLocks noChangeShapeType="1"/>
          </p:cNvSpPr>
          <p:nvPr/>
        </p:nvSpPr>
        <p:spPr bwMode="auto">
          <a:xfrm flipH="1">
            <a:off x="5978525" y="1989138"/>
            <a:ext cx="11113" cy="481012"/>
          </a:xfrm>
          <a:prstGeom prst="line">
            <a:avLst/>
          </a:prstGeom>
          <a:noFill/>
          <a:ln w="38100">
            <a:solidFill>
              <a:srgbClr val="CCECFF"/>
            </a:solidFill>
            <a:round/>
            <a:headEnd/>
            <a:tailEnd/>
          </a:ln>
          <a:effectLst/>
        </p:spPr>
        <p:txBody>
          <a:bodyPr>
            <a:spAutoFit/>
          </a:bodyPr>
          <a:lstStyle/>
          <a:p>
            <a:endParaRPr lang="en-US">
              <a:latin typeface="Calibri" panose="020F0502020204030204" pitchFamily="34" charset="0"/>
            </a:endParaRPr>
          </a:p>
        </p:txBody>
      </p:sp>
      <p:sp>
        <p:nvSpPr>
          <p:cNvPr id="35" name="Line 32"/>
          <p:cNvSpPr>
            <a:spLocks noChangeShapeType="1"/>
          </p:cNvSpPr>
          <p:nvPr/>
        </p:nvSpPr>
        <p:spPr bwMode="auto">
          <a:xfrm flipV="1">
            <a:off x="5521325" y="2452688"/>
            <a:ext cx="466725" cy="17462"/>
          </a:xfrm>
          <a:prstGeom prst="line">
            <a:avLst/>
          </a:prstGeom>
          <a:noFill/>
          <a:ln w="38100">
            <a:solidFill>
              <a:srgbClr val="CCECFF"/>
            </a:solidFill>
            <a:round/>
            <a:headEnd/>
            <a:tailEnd/>
          </a:ln>
          <a:effectLst/>
        </p:spPr>
        <p:txBody>
          <a:bodyPr>
            <a:spAutoFit/>
          </a:bodyPr>
          <a:lstStyle/>
          <a:p>
            <a:endParaRPr lang="en-US">
              <a:latin typeface="Calibri" panose="020F0502020204030204" pitchFamily="34" charset="0"/>
            </a:endParaRPr>
          </a:p>
        </p:txBody>
      </p:sp>
      <p:sp>
        <p:nvSpPr>
          <p:cNvPr id="36" name="WordArt 33"/>
          <p:cNvSpPr>
            <a:spLocks noChangeArrowheads="1" noChangeShapeType="1" noTextEdit="1"/>
          </p:cNvSpPr>
          <p:nvPr/>
        </p:nvSpPr>
        <p:spPr bwMode="auto">
          <a:xfrm>
            <a:off x="3810000" y="1524000"/>
            <a:ext cx="1676400" cy="261937"/>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Complimentary Guidance</a:t>
            </a:r>
          </a:p>
        </p:txBody>
      </p:sp>
      <p:sp>
        <p:nvSpPr>
          <p:cNvPr id="37" name="WordArt 34"/>
          <p:cNvSpPr>
            <a:spLocks noChangeArrowheads="1" noChangeShapeType="1" noTextEdit="1"/>
          </p:cNvSpPr>
          <p:nvPr/>
        </p:nvSpPr>
        <p:spPr bwMode="auto">
          <a:xfrm rot="-89112458">
            <a:off x="2677664" y="2076805"/>
            <a:ext cx="752475" cy="128588"/>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Quick Wins</a:t>
            </a:r>
          </a:p>
        </p:txBody>
      </p:sp>
      <p:sp>
        <p:nvSpPr>
          <p:cNvPr id="38" name="WordArt 35"/>
          <p:cNvSpPr>
            <a:spLocks noChangeArrowheads="1" noChangeShapeType="1" noTextEdit="1"/>
          </p:cNvSpPr>
          <p:nvPr/>
        </p:nvSpPr>
        <p:spPr bwMode="auto">
          <a:xfrm rot="2685766">
            <a:off x="5514341" y="2139822"/>
            <a:ext cx="1409700" cy="227012"/>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Governance Methods</a:t>
            </a:r>
          </a:p>
        </p:txBody>
      </p:sp>
      <p:sp>
        <p:nvSpPr>
          <p:cNvPr id="39" name="WordArt 36"/>
          <p:cNvSpPr>
            <a:spLocks noChangeArrowheads="1" noChangeShapeType="1" noTextEdit="1"/>
          </p:cNvSpPr>
          <p:nvPr/>
        </p:nvSpPr>
        <p:spPr bwMode="auto">
          <a:xfrm rot="16200000">
            <a:off x="6543675" y="3819525"/>
            <a:ext cx="904875" cy="123825"/>
          </a:xfrm>
          <a:prstGeom prst="rect">
            <a:avLst/>
          </a:prstGeom>
        </p:spPr>
        <p:txBody>
          <a:bodyPr spcFirstLastPara="1" wrap="none" fromWordArt="1">
            <a:prstTxWarp prst="textArchDown">
              <a:avLst>
                <a:gd name="adj" fmla="val 0"/>
              </a:avLst>
            </a:prstTxWarp>
          </a:bodyPr>
          <a:lstStyle/>
          <a:p>
            <a:pPr algn="ctr"/>
            <a:r>
              <a:rPr lang="en-US" sz="12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Calibri" panose="020F0502020204030204" pitchFamily="34" charset="0"/>
              </a:rPr>
              <a:t>Case Studies</a:t>
            </a:r>
          </a:p>
        </p:txBody>
      </p:sp>
      <p:sp>
        <p:nvSpPr>
          <p:cNvPr id="40" name="WordArt 37"/>
          <p:cNvSpPr>
            <a:spLocks noChangeArrowheads="1" noChangeShapeType="1" noTextEdit="1"/>
          </p:cNvSpPr>
          <p:nvPr/>
        </p:nvSpPr>
        <p:spPr bwMode="auto">
          <a:xfrm rot="-89170444">
            <a:off x="5596160" y="5343570"/>
            <a:ext cx="1409700" cy="271462"/>
          </a:xfrm>
          <a:prstGeom prst="rect">
            <a:avLst/>
          </a:prstGeom>
        </p:spPr>
        <p:txBody>
          <a:bodyPr spcFirstLastPara="1" wrap="none" fromWordArt="1">
            <a:prstTxWarp prst="textArchDown">
              <a:avLst>
                <a:gd name="adj" fmla="val 0"/>
              </a:avLst>
            </a:prstTxWarp>
          </a:bodyPr>
          <a:lstStyle/>
          <a:p>
            <a:pPr algn="ctr"/>
            <a:r>
              <a:rPr lang="en-US" sz="12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Calibri" panose="020F0502020204030204" pitchFamily="34" charset="0"/>
              </a:rPr>
              <a:t>Value-added Products</a:t>
            </a:r>
          </a:p>
        </p:txBody>
      </p:sp>
      <p:sp>
        <p:nvSpPr>
          <p:cNvPr id="41" name="WordArt 38"/>
          <p:cNvSpPr>
            <a:spLocks noChangeArrowheads="1" noChangeShapeType="1" noTextEdit="1"/>
          </p:cNvSpPr>
          <p:nvPr/>
        </p:nvSpPr>
        <p:spPr bwMode="auto">
          <a:xfrm>
            <a:off x="4343400" y="6096000"/>
            <a:ext cx="647700" cy="200025"/>
          </a:xfrm>
          <a:prstGeom prst="rect">
            <a:avLst/>
          </a:prstGeom>
        </p:spPr>
        <p:txBody>
          <a:bodyPr wrap="none" fromWordArt="1">
            <a:prstTxWarp prst="textPlain">
              <a:avLst>
                <a:gd name="adj" fmla="val 50000"/>
              </a:avLst>
            </a:prstTxWarp>
          </a:bodyPr>
          <a:lstStyle/>
          <a:p>
            <a:pPr algn="ctr"/>
            <a:r>
              <a:rPr lang="en-US" sz="12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Calibri" panose="020F0502020204030204" pitchFamily="34" charset="0"/>
              </a:rPr>
              <a:t>Templates</a:t>
            </a:r>
          </a:p>
        </p:txBody>
      </p:sp>
      <p:sp>
        <p:nvSpPr>
          <p:cNvPr id="42" name="WordArt 39"/>
          <p:cNvSpPr>
            <a:spLocks noChangeArrowheads="1" noChangeShapeType="1" noTextEdit="1"/>
          </p:cNvSpPr>
          <p:nvPr/>
        </p:nvSpPr>
        <p:spPr bwMode="auto">
          <a:xfrm rot="2710764">
            <a:off x="2595977" y="5400321"/>
            <a:ext cx="904875" cy="176212"/>
          </a:xfrm>
          <a:prstGeom prst="rect">
            <a:avLst/>
          </a:prstGeom>
        </p:spPr>
        <p:txBody>
          <a:bodyPr spcFirstLastPara="1" wrap="none" fromWordArt="1">
            <a:prstTxWarp prst="textArchDown">
              <a:avLst>
                <a:gd name="adj" fmla="val 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Qualifications</a:t>
            </a:r>
          </a:p>
        </p:txBody>
      </p:sp>
      <p:sp>
        <p:nvSpPr>
          <p:cNvPr id="43" name="WordArt 40"/>
          <p:cNvSpPr>
            <a:spLocks noChangeArrowheads="1" noChangeShapeType="1" noTextEdit="1"/>
          </p:cNvSpPr>
          <p:nvPr/>
        </p:nvSpPr>
        <p:spPr bwMode="auto">
          <a:xfrm rot="5400000">
            <a:off x="1971675" y="3819525"/>
            <a:ext cx="695325" cy="66675"/>
          </a:xfrm>
          <a:prstGeom prst="rect">
            <a:avLst/>
          </a:prstGeom>
        </p:spPr>
        <p:txBody>
          <a:bodyPr spcFirstLastPara="1" wrap="none" fromWordArt="1">
            <a:prstTxWarp prst="textArchDown">
              <a:avLst>
                <a:gd name="adj" fmla="val 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Calibri" panose="020F0502020204030204" pitchFamily="34" charset="0"/>
              </a:rPr>
              <a:t>Study Aids</a:t>
            </a:r>
          </a:p>
        </p:txBody>
      </p:sp>
    </p:spTree>
    <p:extLst>
      <p:ext uri="{BB962C8B-B14F-4D97-AF65-F5344CB8AC3E}">
        <p14:creationId xmlns:p14="http://schemas.microsoft.com/office/powerpoint/2010/main" val="138027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bri" panose="020F0502020204030204" pitchFamily="34" charset="0"/>
              </a:rPr>
              <a:t>Key Component of ITIL – V3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50200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77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2"/>
          <p:cNvSpPr>
            <a:spLocks noGrp="1"/>
          </p:cNvSpPr>
          <p:nvPr>
            <p:ph type="sldNum" sz="quarter" idx="12"/>
          </p:nvPr>
        </p:nvSpPr>
        <p:spPr/>
        <p:txBody>
          <a:bodyPr/>
          <a:lstStyle/>
          <a:p>
            <a:fld id="{0468D5FF-4581-41CE-A9F8-D89B869AAE1F}" type="slidenum">
              <a:rPr lang="en-US">
                <a:latin typeface="Calibri" panose="020F0502020204030204" pitchFamily="34" charset="0"/>
              </a:rPr>
              <a:pPr/>
              <a:t>2</a:t>
            </a:fld>
            <a:endParaRPr lang="en-US">
              <a:latin typeface="Calibri" panose="020F0502020204030204" pitchFamily="34" charset="0"/>
            </a:endParaRPr>
          </a:p>
        </p:txBody>
      </p:sp>
      <p:sp>
        <p:nvSpPr>
          <p:cNvPr id="86030" name="Rectangle 14"/>
          <p:cNvSpPr>
            <a:spLocks noGrp="1" noChangeArrowheads="1"/>
          </p:cNvSpPr>
          <p:nvPr>
            <p:ph type="title" idx="4294967295"/>
          </p:nvPr>
        </p:nvSpPr>
        <p:spPr>
          <a:xfrm>
            <a:off x="4529138" y="144463"/>
            <a:ext cx="4614862" cy="685800"/>
          </a:xfrm>
        </p:spPr>
        <p:txBody>
          <a:bodyPr>
            <a:normAutofit fontScale="90000"/>
          </a:bodyPr>
          <a:lstStyle/>
          <a:p>
            <a:pPr algn="r"/>
            <a:r>
              <a:rPr lang="en-US" sz="4000" dirty="0">
                <a:latin typeface="Calibri" panose="020F0502020204030204" pitchFamily="34" charset="0"/>
              </a:rPr>
              <a:t>Obstacles Prevent </a:t>
            </a:r>
            <a:br>
              <a:rPr lang="en-US" sz="4000" dirty="0">
                <a:latin typeface="Calibri" panose="020F0502020204030204" pitchFamily="34" charset="0"/>
              </a:rPr>
            </a:br>
            <a:r>
              <a:rPr lang="en-US" sz="4000" dirty="0">
                <a:latin typeface="Calibri" panose="020F0502020204030204" pitchFamily="34" charset="0"/>
              </a:rPr>
              <a:t>Effective Engagement</a:t>
            </a:r>
          </a:p>
        </p:txBody>
      </p:sp>
      <p:pic>
        <p:nvPicPr>
          <p:cNvPr id="86018" name="Picture 2" descr="IT-Island"/>
          <p:cNvPicPr>
            <a:picLocks noChangeAspect="1" noChangeArrowheads="1"/>
          </p:cNvPicPr>
          <p:nvPr/>
        </p:nvPicPr>
        <p:blipFill>
          <a:blip r:embed="rId3"/>
          <a:srcRect l="43004" t="23334" b="15324"/>
          <a:stretch>
            <a:fillRect/>
          </a:stretch>
        </p:blipFill>
        <p:spPr bwMode="auto">
          <a:xfrm>
            <a:off x="3876675" y="2206625"/>
            <a:ext cx="5211763" cy="4206875"/>
          </a:xfrm>
          <a:prstGeom prst="rect">
            <a:avLst/>
          </a:prstGeom>
          <a:noFill/>
        </p:spPr>
      </p:pic>
      <p:pic>
        <p:nvPicPr>
          <p:cNvPr id="86019" name="Picture 3" descr="Business-Island"/>
          <p:cNvPicPr>
            <a:picLocks noChangeAspect="1" noChangeArrowheads="1"/>
          </p:cNvPicPr>
          <p:nvPr/>
        </p:nvPicPr>
        <p:blipFill>
          <a:blip r:embed="rId4"/>
          <a:srcRect l="851" t="10672" r="63992" b="48009"/>
          <a:stretch>
            <a:fillRect/>
          </a:stretch>
        </p:blipFill>
        <p:spPr bwMode="auto">
          <a:xfrm>
            <a:off x="22225" y="1335088"/>
            <a:ext cx="3214688" cy="2833687"/>
          </a:xfrm>
          <a:prstGeom prst="rect">
            <a:avLst/>
          </a:prstGeom>
          <a:noFill/>
        </p:spPr>
      </p:pic>
      <p:grpSp>
        <p:nvGrpSpPr>
          <p:cNvPr id="2" name="Group 4"/>
          <p:cNvGrpSpPr>
            <a:grpSpLocks/>
          </p:cNvGrpSpPr>
          <p:nvPr/>
        </p:nvGrpSpPr>
        <p:grpSpPr bwMode="auto">
          <a:xfrm>
            <a:off x="57150" y="612775"/>
            <a:ext cx="9029700" cy="5724525"/>
            <a:chOff x="36" y="86"/>
            <a:chExt cx="5688" cy="3606"/>
          </a:xfrm>
        </p:grpSpPr>
        <p:pic>
          <p:nvPicPr>
            <p:cNvPr id="86021" name="Picture 5" descr="Before_Diagram_BlueWafers"/>
            <p:cNvPicPr>
              <a:picLocks noChangeAspect="1" noChangeArrowheads="1"/>
            </p:cNvPicPr>
            <p:nvPr/>
          </p:nvPicPr>
          <p:blipFill>
            <a:blip r:embed="rId5"/>
            <a:srcRect r="28130" b="50859"/>
            <a:stretch>
              <a:fillRect/>
            </a:stretch>
          </p:blipFill>
          <p:spPr bwMode="auto">
            <a:xfrm>
              <a:off x="36" y="86"/>
              <a:ext cx="4088" cy="1772"/>
            </a:xfrm>
            <a:prstGeom prst="rect">
              <a:avLst/>
            </a:prstGeom>
            <a:noFill/>
          </p:spPr>
        </p:pic>
        <p:pic>
          <p:nvPicPr>
            <p:cNvPr id="86022" name="Picture 6" descr="Before_Diagram_BlueWafers"/>
            <p:cNvPicPr>
              <a:picLocks noChangeAspect="1" noChangeArrowheads="1"/>
            </p:cNvPicPr>
            <p:nvPr/>
          </p:nvPicPr>
          <p:blipFill>
            <a:blip r:embed="rId5"/>
            <a:srcRect t="62312" r="34810"/>
            <a:stretch>
              <a:fillRect/>
            </a:stretch>
          </p:blipFill>
          <p:spPr bwMode="auto">
            <a:xfrm>
              <a:off x="36" y="2333"/>
              <a:ext cx="3708" cy="1359"/>
            </a:xfrm>
            <a:prstGeom prst="rect">
              <a:avLst/>
            </a:prstGeom>
            <a:noFill/>
          </p:spPr>
        </p:pic>
        <p:pic>
          <p:nvPicPr>
            <p:cNvPr id="86023" name="Picture 7" descr="Before_Diagram_BlueWafers"/>
            <p:cNvPicPr>
              <a:picLocks noChangeAspect="1" noChangeArrowheads="1"/>
            </p:cNvPicPr>
            <p:nvPr/>
          </p:nvPicPr>
          <p:blipFill>
            <a:blip r:embed="rId5"/>
            <a:srcRect l="77338" b="44093"/>
            <a:stretch>
              <a:fillRect/>
            </a:stretch>
          </p:blipFill>
          <p:spPr bwMode="auto">
            <a:xfrm>
              <a:off x="4435" y="86"/>
              <a:ext cx="1289" cy="2016"/>
            </a:xfrm>
            <a:prstGeom prst="rect">
              <a:avLst/>
            </a:prstGeom>
            <a:noFill/>
          </p:spPr>
        </p:pic>
        <p:pic>
          <p:nvPicPr>
            <p:cNvPr id="86024" name="Picture 8" descr="Before_Diagram_BlueWafers"/>
            <p:cNvPicPr>
              <a:picLocks noChangeAspect="1" noChangeArrowheads="1"/>
            </p:cNvPicPr>
            <p:nvPr/>
          </p:nvPicPr>
          <p:blipFill>
            <a:blip r:embed="rId5"/>
            <a:srcRect l="79359" t="67110"/>
            <a:stretch>
              <a:fillRect/>
            </a:stretch>
          </p:blipFill>
          <p:spPr bwMode="auto">
            <a:xfrm>
              <a:off x="4550" y="2506"/>
              <a:ext cx="1174" cy="1186"/>
            </a:xfrm>
            <a:prstGeom prst="rect">
              <a:avLst/>
            </a:prstGeom>
            <a:noFill/>
          </p:spPr>
        </p:pic>
        <p:pic>
          <p:nvPicPr>
            <p:cNvPr id="86025" name="Picture 9" descr="Before_Diagram_Wafers-Icons"/>
            <p:cNvPicPr>
              <a:picLocks noChangeAspect="1" noChangeArrowheads="1"/>
            </p:cNvPicPr>
            <p:nvPr/>
          </p:nvPicPr>
          <p:blipFill>
            <a:blip r:embed="rId6"/>
            <a:srcRect l="58157" t="29701" r="29747" b="55823"/>
            <a:stretch>
              <a:fillRect/>
            </a:stretch>
          </p:blipFill>
          <p:spPr bwMode="auto">
            <a:xfrm>
              <a:off x="3344" y="1157"/>
              <a:ext cx="688" cy="522"/>
            </a:xfrm>
            <a:prstGeom prst="rect">
              <a:avLst/>
            </a:prstGeom>
            <a:noFill/>
          </p:spPr>
        </p:pic>
        <p:pic>
          <p:nvPicPr>
            <p:cNvPr id="86026" name="Picture 10" descr="Before_Diagram_Wafers-Icons"/>
            <p:cNvPicPr>
              <a:picLocks noChangeAspect="1" noChangeArrowheads="1"/>
            </p:cNvPicPr>
            <p:nvPr/>
          </p:nvPicPr>
          <p:blipFill>
            <a:blip r:embed="rId6"/>
            <a:srcRect l="81067" t="35303" r="6662" b="46146"/>
            <a:stretch>
              <a:fillRect/>
            </a:stretch>
          </p:blipFill>
          <p:spPr bwMode="auto">
            <a:xfrm>
              <a:off x="4647" y="1359"/>
              <a:ext cx="698" cy="669"/>
            </a:xfrm>
            <a:prstGeom prst="rect">
              <a:avLst/>
            </a:prstGeom>
            <a:noFill/>
          </p:spPr>
        </p:pic>
        <p:pic>
          <p:nvPicPr>
            <p:cNvPr id="86027" name="Picture 11" descr="Before_Diagram_Wafers-Icons"/>
            <p:cNvPicPr>
              <a:picLocks noChangeAspect="1" noChangeArrowheads="1"/>
            </p:cNvPicPr>
            <p:nvPr/>
          </p:nvPicPr>
          <p:blipFill>
            <a:blip r:embed="rId6"/>
            <a:srcRect l="80380" t="66278" r="4588" b="15446"/>
            <a:stretch>
              <a:fillRect/>
            </a:stretch>
          </p:blipFill>
          <p:spPr bwMode="auto">
            <a:xfrm>
              <a:off x="4608" y="2476"/>
              <a:ext cx="855" cy="659"/>
            </a:xfrm>
            <a:prstGeom prst="rect">
              <a:avLst/>
            </a:prstGeom>
            <a:noFill/>
          </p:spPr>
        </p:pic>
        <p:pic>
          <p:nvPicPr>
            <p:cNvPr id="86028" name="Picture 12" descr="Before_Diagram_DudesICONS"/>
            <p:cNvPicPr>
              <a:picLocks noChangeAspect="1" noChangeArrowheads="1"/>
            </p:cNvPicPr>
            <p:nvPr/>
          </p:nvPicPr>
          <p:blipFill>
            <a:blip r:embed="rId7"/>
            <a:srcRect l="51160" t="58652" r="32191" b="20355"/>
            <a:stretch>
              <a:fillRect/>
            </a:stretch>
          </p:blipFill>
          <p:spPr bwMode="auto">
            <a:xfrm>
              <a:off x="2946" y="2201"/>
              <a:ext cx="947" cy="757"/>
            </a:xfrm>
            <a:prstGeom prst="rect">
              <a:avLst/>
            </a:prstGeom>
            <a:noFill/>
          </p:spPr>
        </p:pic>
      </p:grpSp>
      <p:pic>
        <p:nvPicPr>
          <p:cNvPr id="86029" name="Picture 13" descr="Business-Island-Bldngs"/>
          <p:cNvPicPr>
            <a:picLocks noChangeAspect="1" noChangeArrowheads="1"/>
          </p:cNvPicPr>
          <p:nvPr/>
        </p:nvPicPr>
        <p:blipFill>
          <a:blip r:embed="rId8"/>
          <a:srcRect l="1979" t="3334" r="58994" b="50000"/>
          <a:stretch>
            <a:fillRect/>
          </a:stretch>
        </p:blipFill>
        <p:spPr bwMode="auto">
          <a:xfrm>
            <a:off x="120650" y="830263"/>
            <a:ext cx="3568700" cy="3200400"/>
          </a:xfrm>
          <a:prstGeom prst="rect">
            <a:avLst/>
          </a:prstGeom>
          <a:noFill/>
        </p:spPr>
      </p:pic>
      <p:pic>
        <p:nvPicPr>
          <p:cNvPr id="86031" name="Picture 15" descr="Before_Diagram_BlueArrow-1"/>
          <p:cNvPicPr>
            <a:picLocks noChangeAspect="1" noChangeArrowheads="1"/>
          </p:cNvPicPr>
          <p:nvPr/>
        </p:nvPicPr>
        <p:blipFill>
          <a:blip r:embed="rId9"/>
          <a:srcRect/>
          <a:stretch>
            <a:fillRect/>
          </a:stretch>
        </p:blipFill>
        <p:spPr bwMode="auto">
          <a:xfrm>
            <a:off x="57150" y="612775"/>
            <a:ext cx="9029700" cy="5724525"/>
          </a:xfrm>
          <a:prstGeom prst="rect">
            <a:avLst/>
          </a:prstGeom>
          <a:noFill/>
        </p:spPr>
      </p:pic>
      <p:pic>
        <p:nvPicPr>
          <p:cNvPr id="86032" name="Picture 16" descr="Before_Diagram_BlueArrow-6"/>
          <p:cNvPicPr>
            <a:picLocks noChangeAspect="1" noChangeArrowheads="1"/>
          </p:cNvPicPr>
          <p:nvPr/>
        </p:nvPicPr>
        <p:blipFill>
          <a:blip r:embed="rId10"/>
          <a:srcRect/>
          <a:stretch>
            <a:fillRect/>
          </a:stretch>
        </p:blipFill>
        <p:spPr bwMode="auto">
          <a:xfrm>
            <a:off x="57150" y="612775"/>
            <a:ext cx="9029700" cy="5724525"/>
          </a:xfrm>
          <a:prstGeom prst="rect">
            <a:avLst/>
          </a:prstGeom>
          <a:noFill/>
        </p:spPr>
      </p:pic>
      <p:pic>
        <p:nvPicPr>
          <p:cNvPr id="86033" name="Picture 17" descr="Before_Diagram_BlueArrow-5"/>
          <p:cNvPicPr>
            <a:picLocks noChangeAspect="1" noChangeArrowheads="1"/>
          </p:cNvPicPr>
          <p:nvPr/>
        </p:nvPicPr>
        <p:blipFill>
          <a:blip r:embed="rId11"/>
          <a:srcRect/>
          <a:stretch>
            <a:fillRect/>
          </a:stretch>
        </p:blipFill>
        <p:spPr bwMode="auto">
          <a:xfrm>
            <a:off x="57150" y="612775"/>
            <a:ext cx="9029700" cy="5724525"/>
          </a:xfrm>
          <a:prstGeom prst="rect">
            <a:avLst/>
          </a:prstGeom>
          <a:noFill/>
        </p:spPr>
      </p:pic>
      <p:pic>
        <p:nvPicPr>
          <p:cNvPr id="86034" name="Picture 18" descr="Before_Diagram_BlueArrow-3"/>
          <p:cNvPicPr>
            <a:picLocks noChangeAspect="1" noChangeArrowheads="1"/>
          </p:cNvPicPr>
          <p:nvPr/>
        </p:nvPicPr>
        <p:blipFill>
          <a:blip r:embed="rId12"/>
          <a:srcRect/>
          <a:stretch>
            <a:fillRect/>
          </a:stretch>
        </p:blipFill>
        <p:spPr bwMode="auto">
          <a:xfrm>
            <a:off x="57150" y="612775"/>
            <a:ext cx="9029700" cy="5724525"/>
          </a:xfrm>
          <a:prstGeom prst="rect">
            <a:avLst/>
          </a:prstGeom>
          <a:noFill/>
        </p:spPr>
      </p:pic>
      <p:pic>
        <p:nvPicPr>
          <p:cNvPr id="86035" name="Picture 19" descr="Before_Diagram_BlueArrow-2"/>
          <p:cNvPicPr>
            <a:picLocks noChangeAspect="1" noChangeArrowheads="1"/>
          </p:cNvPicPr>
          <p:nvPr/>
        </p:nvPicPr>
        <p:blipFill>
          <a:blip r:embed="rId13"/>
          <a:srcRect/>
          <a:stretch>
            <a:fillRect/>
          </a:stretch>
        </p:blipFill>
        <p:spPr bwMode="auto">
          <a:xfrm>
            <a:off x="57150" y="612775"/>
            <a:ext cx="9029700" cy="5724525"/>
          </a:xfrm>
          <a:prstGeom prst="rect">
            <a:avLst/>
          </a:prstGeom>
          <a:noFill/>
        </p:spPr>
      </p:pic>
      <p:pic>
        <p:nvPicPr>
          <p:cNvPr id="86036" name="Picture 20" descr="Before_Diagram_BlueArrow-4"/>
          <p:cNvPicPr>
            <a:picLocks noChangeAspect="1" noChangeArrowheads="1"/>
          </p:cNvPicPr>
          <p:nvPr/>
        </p:nvPicPr>
        <p:blipFill>
          <a:blip r:embed="rId14"/>
          <a:srcRect/>
          <a:stretch>
            <a:fillRect/>
          </a:stretch>
        </p:blipFill>
        <p:spPr bwMode="auto">
          <a:xfrm>
            <a:off x="57150" y="612775"/>
            <a:ext cx="9029700" cy="5724525"/>
          </a:xfrm>
          <a:prstGeom prst="rect">
            <a:avLst/>
          </a:prstGeom>
          <a:noFill/>
        </p:spPr>
      </p:pic>
      <p:pic>
        <p:nvPicPr>
          <p:cNvPr id="86037" name="Picture 21" descr="Before_Diagram_GrnArrow-1"/>
          <p:cNvPicPr>
            <a:picLocks noChangeAspect="1" noChangeArrowheads="1"/>
          </p:cNvPicPr>
          <p:nvPr/>
        </p:nvPicPr>
        <p:blipFill>
          <a:blip r:embed="rId15"/>
          <a:srcRect/>
          <a:stretch>
            <a:fillRect/>
          </a:stretch>
        </p:blipFill>
        <p:spPr bwMode="auto">
          <a:xfrm>
            <a:off x="239713" y="795338"/>
            <a:ext cx="9029700" cy="5724525"/>
          </a:xfrm>
          <a:prstGeom prst="rect">
            <a:avLst/>
          </a:prstGeom>
          <a:noFill/>
        </p:spPr>
      </p:pic>
      <p:pic>
        <p:nvPicPr>
          <p:cNvPr id="86038" name="Picture 22" descr="Before_Diagram_GrnArrow-2"/>
          <p:cNvPicPr>
            <a:picLocks noChangeAspect="1" noChangeArrowheads="1"/>
          </p:cNvPicPr>
          <p:nvPr/>
        </p:nvPicPr>
        <p:blipFill>
          <a:blip r:embed="rId16"/>
          <a:srcRect/>
          <a:stretch>
            <a:fillRect/>
          </a:stretch>
        </p:blipFill>
        <p:spPr bwMode="auto">
          <a:xfrm>
            <a:off x="57150" y="612775"/>
            <a:ext cx="9029700" cy="5724525"/>
          </a:xfrm>
          <a:prstGeom prst="rect">
            <a:avLst/>
          </a:prstGeom>
          <a:noFill/>
        </p:spPr>
      </p:pic>
      <p:pic>
        <p:nvPicPr>
          <p:cNvPr id="86039" name="Picture 23" descr="Before_Diagram_GrnArrow-3"/>
          <p:cNvPicPr>
            <a:picLocks noChangeAspect="1" noChangeArrowheads="1"/>
          </p:cNvPicPr>
          <p:nvPr/>
        </p:nvPicPr>
        <p:blipFill>
          <a:blip r:embed="rId17"/>
          <a:srcRect/>
          <a:stretch>
            <a:fillRect/>
          </a:stretch>
        </p:blipFill>
        <p:spPr bwMode="auto">
          <a:xfrm>
            <a:off x="57150" y="612775"/>
            <a:ext cx="9029700" cy="5724525"/>
          </a:xfrm>
          <a:prstGeom prst="rect">
            <a:avLst/>
          </a:prstGeom>
          <a:noFill/>
        </p:spPr>
      </p:pic>
      <p:pic>
        <p:nvPicPr>
          <p:cNvPr id="86040" name="Picture 24" descr="Before_Diagram_GrnArrow-4"/>
          <p:cNvPicPr>
            <a:picLocks noChangeAspect="1" noChangeArrowheads="1"/>
          </p:cNvPicPr>
          <p:nvPr/>
        </p:nvPicPr>
        <p:blipFill>
          <a:blip r:embed="rId18"/>
          <a:srcRect/>
          <a:stretch>
            <a:fillRect/>
          </a:stretch>
        </p:blipFill>
        <p:spPr bwMode="auto">
          <a:xfrm>
            <a:off x="57150" y="590550"/>
            <a:ext cx="9029700" cy="5724525"/>
          </a:xfrm>
          <a:prstGeom prst="rect">
            <a:avLst/>
          </a:prstGeom>
          <a:noFill/>
        </p:spPr>
      </p:pic>
      <p:pic>
        <p:nvPicPr>
          <p:cNvPr id="86041" name="Picture 25" descr="Before_Diagram_CenterIcons"/>
          <p:cNvPicPr>
            <a:picLocks noChangeAspect="1" noChangeArrowheads="1"/>
          </p:cNvPicPr>
          <p:nvPr/>
        </p:nvPicPr>
        <p:blipFill>
          <a:blip r:embed="rId19"/>
          <a:srcRect l="59106" t="39934" r="12535" b="28119"/>
          <a:stretch>
            <a:fillRect/>
          </a:stretch>
        </p:blipFill>
        <p:spPr bwMode="auto">
          <a:xfrm>
            <a:off x="5394325" y="2898775"/>
            <a:ext cx="2560638" cy="1828800"/>
          </a:xfrm>
          <a:prstGeom prst="rect">
            <a:avLst/>
          </a:prstGeom>
          <a:noFill/>
        </p:spPr>
      </p:pic>
      <p:grpSp>
        <p:nvGrpSpPr>
          <p:cNvPr id="3" name="Group 27"/>
          <p:cNvGrpSpPr>
            <a:grpSpLocks/>
          </p:cNvGrpSpPr>
          <p:nvPr/>
        </p:nvGrpSpPr>
        <p:grpSpPr bwMode="auto">
          <a:xfrm>
            <a:off x="2079625" y="5429250"/>
            <a:ext cx="3787775" cy="1085850"/>
            <a:chOff x="1310" y="3420"/>
            <a:chExt cx="2386" cy="684"/>
          </a:xfrm>
        </p:grpSpPr>
        <p:sp>
          <p:nvSpPr>
            <p:cNvPr id="86044" name="Line 28"/>
            <p:cNvSpPr>
              <a:spLocks noChangeShapeType="1"/>
            </p:cNvSpPr>
            <p:nvPr/>
          </p:nvSpPr>
          <p:spPr bwMode="auto">
            <a:xfrm flipV="1">
              <a:off x="2760" y="3420"/>
              <a:ext cx="936" cy="448"/>
            </a:xfrm>
            <a:prstGeom prst="line">
              <a:avLst/>
            </a:prstGeom>
            <a:noFill/>
            <a:ln w="12700">
              <a:solidFill>
                <a:srgbClr val="2E3A1F"/>
              </a:solidFill>
              <a:round/>
              <a:headEnd/>
              <a:tailEnd/>
            </a:ln>
            <a:effectLst/>
          </p:spPr>
          <p:txBody>
            <a:bodyPr wrap="none" anchor="ctr"/>
            <a:lstStyle/>
            <a:p>
              <a:endParaRPr lang="id-ID">
                <a:latin typeface="Calibri" panose="020F0502020204030204" pitchFamily="34" charset="0"/>
              </a:endParaRPr>
            </a:p>
          </p:txBody>
        </p:sp>
        <p:sp>
          <p:nvSpPr>
            <p:cNvPr id="86045" name="AutoShape 29"/>
            <p:cNvSpPr>
              <a:spLocks noChangeArrowheads="1"/>
            </p:cNvSpPr>
            <p:nvPr/>
          </p:nvSpPr>
          <p:spPr bwMode="auto">
            <a:xfrm>
              <a:off x="1310" y="3643"/>
              <a:ext cx="1455" cy="461"/>
            </a:xfrm>
            <a:prstGeom prst="roundRect">
              <a:avLst>
                <a:gd name="adj" fmla="val 9111"/>
              </a:avLst>
            </a:prstGeom>
            <a:solidFill>
              <a:srgbClr val="FFFFFF">
                <a:alpha val="89999"/>
              </a:srgbClr>
            </a:solidFill>
            <a:ln w="25400" algn="ctr">
              <a:solidFill>
                <a:srgbClr val="969696"/>
              </a:solidFill>
              <a:round/>
              <a:headEnd/>
              <a:tailEnd/>
            </a:ln>
            <a:effectLst/>
          </p:spPr>
          <p:txBody>
            <a:bodyPr wrap="none" anchor="ctr"/>
            <a:lstStyle/>
            <a:p>
              <a:endParaRPr lang="id-ID">
                <a:latin typeface="Calibri" panose="020F0502020204030204" pitchFamily="34" charset="0"/>
              </a:endParaRPr>
            </a:p>
          </p:txBody>
        </p:sp>
        <p:sp>
          <p:nvSpPr>
            <p:cNvPr id="86046" name="Rectangle 30"/>
            <p:cNvSpPr>
              <a:spLocks noChangeArrowheads="1"/>
            </p:cNvSpPr>
            <p:nvPr/>
          </p:nvSpPr>
          <p:spPr bwMode="auto">
            <a:xfrm>
              <a:off x="1325" y="3642"/>
              <a:ext cx="1440" cy="461"/>
            </a:xfrm>
            <a:prstGeom prst="rect">
              <a:avLst/>
            </a:prstGeom>
            <a:noFill/>
            <a:ln w="9525" algn="ctr">
              <a:noFill/>
              <a:miter lim="800000"/>
              <a:headEnd/>
              <a:tailEnd/>
            </a:ln>
            <a:effectLst/>
          </p:spPr>
          <p:txBody>
            <a:bodyPr anchor="ctr"/>
            <a:lstStyle/>
            <a:p>
              <a:pPr marL="114300" indent="-114300" algn="l" eaLnBrk="1" hangingPunct="1">
                <a:lnSpc>
                  <a:spcPct val="85000"/>
                </a:lnSpc>
                <a:spcBef>
                  <a:spcPct val="25000"/>
                </a:spcBef>
                <a:buSzPct val="60000"/>
              </a:pPr>
              <a:r>
                <a:rPr lang="en-US" sz="1400" b="1" dirty="0">
                  <a:solidFill>
                    <a:schemeClr val="tx2"/>
                  </a:solidFill>
                  <a:latin typeface="Calibri" panose="020F0502020204030204" pitchFamily="34" charset="0"/>
                  <a:cs typeface="Arial" charset="0"/>
                </a:rPr>
                <a:t>IT Seen as Black Box:</a:t>
              </a:r>
            </a:p>
            <a:p>
              <a:pPr marL="114300" indent="-114300" algn="l" eaLnBrk="1" hangingPunct="1">
                <a:lnSpc>
                  <a:spcPct val="85000"/>
                </a:lnSpc>
                <a:spcBef>
                  <a:spcPct val="25000"/>
                </a:spcBef>
                <a:buSzPct val="60000"/>
                <a:buFontTx/>
                <a:buBlip>
                  <a:blip r:embed="rId20"/>
                </a:buBlip>
              </a:pPr>
              <a:r>
                <a:rPr lang="en-US" sz="1200" b="0" dirty="0">
                  <a:solidFill>
                    <a:schemeClr val="tx2"/>
                  </a:solidFill>
                  <a:latin typeface="Calibri" panose="020F0502020204030204" pitchFamily="34" charset="0"/>
                  <a:cs typeface="Arial" charset="0"/>
                </a:rPr>
                <a:t>Business lacks visibility</a:t>
              </a:r>
            </a:p>
            <a:p>
              <a:pPr marL="114300" indent="-114300" algn="l" eaLnBrk="1" hangingPunct="1">
                <a:lnSpc>
                  <a:spcPct val="85000"/>
                </a:lnSpc>
                <a:spcBef>
                  <a:spcPct val="25000"/>
                </a:spcBef>
                <a:buSzPct val="60000"/>
                <a:buFontTx/>
                <a:buBlip>
                  <a:blip r:embed="rId20"/>
                </a:buBlip>
              </a:pPr>
              <a:r>
                <a:rPr lang="en-US" sz="1200" b="0" dirty="0">
                  <a:solidFill>
                    <a:schemeClr val="tx2"/>
                  </a:solidFill>
                  <a:latin typeface="Calibri" panose="020F0502020204030204" pitchFamily="34" charset="0"/>
                  <a:cs typeface="Arial" charset="0"/>
                </a:rPr>
                <a:t>Poor customer satisfaction</a:t>
              </a:r>
            </a:p>
          </p:txBody>
        </p:sp>
      </p:grpSp>
      <p:grpSp>
        <p:nvGrpSpPr>
          <p:cNvPr id="4" name="Group 31"/>
          <p:cNvGrpSpPr>
            <a:grpSpLocks/>
          </p:cNvGrpSpPr>
          <p:nvPr/>
        </p:nvGrpSpPr>
        <p:grpSpPr bwMode="auto">
          <a:xfrm>
            <a:off x="541338" y="3460750"/>
            <a:ext cx="3298825" cy="1704975"/>
            <a:chOff x="341" y="2123"/>
            <a:chExt cx="2078" cy="897"/>
          </a:xfrm>
        </p:grpSpPr>
        <p:sp>
          <p:nvSpPr>
            <p:cNvPr id="86048" name="AutoShape 32"/>
            <p:cNvSpPr>
              <a:spLocks noChangeArrowheads="1"/>
            </p:cNvSpPr>
            <p:nvPr/>
          </p:nvSpPr>
          <p:spPr bwMode="auto">
            <a:xfrm>
              <a:off x="341" y="2448"/>
              <a:ext cx="2078" cy="572"/>
            </a:xfrm>
            <a:prstGeom prst="roundRect">
              <a:avLst>
                <a:gd name="adj" fmla="val 8218"/>
              </a:avLst>
            </a:prstGeom>
            <a:solidFill>
              <a:srgbClr val="FFFFFF">
                <a:alpha val="89999"/>
              </a:srgbClr>
            </a:solidFill>
            <a:ln w="25400" algn="ctr">
              <a:solidFill>
                <a:srgbClr val="969696"/>
              </a:solidFill>
              <a:round/>
              <a:headEnd/>
              <a:tailEnd/>
            </a:ln>
            <a:effectLst/>
          </p:spPr>
          <p:txBody>
            <a:bodyPr wrap="none" anchor="ctr"/>
            <a:lstStyle/>
            <a:p>
              <a:endParaRPr lang="id-ID">
                <a:latin typeface="Calibri" panose="020F0502020204030204" pitchFamily="34" charset="0"/>
              </a:endParaRPr>
            </a:p>
          </p:txBody>
        </p:sp>
        <p:sp>
          <p:nvSpPr>
            <p:cNvPr id="86049" name="Rectangle 33"/>
            <p:cNvSpPr>
              <a:spLocks noChangeArrowheads="1"/>
            </p:cNvSpPr>
            <p:nvPr/>
          </p:nvSpPr>
          <p:spPr bwMode="auto">
            <a:xfrm>
              <a:off x="346" y="2445"/>
              <a:ext cx="2041" cy="570"/>
            </a:xfrm>
            <a:prstGeom prst="rect">
              <a:avLst/>
            </a:prstGeom>
            <a:noFill/>
            <a:ln w="9525" algn="ctr">
              <a:noFill/>
              <a:miter lim="800000"/>
              <a:headEnd/>
              <a:tailEnd/>
            </a:ln>
            <a:effectLst/>
          </p:spPr>
          <p:txBody>
            <a:bodyPr anchor="ctr"/>
            <a:lstStyle/>
            <a:p>
              <a:pPr marL="114300" indent="-114300" algn="l" eaLnBrk="1" hangingPunct="1">
                <a:lnSpc>
                  <a:spcPct val="100000"/>
                </a:lnSpc>
              </a:pPr>
              <a:r>
                <a:rPr lang="en-US" sz="1400" b="1" dirty="0">
                  <a:solidFill>
                    <a:schemeClr val="tx1"/>
                  </a:solidFill>
                  <a:latin typeface="Calibri" panose="020F0502020204030204" pitchFamily="34" charset="0"/>
                </a:rPr>
                <a:t>Overwhelming Demand:</a:t>
              </a:r>
            </a:p>
            <a:p>
              <a:pPr marL="114300" indent="-114300" algn="l" eaLnBrk="1" hangingPunct="1">
                <a:lnSpc>
                  <a:spcPct val="85000"/>
                </a:lnSpc>
                <a:spcBef>
                  <a:spcPct val="25000"/>
                </a:spcBef>
                <a:buSzPct val="60000"/>
                <a:buFontTx/>
                <a:buBlip>
                  <a:blip r:embed="rId20"/>
                </a:buBlip>
              </a:pPr>
              <a:r>
                <a:rPr lang="en-US" sz="1200" b="0" dirty="0">
                  <a:solidFill>
                    <a:schemeClr val="tx2"/>
                  </a:solidFill>
                  <a:latin typeface="Calibri" panose="020F0502020204030204" pitchFamily="34" charset="0"/>
                  <a:cs typeface="Arial" charset="0"/>
                </a:rPr>
                <a:t>Unstructured capture of requests and ideas</a:t>
              </a:r>
            </a:p>
            <a:p>
              <a:pPr marL="114300" indent="-114300" algn="l" eaLnBrk="1" hangingPunct="1">
                <a:lnSpc>
                  <a:spcPct val="85000"/>
                </a:lnSpc>
                <a:spcBef>
                  <a:spcPct val="25000"/>
                </a:spcBef>
                <a:buSzPct val="60000"/>
                <a:buFontTx/>
                <a:buBlip>
                  <a:blip r:embed="rId20"/>
                </a:buBlip>
              </a:pPr>
              <a:r>
                <a:rPr lang="en-US" sz="1200" b="0" dirty="0">
                  <a:solidFill>
                    <a:schemeClr val="tx2"/>
                  </a:solidFill>
                  <a:latin typeface="Calibri" panose="020F0502020204030204" pitchFamily="34" charset="0"/>
                  <a:cs typeface="Arial" charset="0"/>
                </a:rPr>
                <a:t>No formal process for prioritization and trade-offs</a:t>
              </a:r>
            </a:p>
            <a:p>
              <a:pPr marL="114300" indent="-114300" algn="l" eaLnBrk="1" hangingPunct="1">
                <a:lnSpc>
                  <a:spcPct val="85000"/>
                </a:lnSpc>
                <a:spcBef>
                  <a:spcPct val="25000"/>
                </a:spcBef>
                <a:buSzPct val="60000"/>
                <a:buFontTx/>
                <a:buBlip>
                  <a:blip r:embed="rId20"/>
                </a:buBlip>
              </a:pPr>
              <a:r>
                <a:rPr lang="en-US" sz="1200" b="0" dirty="0">
                  <a:solidFill>
                    <a:schemeClr val="tx2"/>
                  </a:solidFill>
                  <a:latin typeface="Calibri" panose="020F0502020204030204" pitchFamily="34" charset="0"/>
                  <a:cs typeface="Arial" charset="0"/>
                </a:rPr>
                <a:t>Reactive vs. proactive</a:t>
              </a:r>
            </a:p>
          </p:txBody>
        </p:sp>
        <p:sp>
          <p:nvSpPr>
            <p:cNvPr id="86050" name="Line 34"/>
            <p:cNvSpPr>
              <a:spLocks noChangeShapeType="1"/>
            </p:cNvSpPr>
            <p:nvPr/>
          </p:nvSpPr>
          <p:spPr bwMode="auto">
            <a:xfrm flipV="1">
              <a:off x="1343" y="2123"/>
              <a:ext cx="846" cy="323"/>
            </a:xfrm>
            <a:prstGeom prst="line">
              <a:avLst/>
            </a:prstGeom>
            <a:noFill/>
            <a:ln w="12700">
              <a:solidFill>
                <a:srgbClr val="2E3A1F"/>
              </a:solidFill>
              <a:round/>
              <a:headEnd/>
              <a:tailEnd/>
            </a:ln>
            <a:effectLst/>
          </p:spPr>
          <p:txBody>
            <a:bodyPr wrap="none" anchor="ctr"/>
            <a:lstStyle/>
            <a:p>
              <a:endParaRPr lang="id-ID">
                <a:latin typeface="Calibri" panose="020F0502020204030204" pitchFamily="34" charset="0"/>
              </a:endParaRPr>
            </a:p>
          </p:txBody>
        </p:sp>
      </p:grpSp>
    </p:spTree>
    <p:extLst>
      <p:ext uri="{BB962C8B-B14F-4D97-AF65-F5344CB8AC3E}">
        <p14:creationId xmlns:p14="http://schemas.microsoft.com/office/powerpoint/2010/main" val="2181886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6032"/>
                                        </p:tgtEl>
                                        <p:attrNameLst>
                                          <p:attrName>style.visibility</p:attrName>
                                        </p:attrNameLst>
                                      </p:cBhvr>
                                      <p:to>
                                        <p:strVal val="visible"/>
                                      </p:to>
                                    </p:set>
                                    <p:animEffect transition="in" filter="wipe(left)">
                                      <p:cBhvr>
                                        <p:cTn id="7" dur="1000"/>
                                        <p:tgtEl>
                                          <p:spTgt spid="86032"/>
                                        </p:tgtEl>
                                      </p:cBhvr>
                                    </p:animEffect>
                                  </p:childTnLst>
                                </p:cTn>
                              </p:par>
                              <p:par>
                                <p:cTn id="8" presetID="22" presetClass="entr" presetSubtype="8" fill="hold" nodeType="withEffect">
                                  <p:stCondLst>
                                    <p:cond delay="0"/>
                                  </p:stCondLst>
                                  <p:childTnLst>
                                    <p:set>
                                      <p:cBhvr>
                                        <p:cTn id="9" dur="1" fill="hold">
                                          <p:stCondLst>
                                            <p:cond delay="0"/>
                                          </p:stCondLst>
                                        </p:cTn>
                                        <p:tgtEl>
                                          <p:spTgt spid="86031"/>
                                        </p:tgtEl>
                                        <p:attrNameLst>
                                          <p:attrName>style.visibility</p:attrName>
                                        </p:attrNameLst>
                                      </p:cBhvr>
                                      <p:to>
                                        <p:strVal val="visible"/>
                                      </p:to>
                                    </p:set>
                                    <p:animEffect transition="in" filter="wipe(left)">
                                      <p:cBhvr>
                                        <p:cTn id="10" dur="1000"/>
                                        <p:tgtEl>
                                          <p:spTgt spid="86031"/>
                                        </p:tgtEl>
                                      </p:cBhvr>
                                    </p:animEffect>
                                  </p:childTnLst>
                                </p:cTn>
                              </p:par>
                              <p:par>
                                <p:cTn id="11" presetID="22" presetClass="entr" presetSubtype="8" fill="hold" nodeType="withEffect">
                                  <p:stCondLst>
                                    <p:cond delay="0"/>
                                  </p:stCondLst>
                                  <p:childTnLst>
                                    <p:set>
                                      <p:cBhvr>
                                        <p:cTn id="12" dur="1" fill="hold">
                                          <p:stCondLst>
                                            <p:cond delay="0"/>
                                          </p:stCondLst>
                                        </p:cTn>
                                        <p:tgtEl>
                                          <p:spTgt spid="86033"/>
                                        </p:tgtEl>
                                        <p:attrNameLst>
                                          <p:attrName>style.visibility</p:attrName>
                                        </p:attrNameLst>
                                      </p:cBhvr>
                                      <p:to>
                                        <p:strVal val="visible"/>
                                      </p:to>
                                    </p:set>
                                    <p:animEffect transition="in" filter="wipe(left)">
                                      <p:cBhvr>
                                        <p:cTn id="13" dur="1000"/>
                                        <p:tgtEl>
                                          <p:spTgt spid="86033"/>
                                        </p:tgtEl>
                                      </p:cBhvr>
                                    </p:animEffect>
                                  </p:childTnLst>
                                </p:cTn>
                              </p:par>
                              <p:par>
                                <p:cTn id="14" presetID="22" presetClass="entr" presetSubtype="8" fill="hold" nodeType="withEffect">
                                  <p:stCondLst>
                                    <p:cond delay="0"/>
                                  </p:stCondLst>
                                  <p:childTnLst>
                                    <p:set>
                                      <p:cBhvr>
                                        <p:cTn id="15" dur="1" fill="hold">
                                          <p:stCondLst>
                                            <p:cond delay="0"/>
                                          </p:stCondLst>
                                        </p:cTn>
                                        <p:tgtEl>
                                          <p:spTgt spid="86034"/>
                                        </p:tgtEl>
                                        <p:attrNameLst>
                                          <p:attrName>style.visibility</p:attrName>
                                        </p:attrNameLst>
                                      </p:cBhvr>
                                      <p:to>
                                        <p:strVal val="visible"/>
                                      </p:to>
                                    </p:set>
                                    <p:animEffect transition="in" filter="wipe(left)">
                                      <p:cBhvr>
                                        <p:cTn id="16" dur="1000"/>
                                        <p:tgtEl>
                                          <p:spTgt spid="86034"/>
                                        </p:tgtEl>
                                      </p:cBhvr>
                                    </p:animEffect>
                                  </p:childTnLst>
                                </p:cTn>
                              </p:par>
                              <p:par>
                                <p:cTn id="17" presetID="22" presetClass="entr" presetSubtype="8" fill="hold" nodeType="withEffect">
                                  <p:stCondLst>
                                    <p:cond delay="500"/>
                                  </p:stCondLst>
                                  <p:childTnLst>
                                    <p:set>
                                      <p:cBhvr>
                                        <p:cTn id="18" dur="1" fill="hold">
                                          <p:stCondLst>
                                            <p:cond delay="0"/>
                                          </p:stCondLst>
                                        </p:cTn>
                                        <p:tgtEl>
                                          <p:spTgt spid="86035"/>
                                        </p:tgtEl>
                                        <p:attrNameLst>
                                          <p:attrName>style.visibility</p:attrName>
                                        </p:attrNameLst>
                                      </p:cBhvr>
                                      <p:to>
                                        <p:strVal val="visible"/>
                                      </p:to>
                                    </p:set>
                                    <p:animEffect transition="in" filter="wipe(left)">
                                      <p:cBhvr>
                                        <p:cTn id="19" dur="1000"/>
                                        <p:tgtEl>
                                          <p:spTgt spid="86035"/>
                                        </p:tgtEl>
                                      </p:cBhvr>
                                    </p:animEffect>
                                  </p:childTnLst>
                                </p:cTn>
                              </p:par>
                              <p:par>
                                <p:cTn id="20" presetID="22" presetClass="entr" presetSubtype="8" fill="hold" nodeType="withEffect">
                                  <p:stCondLst>
                                    <p:cond delay="500"/>
                                  </p:stCondLst>
                                  <p:childTnLst>
                                    <p:set>
                                      <p:cBhvr>
                                        <p:cTn id="21" dur="1" fill="hold">
                                          <p:stCondLst>
                                            <p:cond delay="0"/>
                                          </p:stCondLst>
                                        </p:cTn>
                                        <p:tgtEl>
                                          <p:spTgt spid="86036"/>
                                        </p:tgtEl>
                                        <p:attrNameLst>
                                          <p:attrName>style.visibility</p:attrName>
                                        </p:attrNameLst>
                                      </p:cBhvr>
                                      <p:to>
                                        <p:strVal val="visible"/>
                                      </p:to>
                                    </p:set>
                                    <p:animEffect transition="in" filter="wipe(left)">
                                      <p:cBhvr>
                                        <p:cTn id="22" dur="1000"/>
                                        <p:tgtEl>
                                          <p:spTgt spid="86036"/>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1000"/>
                                        <p:tgtEl>
                                          <p:spTgt spid="4"/>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86037"/>
                                        </p:tgtEl>
                                        <p:attrNameLst>
                                          <p:attrName>style.visibility</p:attrName>
                                        </p:attrNameLst>
                                      </p:cBhvr>
                                      <p:to>
                                        <p:strVal val="visible"/>
                                      </p:to>
                                    </p:set>
                                    <p:animEffect transition="in" filter="wipe(right)">
                                      <p:cBhvr>
                                        <p:cTn id="30" dur="1000"/>
                                        <p:tgtEl>
                                          <p:spTgt spid="86037"/>
                                        </p:tgtEl>
                                      </p:cBhvr>
                                    </p:animEffect>
                                  </p:childTnLst>
                                </p:cTn>
                              </p:par>
                              <p:par>
                                <p:cTn id="31" presetID="22" presetClass="entr" presetSubtype="2" fill="hold" nodeType="withEffect">
                                  <p:stCondLst>
                                    <p:cond delay="0"/>
                                  </p:stCondLst>
                                  <p:childTnLst>
                                    <p:set>
                                      <p:cBhvr>
                                        <p:cTn id="32" dur="1" fill="hold">
                                          <p:stCondLst>
                                            <p:cond delay="0"/>
                                          </p:stCondLst>
                                        </p:cTn>
                                        <p:tgtEl>
                                          <p:spTgt spid="86040"/>
                                        </p:tgtEl>
                                        <p:attrNameLst>
                                          <p:attrName>style.visibility</p:attrName>
                                        </p:attrNameLst>
                                      </p:cBhvr>
                                      <p:to>
                                        <p:strVal val="visible"/>
                                      </p:to>
                                    </p:set>
                                    <p:animEffect transition="in" filter="wipe(right)">
                                      <p:cBhvr>
                                        <p:cTn id="33" dur="1000"/>
                                        <p:tgtEl>
                                          <p:spTgt spid="86040"/>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86038"/>
                                        </p:tgtEl>
                                        <p:attrNameLst>
                                          <p:attrName>style.visibility</p:attrName>
                                        </p:attrNameLst>
                                      </p:cBhvr>
                                      <p:to>
                                        <p:strVal val="visible"/>
                                      </p:to>
                                    </p:set>
                                    <p:animEffect transition="in" filter="wipe(right)">
                                      <p:cBhvr>
                                        <p:cTn id="37" dur="1000"/>
                                        <p:tgtEl>
                                          <p:spTgt spid="86038"/>
                                        </p:tgtEl>
                                      </p:cBhvr>
                                    </p:animEffect>
                                  </p:childTnLst>
                                </p:cTn>
                              </p:par>
                              <p:par>
                                <p:cTn id="38" presetID="22" presetClass="entr" presetSubtype="2" fill="hold" nodeType="withEffect">
                                  <p:stCondLst>
                                    <p:cond delay="0"/>
                                  </p:stCondLst>
                                  <p:childTnLst>
                                    <p:set>
                                      <p:cBhvr>
                                        <p:cTn id="39" dur="1" fill="hold">
                                          <p:stCondLst>
                                            <p:cond delay="0"/>
                                          </p:stCondLst>
                                        </p:cTn>
                                        <p:tgtEl>
                                          <p:spTgt spid="86039"/>
                                        </p:tgtEl>
                                        <p:attrNameLst>
                                          <p:attrName>style.visibility</p:attrName>
                                        </p:attrNameLst>
                                      </p:cBhvr>
                                      <p:to>
                                        <p:strVal val="visible"/>
                                      </p:to>
                                    </p:set>
                                    <p:animEffect transition="in" filter="wipe(right)">
                                      <p:cBhvr>
                                        <p:cTn id="40" dur="1000"/>
                                        <p:tgtEl>
                                          <p:spTgt spid="86039"/>
                                        </p:tgtEl>
                                      </p:cBhvr>
                                    </p:animEffect>
                                  </p:childTnLst>
                                </p:cTn>
                              </p:par>
                            </p:childTnLst>
                          </p:cTn>
                        </p:par>
                        <p:par>
                          <p:cTn id="41" fill="hold">
                            <p:stCondLst>
                              <p:cond delay="4500"/>
                            </p:stCondLst>
                            <p:childTnLst>
                              <p:par>
                                <p:cTn id="42" presetID="22" presetClass="entr" presetSubtype="2"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Calibri" panose="020F0502020204030204" pitchFamily="34" charset="0"/>
              </a:rPr>
              <a:t>Functions, Roles &amp; Processes</a:t>
            </a:r>
          </a:p>
        </p:txBody>
      </p:sp>
      <p:sp>
        <p:nvSpPr>
          <p:cNvPr id="4" name="Subtitle 3"/>
          <p:cNvSpPr>
            <a:spLocks noGrp="1"/>
          </p:cNvSpPr>
          <p:nvPr>
            <p:ph type="subTitle" idx="1"/>
          </p:nvPr>
        </p:nvSpPr>
        <p:spPr/>
        <p:txBody>
          <a:bodyPr/>
          <a:lstStyle/>
          <a:p>
            <a:r>
              <a:rPr lang="en-US" dirty="0">
                <a:latin typeface="Calibri" panose="020F0502020204030204" pitchFamily="34" charset="0"/>
              </a:rPr>
              <a:t>Introduction to IT Service Management</a:t>
            </a:r>
          </a:p>
        </p:txBody>
      </p:sp>
    </p:spTree>
    <p:extLst>
      <p:ext uri="{BB962C8B-B14F-4D97-AF65-F5344CB8AC3E}">
        <p14:creationId xmlns:p14="http://schemas.microsoft.com/office/powerpoint/2010/main" val="41541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What is Functions?</a:t>
            </a:r>
          </a:p>
        </p:txBody>
      </p:sp>
      <p:sp>
        <p:nvSpPr>
          <p:cNvPr id="3" name="Content Placeholder 2"/>
          <p:cNvSpPr>
            <a:spLocks noGrp="1"/>
          </p:cNvSpPr>
          <p:nvPr>
            <p:ph idx="1"/>
          </p:nvPr>
        </p:nvSpPr>
        <p:spPr/>
        <p:txBody>
          <a:bodyPr>
            <a:normAutofit fontScale="70000" lnSpcReduction="20000"/>
          </a:bodyPr>
          <a:lstStyle/>
          <a:p>
            <a:r>
              <a:rPr lang="en-US" sz="2800" b="1" dirty="0">
                <a:latin typeface="Calibri" panose="020F0502020204030204" pitchFamily="34" charset="0"/>
              </a:rPr>
              <a:t>Functions</a:t>
            </a:r>
            <a:r>
              <a:rPr lang="en-US" sz="2800" dirty="0">
                <a:latin typeface="Calibri" panose="020F0502020204030204" pitchFamily="34" charset="0"/>
              </a:rPr>
              <a:t> are unit of </a:t>
            </a:r>
            <a:r>
              <a:rPr lang="en-US" sz="2800" dirty="0" err="1">
                <a:latin typeface="Calibri" panose="020F0502020204030204" pitchFamily="34" charset="0"/>
              </a:rPr>
              <a:t>organisations</a:t>
            </a:r>
            <a:r>
              <a:rPr lang="en-US" sz="2800" dirty="0">
                <a:latin typeface="Calibri" panose="020F0502020204030204" pitchFamily="34" charset="0"/>
              </a:rPr>
              <a:t> (e.g. a team department or group of people) </a:t>
            </a:r>
            <a:r>
              <a:rPr lang="en-US" sz="2800" dirty="0" err="1">
                <a:latin typeface="Calibri" panose="020F0502020204030204" pitchFamily="34" charset="0"/>
              </a:rPr>
              <a:t>specialised</a:t>
            </a:r>
            <a:r>
              <a:rPr lang="en-US" sz="2800" dirty="0">
                <a:latin typeface="Calibri" panose="020F0502020204030204" pitchFamily="34" charset="0"/>
              </a:rPr>
              <a:t> to perform certain type of work and responsible for specific outcomes</a:t>
            </a:r>
          </a:p>
          <a:p>
            <a:pPr lvl="1"/>
            <a:r>
              <a:rPr lang="en-US" sz="2400" dirty="0">
                <a:latin typeface="Calibri" panose="020F0502020204030204" pitchFamily="34" charset="0"/>
              </a:rPr>
              <a:t>The Service Desk is an example of a Function</a:t>
            </a:r>
          </a:p>
          <a:p>
            <a:r>
              <a:rPr lang="en-US" sz="2800" b="1" dirty="0">
                <a:latin typeface="Calibri" panose="020F0502020204030204" pitchFamily="34" charset="0"/>
              </a:rPr>
              <a:t>They are self-contained with capabilities and resources necessary for their performance and outcomes</a:t>
            </a:r>
          </a:p>
          <a:p>
            <a:r>
              <a:rPr lang="en-US" sz="2800" dirty="0">
                <a:latin typeface="Calibri" panose="020F0502020204030204" pitchFamily="34" charset="0"/>
              </a:rPr>
              <a:t>They have their own body of knowledge, which accumulates from experience</a:t>
            </a:r>
          </a:p>
        </p:txBody>
      </p:sp>
    </p:spTree>
    <p:extLst>
      <p:ext uri="{BB962C8B-B14F-4D97-AF65-F5344CB8AC3E}">
        <p14:creationId xmlns:p14="http://schemas.microsoft.com/office/powerpoint/2010/main" val="3847679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What is Process?</a:t>
            </a:r>
          </a:p>
        </p:txBody>
      </p:sp>
      <p:sp>
        <p:nvSpPr>
          <p:cNvPr id="3" name="Content Placeholder 2"/>
          <p:cNvSpPr>
            <a:spLocks noGrp="1"/>
          </p:cNvSpPr>
          <p:nvPr>
            <p:ph idx="1"/>
          </p:nvPr>
        </p:nvSpPr>
        <p:spPr/>
        <p:txBody>
          <a:bodyPr/>
          <a:lstStyle/>
          <a:p>
            <a:r>
              <a:rPr lang="en-US" dirty="0">
                <a:latin typeface="Calibri" panose="020F0502020204030204" pitchFamily="34" charset="0"/>
              </a:rPr>
              <a:t>A set of coordinated activities combining and implementing resources and capabilities in order to produce an outcome which directly or indirectly </a:t>
            </a:r>
            <a:r>
              <a:rPr lang="en-US" dirty="0">
                <a:solidFill>
                  <a:schemeClr val="tx2">
                    <a:lumMod val="60000"/>
                    <a:lumOff val="40000"/>
                  </a:schemeClr>
                </a:solidFill>
                <a:latin typeface="Calibri" panose="020F0502020204030204" pitchFamily="34" charset="0"/>
              </a:rPr>
              <a:t>creates to customer or stakeholder</a:t>
            </a:r>
          </a:p>
          <a:p>
            <a:r>
              <a:rPr lang="en-US" dirty="0">
                <a:latin typeface="Calibri" panose="020F0502020204030204" pitchFamily="34" charset="0"/>
              </a:rPr>
              <a:t>Processes are </a:t>
            </a:r>
            <a:r>
              <a:rPr lang="en-US" dirty="0">
                <a:solidFill>
                  <a:schemeClr val="tx2">
                    <a:lumMod val="60000"/>
                    <a:lumOff val="40000"/>
                  </a:schemeClr>
                </a:solidFill>
                <a:latin typeface="Calibri" panose="020F0502020204030204" pitchFamily="34" charset="0"/>
              </a:rPr>
              <a:t>strategic assets </a:t>
            </a:r>
            <a:r>
              <a:rPr lang="en-US" dirty="0">
                <a:latin typeface="Calibri" panose="020F0502020204030204" pitchFamily="34" charset="0"/>
              </a:rPr>
              <a:t>when they create competitive advantage and market differentiation</a:t>
            </a:r>
          </a:p>
        </p:txBody>
      </p:sp>
    </p:spTree>
    <p:extLst>
      <p:ext uri="{BB962C8B-B14F-4D97-AF65-F5344CB8AC3E}">
        <p14:creationId xmlns:p14="http://schemas.microsoft.com/office/powerpoint/2010/main" val="3241033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bri" panose="020F0502020204030204" pitchFamily="34" charset="0"/>
              </a:rPr>
              <a:t>What is a Role?</a:t>
            </a:r>
          </a:p>
        </p:txBody>
      </p:sp>
      <p:sp>
        <p:nvSpPr>
          <p:cNvPr id="4" name="Content Placeholder 3"/>
          <p:cNvSpPr>
            <a:spLocks noGrp="1"/>
          </p:cNvSpPr>
          <p:nvPr>
            <p:ph idx="1"/>
          </p:nvPr>
        </p:nvSpPr>
        <p:spPr/>
        <p:txBody>
          <a:bodyPr/>
          <a:lstStyle/>
          <a:p>
            <a:r>
              <a:rPr lang="en-US" dirty="0">
                <a:latin typeface="Calibri" panose="020F0502020204030204" pitchFamily="34" charset="0"/>
              </a:rPr>
              <a:t>“A set of responsibilities, activities and authorities granted to someone”</a:t>
            </a:r>
          </a:p>
          <a:p>
            <a:r>
              <a:rPr lang="en-US" dirty="0">
                <a:latin typeface="Calibri" panose="020F0502020204030204" pitchFamily="34" charset="0"/>
              </a:rPr>
              <a:t>One person or team may have multiple roles</a:t>
            </a:r>
          </a:p>
          <a:p>
            <a:pPr lvl="1"/>
            <a:r>
              <a:rPr lang="en-US" dirty="0">
                <a:latin typeface="Calibri" panose="020F0502020204030204" pitchFamily="34" charset="0"/>
              </a:rPr>
              <a:t>For example, the roles of Configuration Manager and Change Manager may be carried out by a single person</a:t>
            </a:r>
          </a:p>
          <a:p>
            <a:r>
              <a:rPr lang="en-US" dirty="0">
                <a:latin typeface="Calibri" panose="020F0502020204030204" pitchFamily="34" charset="0"/>
              </a:rPr>
              <a:t>Roles are described within processes</a:t>
            </a:r>
          </a:p>
        </p:txBody>
      </p:sp>
    </p:spTree>
    <p:extLst>
      <p:ext uri="{BB962C8B-B14F-4D97-AF65-F5344CB8AC3E}">
        <p14:creationId xmlns:p14="http://schemas.microsoft.com/office/powerpoint/2010/main" val="162118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Units of </a:t>
            </a:r>
            <a:r>
              <a:rPr lang="en-US" dirty="0" err="1">
                <a:latin typeface="Calibri" panose="020F0502020204030204" pitchFamily="34" charset="0"/>
              </a:rPr>
              <a:t>Organisation</a:t>
            </a:r>
            <a:r>
              <a:rPr lang="en-US" dirty="0">
                <a:latin typeface="Calibri" panose="020F0502020204030204" pitchFamily="34" charset="0"/>
              </a:rPr>
              <a:t>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60660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95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a:latin typeface="Calibri" panose="020F0502020204030204" pitchFamily="34" charset="0"/>
              </a:rPr>
              <a:t>The Service Lifecycle</a:t>
            </a:r>
            <a:endParaRPr lang="en-US" dirty="0">
              <a:latin typeface="Calibri" panose="020F0502020204030204" pitchFamily="34" charset="0"/>
            </a:endParaRPr>
          </a:p>
        </p:txBody>
      </p:sp>
      <p:sp>
        <p:nvSpPr>
          <p:cNvPr id="5" name="Subtitle 4"/>
          <p:cNvSpPr>
            <a:spLocks noGrp="1"/>
          </p:cNvSpPr>
          <p:nvPr>
            <p:ph type="subTitle" idx="1"/>
          </p:nvPr>
        </p:nvSpPr>
        <p:spPr/>
        <p:txBody>
          <a:bodyPr/>
          <a:lstStyle/>
          <a:p>
            <a:r>
              <a:rPr lang="en-US" dirty="0">
                <a:latin typeface="Calibri" panose="020F0502020204030204" pitchFamily="34" charset="0"/>
              </a:rPr>
              <a:t>IT Service Management as a Practice </a:t>
            </a:r>
          </a:p>
        </p:txBody>
      </p:sp>
    </p:spTree>
    <p:extLst>
      <p:ext uri="{BB962C8B-B14F-4D97-AF65-F5344CB8AC3E}">
        <p14:creationId xmlns:p14="http://schemas.microsoft.com/office/powerpoint/2010/main" val="1480259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Calibri" panose="020F0502020204030204" pitchFamily="34" charset="0"/>
              </a:rPr>
              <a:t>The Service Lifecycle</a:t>
            </a:r>
          </a:p>
        </p:txBody>
      </p:sp>
      <p:graphicFrame>
        <p:nvGraphicFramePr>
          <p:cNvPr id="3" name="Diagram 2"/>
          <p:cNvGraphicFramePr/>
          <p:nvPr>
            <p:extLst>
              <p:ext uri="{D42A27DB-BD31-4B8C-83A1-F6EECF244321}">
                <p14:modId xmlns:p14="http://schemas.microsoft.com/office/powerpoint/2010/main" val="1558559066"/>
              </p:ext>
            </p:extLst>
          </p:nvPr>
        </p:nvGraphicFramePr>
        <p:xfrm>
          <a:off x="533400" y="1397000"/>
          <a:ext cx="81534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51287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486400" y="533400"/>
            <a:ext cx="1676400" cy="57912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atin typeface="Calibri" panose="020F0502020204030204" pitchFamily="34" charset="0"/>
              </a:rPr>
              <a:t>Service Transition Processes</a:t>
            </a: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p:txBody>
      </p:sp>
      <p:sp>
        <p:nvSpPr>
          <p:cNvPr id="8" name="Rectangle 7"/>
          <p:cNvSpPr/>
          <p:nvPr/>
        </p:nvSpPr>
        <p:spPr>
          <a:xfrm>
            <a:off x="228600" y="533400"/>
            <a:ext cx="1676400" cy="5791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Calibri" panose="020F0502020204030204" pitchFamily="34" charset="0"/>
              </a:rPr>
              <a:t>Continual Service Improvement Process</a:t>
            </a: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a:latin typeface="Calibri" panose="020F0502020204030204" pitchFamily="34" charset="0"/>
            </a:endParaRPr>
          </a:p>
        </p:txBody>
      </p:sp>
      <p:sp>
        <p:nvSpPr>
          <p:cNvPr id="15" name="Rectangle 14"/>
          <p:cNvSpPr/>
          <p:nvPr/>
        </p:nvSpPr>
        <p:spPr>
          <a:xfrm>
            <a:off x="1981200" y="533400"/>
            <a:ext cx="1676400" cy="5791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latin typeface="Calibri" panose="020F0502020204030204" pitchFamily="34" charset="0"/>
              </a:rPr>
              <a:t>Service Strategy Processes</a:t>
            </a: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p:txBody>
      </p:sp>
      <p:sp>
        <p:nvSpPr>
          <p:cNvPr id="16" name="Rectangle 15"/>
          <p:cNvSpPr/>
          <p:nvPr/>
        </p:nvSpPr>
        <p:spPr>
          <a:xfrm>
            <a:off x="3733800" y="533400"/>
            <a:ext cx="1676400" cy="57912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atin typeface="Calibri" panose="020F0502020204030204" pitchFamily="34" charset="0"/>
              </a:rPr>
              <a:t>Service Design Processes</a:t>
            </a: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p:txBody>
      </p:sp>
      <p:sp>
        <p:nvSpPr>
          <p:cNvPr id="18" name="Rectangle 17"/>
          <p:cNvSpPr/>
          <p:nvPr/>
        </p:nvSpPr>
        <p:spPr>
          <a:xfrm>
            <a:off x="7239000" y="533400"/>
            <a:ext cx="1676400" cy="57580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latin typeface="Calibri" panose="020F0502020204030204" pitchFamily="34" charset="0"/>
              </a:rPr>
              <a:t>Service Operation Processes</a:t>
            </a: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p:txBody>
      </p:sp>
      <p:sp>
        <p:nvSpPr>
          <p:cNvPr id="19" name="Rectangle 18"/>
          <p:cNvSpPr/>
          <p:nvPr/>
        </p:nvSpPr>
        <p:spPr>
          <a:xfrm>
            <a:off x="3810000" y="26670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Service Continuity Management</a:t>
            </a:r>
          </a:p>
        </p:txBody>
      </p:sp>
      <p:sp>
        <p:nvSpPr>
          <p:cNvPr id="23" name="Rectangle 22"/>
          <p:cNvSpPr/>
          <p:nvPr/>
        </p:nvSpPr>
        <p:spPr>
          <a:xfrm>
            <a:off x="2057400" y="28956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atin typeface="Calibri" panose="020F0502020204030204" pitchFamily="34" charset="0"/>
              </a:rPr>
              <a:t>Information Security Management</a:t>
            </a:r>
          </a:p>
        </p:txBody>
      </p:sp>
      <p:sp>
        <p:nvSpPr>
          <p:cNvPr id="24" name="Rectangle 23"/>
          <p:cNvSpPr/>
          <p:nvPr/>
        </p:nvSpPr>
        <p:spPr>
          <a:xfrm>
            <a:off x="2057400" y="31242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atin typeface="Calibri" panose="020F0502020204030204" pitchFamily="34" charset="0"/>
              </a:rPr>
              <a:t>Supplier Management</a:t>
            </a:r>
          </a:p>
        </p:txBody>
      </p:sp>
      <p:sp>
        <p:nvSpPr>
          <p:cNvPr id="25" name="Rectangle 24"/>
          <p:cNvSpPr/>
          <p:nvPr/>
        </p:nvSpPr>
        <p:spPr>
          <a:xfrm>
            <a:off x="5486400" y="33528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Transition Planning &amp; Support</a:t>
            </a:r>
          </a:p>
        </p:txBody>
      </p:sp>
      <p:sp>
        <p:nvSpPr>
          <p:cNvPr id="26" name="Rectangle 25"/>
          <p:cNvSpPr/>
          <p:nvPr/>
        </p:nvSpPr>
        <p:spPr>
          <a:xfrm>
            <a:off x="2057400" y="35814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atin typeface="Calibri" panose="020F0502020204030204" pitchFamily="34" charset="0"/>
              </a:rPr>
              <a:t>Change Management</a:t>
            </a:r>
          </a:p>
        </p:txBody>
      </p:sp>
      <p:sp>
        <p:nvSpPr>
          <p:cNvPr id="27" name="Rectangle 26"/>
          <p:cNvSpPr/>
          <p:nvPr/>
        </p:nvSpPr>
        <p:spPr>
          <a:xfrm>
            <a:off x="2057400" y="38100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atin typeface="Calibri" panose="020F0502020204030204" pitchFamily="34" charset="0"/>
              </a:rPr>
              <a:t>Service Asset &amp; Configuration Management</a:t>
            </a:r>
          </a:p>
        </p:txBody>
      </p:sp>
      <p:sp>
        <p:nvSpPr>
          <p:cNvPr id="28" name="Rectangle 27"/>
          <p:cNvSpPr/>
          <p:nvPr/>
        </p:nvSpPr>
        <p:spPr>
          <a:xfrm>
            <a:off x="3733800" y="4038600"/>
            <a:ext cx="5105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atin typeface="Calibri" panose="020F0502020204030204" pitchFamily="34" charset="0"/>
              </a:rPr>
              <a:t>Release &amp; Deployment Management</a:t>
            </a:r>
          </a:p>
        </p:txBody>
      </p:sp>
      <p:sp>
        <p:nvSpPr>
          <p:cNvPr id="29" name="Rectangle 28"/>
          <p:cNvSpPr/>
          <p:nvPr/>
        </p:nvSpPr>
        <p:spPr>
          <a:xfrm>
            <a:off x="5486400" y="42672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Service Validation &amp; Testing</a:t>
            </a:r>
          </a:p>
        </p:txBody>
      </p:sp>
      <p:sp>
        <p:nvSpPr>
          <p:cNvPr id="30" name="Rectangle 29"/>
          <p:cNvSpPr/>
          <p:nvPr/>
        </p:nvSpPr>
        <p:spPr>
          <a:xfrm>
            <a:off x="5486400" y="44958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Evaluation</a:t>
            </a:r>
          </a:p>
        </p:txBody>
      </p:sp>
      <p:sp>
        <p:nvSpPr>
          <p:cNvPr id="31" name="Rectangle 30"/>
          <p:cNvSpPr/>
          <p:nvPr/>
        </p:nvSpPr>
        <p:spPr>
          <a:xfrm>
            <a:off x="2057400" y="47244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atin typeface="Calibri" panose="020F0502020204030204" pitchFamily="34" charset="0"/>
              </a:rPr>
              <a:t>Knowledge Management</a:t>
            </a:r>
          </a:p>
        </p:txBody>
      </p:sp>
      <p:sp>
        <p:nvSpPr>
          <p:cNvPr id="32" name="Rectangle 31"/>
          <p:cNvSpPr/>
          <p:nvPr/>
        </p:nvSpPr>
        <p:spPr>
          <a:xfrm>
            <a:off x="7239000" y="4953000"/>
            <a:ext cx="1600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a:latin typeface="Calibri" panose="020F0502020204030204" pitchFamily="34" charset="0"/>
              </a:rPr>
              <a:t>Event Management</a:t>
            </a:r>
          </a:p>
        </p:txBody>
      </p:sp>
      <p:sp>
        <p:nvSpPr>
          <p:cNvPr id="33" name="Rectangle 32"/>
          <p:cNvSpPr/>
          <p:nvPr/>
        </p:nvSpPr>
        <p:spPr>
          <a:xfrm>
            <a:off x="5486400" y="5181600"/>
            <a:ext cx="3352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a:latin typeface="Calibri" panose="020F0502020204030204" pitchFamily="34" charset="0"/>
              </a:rPr>
              <a:t>Incident Management</a:t>
            </a:r>
          </a:p>
        </p:txBody>
      </p:sp>
      <p:sp>
        <p:nvSpPr>
          <p:cNvPr id="34" name="Rectangle 33"/>
          <p:cNvSpPr/>
          <p:nvPr/>
        </p:nvSpPr>
        <p:spPr>
          <a:xfrm>
            <a:off x="7239000" y="5410200"/>
            <a:ext cx="1600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a:latin typeface="Calibri" panose="020F0502020204030204" pitchFamily="34" charset="0"/>
              </a:rPr>
              <a:t>Request Fulfillment</a:t>
            </a:r>
          </a:p>
        </p:txBody>
      </p:sp>
      <p:sp>
        <p:nvSpPr>
          <p:cNvPr id="35" name="Rectangle 34"/>
          <p:cNvSpPr/>
          <p:nvPr/>
        </p:nvSpPr>
        <p:spPr>
          <a:xfrm>
            <a:off x="5486400" y="5638800"/>
            <a:ext cx="3352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a:latin typeface="Calibri" panose="020F0502020204030204" pitchFamily="34" charset="0"/>
              </a:rPr>
              <a:t>Problem Management</a:t>
            </a:r>
          </a:p>
        </p:txBody>
      </p:sp>
      <p:sp>
        <p:nvSpPr>
          <p:cNvPr id="36" name="Rectangle 35"/>
          <p:cNvSpPr/>
          <p:nvPr/>
        </p:nvSpPr>
        <p:spPr>
          <a:xfrm>
            <a:off x="7239000" y="5867400"/>
            <a:ext cx="1600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a:latin typeface="Calibri" panose="020F0502020204030204" pitchFamily="34" charset="0"/>
              </a:rPr>
              <a:t>Access Management</a:t>
            </a:r>
          </a:p>
        </p:txBody>
      </p:sp>
      <p:sp>
        <p:nvSpPr>
          <p:cNvPr id="37" name="Rectangle 36"/>
          <p:cNvSpPr/>
          <p:nvPr/>
        </p:nvSpPr>
        <p:spPr>
          <a:xfrm>
            <a:off x="6858000" y="6096000"/>
            <a:ext cx="1981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a:latin typeface="Calibri" panose="020F0502020204030204" pitchFamily="34" charset="0"/>
              </a:rPr>
              <a:t>Operation Management</a:t>
            </a:r>
          </a:p>
        </p:txBody>
      </p:sp>
      <p:sp>
        <p:nvSpPr>
          <p:cNvPr id="38" name="Rectangle 37"/>
          <p:cNvSpPr/>
          <p:nvPr/>
        </p:nvSpPr>
        <p:spPr>
          <a:xfrm>
            <a:off x="1981200" y="838200"/>
            <a:ext cx="68580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Demand Management</a:t>
            </a:r>
          </a:p>
        </p:txBody>
      </p:sp>
      <p:sp>
        <p:nvSpPr>
          <p:cNvPr id="39" name="Rectangle 38"/>
          <p:cNvSpPr/>
          <p:nvPr/>
        </p:nvSpPr>
        <p:spPr>
          <a:xfrm>
            <a:off x="1981200" y="10668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Strategy Generation</a:t>
            </a:r>
          </a:p>
        </p:txBody>
      </p:sp>
      <p:sp>
        <p:nvSpPr>
          <p:cNvPr id="40" name="Rectangle 39"/>
          <p:cNvSpPr/>
          <p:nvPr/>
        </p:nvSpPr>
        <p:spPr>
          <a:xfrm>
            <a:off x="1981200" y="12954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Service Portfolio Management</a:t>
            </a:r>
          </a:p>
        </p:txBody>
      </p:sp>
      <p:sp>
        <p:nvSpPr>
          <p:cNvPr id="41" name="Rectangle 40"/>
          <p:cNvSpPr/>
          <p:nvPr/>
        </p:nvSpPr>
        <p:spPr>
          <a:xfrm>
            <a:off x="1981200" y="1524000"/>
            <a:ext cx="68580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Financial Management</a:t>
            </a:r>
          </a:p>
        </p:txBody>
      </p:sp>
      <p:sp>
        <p:nvSpPr>
          <p:cNvPr id="42" name="Rectangle 41"/>
          <p:cNvSpPr/>
          <p:nvPr/>
        </p:nvSpPr>
        <p:spPr>
          <a:xfrm>
            <a:off x="3810000" y="17526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Service Catalogue Management</a:t>
            </a:r>
          </a:p>
        </p:txBody>
      </p:sp>
      <p:sp>
        <p:nvSpPr>
          <p:cNvPr id="43" name="Rectangle 42"/>
          <p:cNvSpPr/>
          <p:nvPr/>
        </p:nvSpPr>
        <p:spPr>
          <a:xfrm>
            <a:off x="3810000" y="19812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Service Level Management</a:t>
            </a:r>
          </a:p>
        </p:txBody>
      </p:sp>
      <p:sp>
        <p:nvSpPr>
          <p:cNvPr id="44" name="Rectangle 43"/>
          <p:cNvSpPr/>
          <p:nvPr/>
        </p:nvSpPr>
        <p:spPr>
          <a:xfrm>
            <a:off x="3810000" y="22098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Capacity Management</a:t>
            </a:r>
          </a:p>
        </p:txBody>
      </p:sp>
      <p:sp>
        <p:nvSpPr>
          <p:cNvPr id="45" name="Rectangle 44"/>
          <p:cNvSpPr/>
          <p:nvPr/>
        </p:nvSpPr>
        <p:spPr>
          <a:xfrm>
            <a:off x="3810000" y="24384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Availability Management</a:t>
            </a:r>
          </a:p>
        </p:txBody>
      </p:sp>
      <p:sp>
        <p:nvSpPr>
          <p:cNvPr id="2" name="Rectangle 1"/>
          <p:cNvSpPr/>
          <p:nvPr/>
        </p:nvSpPr>
        <p:spPr>
          <a:xfrm>
            <a:off x="304800" y="914400"/>
            <a:ext cx="1524000" cy="1676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rPr>
              <a:t>Service Measurement</a:t>
            </a:r>
          </a:p>
        </p:txBody>
      </p:sp>
      <p:sp>
        <p:nvSpPr>
          <p:cNvPr id="46" name="Rectangle 45"/>
          <p:cNvSpPr/>
          <p:nvPr/>
        </p:nvSpPr>
        <p:spPr>
          <a:xfrm>
            <a:off x="314739" y="2667000"/>
            <a:ext cx="1524000" cy="1676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rPr>
              <a:t>Service Reporting</a:t>
            </a:r>
          </a:p>
        </p:txBody>
      </p:sp>
      <p:sp>
        <p:nvSpPr>
          <p:cNvPr id="47" name="Rectangle 46"/>
          <p:cNvSpPr/>
          <p:nvPr/>
        </p:nvSpPr>
        <p:spPr>
          <a:xfrm>
            <a:off x="304800" y="4419600"/>
            <a:ext cx="1524000" cy="1676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rPr>
              <a:t>Service Improvement</a:t>
            </a:r>
          </a:p>
        </p:txBody>
      </p:sp>
      <p:sp>
        <p:nvSpPr>
          <p:cNvPr id="3" name="Rectangle 2"/>
          <p:cNvSpPr/>
          <p:nvPr/>
        </p:nvSpPr>
        <p:spPr>
          <a:xfrm>
            <a:off x="228600" y="228600"/>
            <a:ext cx="3429000" cy="2286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alibri" panose="020F0502020204030204" pitchFamily="34" charset="0"/>
              </a:rPr>
              <a:t>Service Lifecycle Governance Processes</a:t>
            </a:r>
          </a:p>
        </p:txBody>
      </p:sp>
      <p:sp>
        <p:nvSpPr>
          <p:cNvPr id="48" name="Rectangle 47"/>
          <p:cNvSpPr/>
          <p:nvPr/>
        </p:nvSpPr>
        <p:spPr>
          <a:xfrm>
            <a:off x="3733800" y="228600"/>
            <a:ext cx="5105400" cy="2286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alibri" panose="020F0502020204030204" pitchFamily="34" charset="0"/>
              </a:rPr>
              <a:t>Service </a:t>
            </a:r>
            <a:r>
              <a:rPr lang="en-US" sz="1200">
                <a:latin typeface="Calibri" panose="020F0502020204030204" pitchFamily="34" charset="0"/>
              </a:rPr>
              <a:t>Lifecycle Operational Processes</a:t>
            </a:r>
            <a:endParaRPr lang="en-US" sz="1200" dirty="0">
              <a:latin typeface="Calibri" panose="020F0502020204030204" pitchFamily="34" charset="0"/>
            </a:endParaRPr>
          </a:p>
        </p:txBody>
      </p:sp>
    </p:spTree>
    <p:extLst>
      <p:ext uri="{BB962C8B-B14F-4D97-AF65-F5344CB8AC3E}">
        <p14:creationId xmlns:p14="http://schemas.microsoft.com/office/powerpoint/2010/main" val="4066341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2" name="Straight Arrow Connector 41"/>
          <p:cNvCxnSpPr/>
          <p:nvPr/>
        </p:nvCxnSpPr>
        <p:spPr>
          <a:xfrm>
            <a:off x="2971800" y="22860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495800" y="22860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248400" y="22860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 idx="1"/>
          </p:cNvCxnSpPr>
          <p:nvPr/>
        </p:nvCxnSpPr>
        <p:spPr>
          <a:xfrm>
            <a:off x="5486400" y="3390900"/>
            <a:ext cx="19050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8" idx="1"/>
          </p:cNvCxnSpPr>
          <p:nvPr/>
        </p:nvCxnSpPr>
        <p:spPr>
          <a:xfrm>
            <a:off x="762000" y="3352800"/>
            <a:ext cx="1447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d-ID" dirty="0">
                <a:latin typeface="Calibri" panose="020F0502020204030204" pitchFamily="34" charset="0"/>
              </a:rPr>
              <a:t>Service Lifecycle Stages</a:t>
            </a:r>
          </a:p>
        </p:txBody>
      </p:sp>
      <p:sp>
        <p:nvSpPr>
          <p:cNvPr id="4" name="Rounded Rectangle 3"/>
          <p:cNvSpPr/>
          <p:nvPr/>
        </p:nvSpPr>
        <p:spPr>
          <a:xfrm>
            <a:off x="457200" y="1676400"/>
            <a:ext cx="1447800" cy="24384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libri" panose="020F0502020204030204" pitchFamily="34" charset="0"/>
            </a:endParaRPr>
          </a:p>
        </p:txBody>
      </p:sp>
      <p:sp>
        <p:nvSpPr>
          <p:cNvPr id="5" name="Rounded Rectangle 4"/>
          <p:cNvSpPr/>
          <p:nvPr/>
        </p:nvSpPr>
        <p:spPr>
          <a:xfrm>
            <a:off x="1600200" y="1676400"/>
            <a:ext cx="7239000" cy="6858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libri" panose="020F0502020204030204" pitchFamily="34" charset="0"/>
              </a:rPr>
              <a:t>Service Strategy</a:t>
            </a:r>
          </a:p>
        </p:txBody>
      </p:sp>
      <p:sp>
        <p:nvSpPr>
          <p:cNvPr id="6" name="Rounded Rectangle 5"/>
          <p:cNvSpPr/>
          <p:nvPr/>
        </p:nvSpPr>
        <p:spPr>
          <a:xfrm>
            <a:off x="7391400" y="3124200"/>
            <a:ext cx="1447800" cy="24384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libri" panose="020F0502020204030204" pitchFamily="34" charset="0"/>
            </a:endParaRPr>
          </a:p>
        </p:txBody>
      </p:sp>
      <p:sp>
        <p:nvSpPr>
          <p:cNvPr id="7" name="Rounded Rectangle 6"/>
          <p:cNvSpPr/>
          <p:nvPr/>
        </p:nvSpPr>
        <p:spPr>
          <a:xfrm>
            <a:off x="457200" y="4876800"/>
            <a:ext cx="7239000" cy="6858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libri" panose="020F0502020204030204" pitchFamily="34" charset="0"/>
              </a:rPr>
              <a:t>Continual Service Improvement</a:t>
            </a:r>
          </a:p>
        </p:txBody>
      </p:sp>
      <p:sp>
        <p:nvSpPr>
          <p:cNvPr id="8" name="Rounded Rectangle 7"/>
          <p:cNvSpPr/>
          <p:nvPr/>
        </p:nvSpPr>
        <p:spPr>
          <a:xfrm>
            <a:off x="2209800" y="2971800"/>
            <a:ext cx="13716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Service Design</a:t>
            </a:r>
          </a:p>
        </p:txBody>
      </p:sp>
      <p:sp>
        <p:nvSpPr>
          <p:cNvPr id="9" name="Rounded Rectangle 8"/>
          <p:cNvSpPr/>
          <p:nvPr/>
        </p:nvSpPr>
        <p:spPr>
          <a:xfrm>
            <a:off x="3810000" y="2971800"/>
            <a:ext cx="13716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Service Transition</a:t>
            </a:r>
          </a:p>
        </p:txBody>
      </p:sp>
      <p:sp>
        <p:nvSpPr>
          <p:cNvPr id="10" name="Rounded Rectangle 9"/>
          <p:cNvSpPr/>
          <p:nvPr/>
        </p:nvSpPr>
        <p:spPr>
          <a:xfrm>
            <a:off x="5486400" y="2971800"/>
            <a:ext cx="14478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Service Operation</a:t>
            </a:r>
          </a:p>
        </p:txBody>
      </p:sp>
      <p:cxnSp>
        <p:nvCxnSpPr>
          <p:cNvPr id="17" name="Straight Arrow Connector 16"/>
          <p:cNvCxnSpPr>
            <a:stCxn id="8" idx="3"/>
            <a:endCxn id="9" idx="1"/>
          </p:cNvCxnSpPr>
          <p:nvPr/>
        </p:nvCxnSpPr>
        <p:spPr>
          <a:xfrm>
            <a:off x="3581400" y="3390900"/>
            <a:ext cx="228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3"/>
            <a:endCxn id="10" idx="1"/>
          </p:cNvCxnSpPr>
          <p:nvPr/>
        </p:nvCxnSpPr>
        <p:spPr>
          <a:xfrm>
            <a:off x="5181600" y="3390900"/>
            <a:ext cx="304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38200" y="4114800"/>
            <a:ext cx="0" cy="762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1447800" y="41148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7772400" y="2362200"/>
            <a:ext cx="0" cy="6858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8382000" y="2362200"/>
            <a:ext cx="0" cy="6858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2971800" y="3962400"/>
            <a:ext cx="0" cy="762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495800" y="3886200"/>
            <a:ext cx="0" cy="762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248400" y="3886200"/>
            <a:ext cx="0" cy="762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0798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2362200"/>
            <a:ext cx="5867400" cy="1085022"/>
          </a:xfrm>
          <a:prstGeom prst="rect">
            <a:avLst/>
          </a:prstGeom>
          <a:solidFill>
            <a:schemeClr val="tx2">
              <a:lumMod val="20000"/>
              <a:lumOff val="8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a:latin typeface="Calibri" panose="020F0502020204030204" pitchFamily="34" charset="0"/>
              </a:rPr>
              <a:t>Strategic</a:t>
            </a:r>
          </a:p>
        </p:txBody>
      </p:sp>
      <p:sp>
        <p:nvSpPr>
          <p:cNvPr id="13" name="Rectangle 12"/>
          <p:cNvSpPr/>
          <p:nvPr/>
        </p:nvSpPr>
        <p:spPr>
          <a:xfrm>
            <a:off x="1447800" y="3447222"/>
            <a:ext cx="5867400" cy="1085022"/>
          </a:xfrm>
          <a:prstGeom prst="rect">
            <a:avLst/>
          </a:prstGeom>
          <a:solidFill>
            <a:schemeClr val="tx2">
              <a:lumMod val="20000"/>
              <a:lumOff val="8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a:latin typeface="Calibri" panose="020F0502020204030204" pitchFamily="34" charset="0"/>
              </a:rPr>
              <a:t>Tactical</a:t>
            </a:r>
          </a:p>
        </p:txBody>
      </p:sp>
      <p:sp>
        <p:nvSpPr>
          <p:cNvPr id="14" name="Rectangle 13"/>
          <p:cNvSpPr/>
          <p:nvPr/>
        </p:nvSpPr>
        <p:spPr>
          <a:xfrm>
            <a:off x="1447800" y="4514022"/>
            <a:ext cx="5867400" cy="1085022"/>
          </a:xfrm>
          <a:prstGeom prst="rect">
            <a:avLst/>
          </a:prstGeom>
          <a:solidFill>
            <a:schemeClr val="tx2">
              <a:lumMod val="20000"/>
              <a:lumOff val="8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a:latin typeface="Calibri" panose="020F0502020204030204" pitchFamily="34" charset="0"/>
              </a:rPr>
              <a:t>Operational</a:t>
            </a:r>
          </a:p>
        </p:txBody>
      </p:sp>
      <p:sp>
        <p:nvSpPr>
          <p:cNvPr id="3" name="Title 2"/>
          <p:cNvSpPr>
            <a:spLocks noGrp="1"/>
          </p:cNvSpPr>
          <p:nvPr>
            <p:ph type="title"/>
          </p:nvPr>
        </p:nvSpPr>
        <p:spPr/>
        <p:txBody>
          <a:bodyPr>
            <a:normAutofit/>
          </a:bodyPr>
          <a:lstStyle/>
          <a:p>
            <a:r>
              <a:rPr lang="en-US" dirty="0">
                <a:latin typeface="Calibri" panose="020F0502020204030204" pitchFamily="34" charset="0"/>
              </a:rPr>
              <a:t>Service Lifecycle Decision Levels</a:t>
            </a:r>
          </a:p>
        </p:txBody>
      </p:sp>
      <p:sp>
        <p:nvSpPr>
          <p:cNvPr id="8" name="Rectangle 7"/>
          <p:cNvSpPr/>
          <p:nvPr/>
        </p:nvSpPr>
        <p:spPr>
          <a:xfrm>
            <a:off x="3505200" y="2380422"/>
            <a:ext cx="1981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Service Strategy</a:t>
            </a:r>
          </a:p>
        </p:txBody>
      </p:sp>
      <p:sp>
        <p:nvSpPr>
          <p:cNvPr id="9" name="Rectangle 8"/>
          <p:cNvSpPr/>
          <p:nvPr/>
        </p:nvSpPr>
        <p:spPr>
          <a:xfrm>
            <a:off x="3505200" y="3194603"/>
            <a:ext cx="1981200" cy="762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latin typeface="Calibri" panose="020F0502020204030204" pitchFamily="34" charset="0"/>
              </a:rPr>
              <a:t>Service Design</a:t>
            </a:r>
          </a:p>
        </p:txBody>
      </p:sp>
      <p:sp>
        <p:nvSpPr>
          <p:cNvPr id="10" name="Rectangle 9"/>
          <p:cNvSpPr/>
          <p:nvPr/>
        </p:nvSpPr>
        <p:spPr>
          <a:xfrm>
            <a:off x="3505200" y="4818822"/>
            <a:ext cx="1981200"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latin typeface="Calibri" panose="020F0502020204030204" pitchFamily="34" charset="0"/>
              </a:rPr>
              <a:t>Service Operation</a:t>
            </a:r>
          </a:p>
        </p:txBody>
      </p:sp>
      <p:sp>
        <p:nvSpPr>
          <p:cNvPr id="11" name="Rounded Rectangle 10"/>
          <p:cNvSpPr/>
          <p:nvPr/>
        </p:nvSpPr>
        <p:spPr>
          <a:xfrm rot="5400000">
            <a:off x="4762500" y="3180522"/>
            <a:ext cx="3200400" cy="1600200"/>
          </a:xfrm>
          <a:prstGeom prst="roundRect">
            <a:avLst>
              <a:gd name="adj" fmla="val 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atin typeface="Calibri" panose="020F0502020204030204" pitchFamily="34" charset="0"/>
              </a:rPr>
              <a:t>Continual Service Improvement</a:t>
            </a:r>
          </a:p>
        </p:txBody>
      </p:sp>
      <p:sp>
        <p:nvSpPr>
          <p:cNvPr id="12" name="Rectangle 11"/>
          <p:cNvSpPr/>
          <p:nvPr/>
        </p:nvSpPr>
        <p:spPr>
          <a:xfrm>
            <a:off x="3505200" y="4018722"/>
            <a:ext cx="1981200" cy="762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latin typeface="Calibri" panose="020F0502020204030204" pitchFamily="34" charset="0"/>
              </a:rPr>
              <a:t>Service Transition</a:t>
            </a:r>
          </a:p>
        </p:txBody>
      </p:sp>
    </p:spTree>
    <p:extLst>
      <p:ext uri="{BB962C8B-B14F-4D97-AF65-F5344CB8AC3E}">
        <p14:creationId xmlns:p14="http://schemas.microsoft.com/office/powerpoint/2010/main" val="39402610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2"/>
          <p:cNvSpPr>
            <a:spLocks noGrp="1"/>
          </p:cNvSpPr>
          <p:nvPr>
            <p:ph type="sldNum" sz="quarter" idx="12"/>
          </p:nvPr>
        </p:nvSpPr>
        <p:spPr/>
        <p:txBody>
          <a:bodyPr/>
          <a:lstStyle/>
          <a:p>
            <a:fld id="{3D677211-75F7-4FA3-82ED-8D7B594D08E1}" type="slidenum">
              <a:rPr lang="en-US">
                <a:latin typeface="Calibri" panose="020F0502020204030204" pitchFamily="34" charset="0"/>
              </a:rPr>
              <a:pPr/>
              <a:t>3</a:t>
            </a:fld>
            <a:endParaRPr lang="en-US">
              <a:latin typeface="Calibri" panose="020F0502020204030204" pitchFamily="34" charset="0"/>
            </a:endParaRPr>
          </a:p>
        </p:txBody>
      </p:sp>
      <p:sp>
        <p:nvSpPr>
          <p:cNvPr id="88106" name="Rectangle 42"/>
          <p:cNvSpPr>
            <a:spLocks noGrp="1" noChangeArrowheads="1"/>
          </p:cNvSpPr>
          <p:nvPr>
            <p:ph type="title" idx="4294967295"/>
          </p:nvPr>
        </p:nvSpPr>
        <p:spPr>
          <a:xfrm>
            <a:off x="4419600" y="304800"/>
            <a:ext cx="4724400" cy="685800"/>
          </a:xfrm>
        </p:spPr>
        <p:txBody>
          <a:bodyPr>
            <a:normAutofit fontScale="90000"/>
          </a:bodyPr>
          <a:lstStyle/>
          <a:p>
            <a:pPr algn="r"/>
            <a:r>
              <a:rPr lang="en-US" sz="4000" dirty="0">
                <a:latin typeface="Calibri" panose="020F0502020204030204" pitchFamily="34" charset="0"/>
              </a:rPr>
              <a:t>Disparate Systems </a:t>
            </a:r>
            <a:br>
              <a:rPr lang="en-US" sz="4000" dirty="0">
                <a:latin typeface="Calibri" panose="020F0502020204030204" pitchFamily="34" charset="0"/>
              </a:rPr>
            </a:br>
            <a:r>
              <a:rPr lang="en-US" sz="4000" dirty="0">
                <a:latin typeface="Calibri" panose="020F0502020204030204" pitchFamily="34" charset="0"/>
              </a:rPr>
              <a:t>Reduce Efficiency</a:t>
            </a:r>
          </a:p>
        </p:txBody>
      </p:sp>
      <p:pic>
        <p:nvPicPr>
          <p:cNvPr id="88066" name="Picture 2" descr="Business-Island"/>
          <p:cNvPicPr>
            <a:picLocks noChangeAspect="1" noChangeArrowheads="1"/>
          </p:cNvPicPr>
          <p:nvPr/>
        </p:nvPicPr>
        <p:blipFill>
          <a:blip r:embed="rId3"/>
          <a:srcRect l="851" t="10672" r="63992" b="48009"/>
          <a:stretch>
            <a:fillRect/>
          </a:stretch>
        </p:blipFill>
        <p:spPr bwMode="auto">
          <a:xfrm>
            <a:off x="22225" y="1335088"/>
            <a:ext cx="3214688" cy="2833687"/>
          </a:xfrm>
          <a:prstGeom prst="rect">
            <a:avLst/>
          </a:prstGeom>
          <a:noFill/>
        </p:spPr>
      </p:pic>
      <p:pic>
        <p:nvPicPr>
          <p:cNvPr id="88067" name="Picture 3" descr="Business-Island-Bldngs"/>
          <p:cNvPicPr>
            <a:picLocks noChangeAspect="1" noChangeArrowheads="1"/>
          </p:cNvPicPr>
          <p:nvPr/>
        </p:nvPicPr>
        <p:blipFill>
          <a:blip r:embed="rId4"/>
          <a:srcRect l="1979" t="3334" r="58994" b="50000"/>
          <a:stretch>
            <a:fillRect/>
          </a:stretch>
        </p:blipFill>
        <p:spPr bwMode="auto">
          <a:xfrm>
            <a:off x="120650" y="830263"/>
            <a:ext cx="3568700" cy="3200400"/>
          </a:xfrm>
          <a:prstGeom prst="rect">
            <a:avLst/>
          </a:prstGeom>
          <a:noFill/>
        </p:spPr>
      </p:pic>
      <p:pic>
        <p:nvPicPr>
          <p:cNvPr id="88068" name="Picture 4" descr="IT-Island"/>
          <p:cNvPicPr>
            <a:picLocks noChangeAspect="1" noChangeArrowheads="1"/>
          </p:cNvPicPr>
          <p:nvPr/>
        </p:nvPicPr>
        <p:blipFill>
          <a:blip r:embed="rId5"/>
          <a:srcRect l="43004" t="23334" b="15324"/>
          <a:stretch>
            <a:fillRect/>
          </a:stretch>
        </p:blipFill>
        <p:spPr bwMode="auto">
          <a:xfrm>
            <a:off x="3876675" y="2206625"/>
            <a:ext cx="5211763" cy="4206875"/>
          </a:xfrm>
          <a:prstGeom prst="rect">
            <a:avLst/>
          </a:prstGeom>
          <a:noFill/>
        </p:spPr>
      </p:pic>
      <p:pic>
        <p:nvPicPr>
          <p:cNvPr id="88069" name="Picture 5" descr="Before_Diagram_BlueWafers"/>
          <p:cNvPicPr>
            <a:picLocks noChangeAspect="1" noChangeArrowheads="1"/>
          </p:cNvPicPr>
          <p:nvPr/>
        </p:nvPicPr>
        <p:blipFill>
          <a:blip r:embed="rId6"/>
          <a:srcRect t="62312" r="34810"/>
          <a:stretch>
            <a:fillRect/>
          </a:stretch>
        </p:blipFill>
        <p:spPr bwMode="auto">
          <a:xfrm>
            <a:off x="57150" y="4179888"/>
            <a:ext cx="5886450" cy="2157412"/>
          </a:xfrm>
          <a:prstGeom prst="rect">
            <a:avLst/>
          </a:prstGeom>
          <a:noFill/>
        </p:spPr>
      </p:pic>
      <p:pic>
        <p:nvPicPr>
          <p:cNvPr id="88070" name="Picture 6" descr="Before_Diagram_BlueWafers"/>
          <p:cNvPicPr>
            <a:picLocks noChangeAspect="1" noChangeArrowheads="1"/>
          </p:cNvPicPr>
          <p:nvPr/>
        </p:nvPicPr>
        <p:blipFill>
          <a:blip r:embed="rId6"/>
          <a:srcRect l="77338" b="44093"/>
          <a:stretch>
            <a:fillRect/>
          </a:stretch>
        </p:blipFill>
        <p:spPr bwMode="auto">
          <a:xfrm>
            <a:off x="7040563" y="612775"/>
            <a:ext cx="2046287" cy="3200400"/>
          </a:xfrm>
          <a:prstGeom prst="rect">
            <a:avLst/>
          </a:prstGeom>
          <a:noFill/>
        </p:spPr>
      </p:pic>
      <p:pic>
        <p:nvPicPr>
          <p:cNvPr id="88071" name="Picture 7" descr="Before_Diagram_BlueWafers"/>
          <p:cNvPicPr>
            <a:picLocks noChangeAspect="1" noChangeArrowheads="1"/>
          </p:cNvPicPr>
          <p:nvPr/>
        </p:nvPicPr>
        <p:blipFill>
          <a:blip r:embed="rId6"/>
          <a:srcRect r="28130" b="50859"/>
          <a:stretch>
            <a:fillRect/>
          </a:stretch>
        </p:blipFill>
        <p:spPr bwMode="auto">
          <a:xfrm>
            <a:off x="57150" y="612775"/>
            <a:ext cx="6489700" cy="2813050"/>
          </a:xfrm>
          <a:prstGeom prst="rect">
            <a:avLst/>
          </a:prstGeom>
          <a:noFill/>
        </p:spPr>
      </p:pic>
      <p:pic>
        <p:nvPicPr>
          <p:cNvPr id="88072" name="Picture 8" descr="Before_Diagram_BlueWafers"/>
          <p:cNvPicPr>
            <a:picLocks noChangeAspect="1" noChangeArrowheads="1"/>
          </p:cNvPicPr>
          <p:nvPr/>
        </p:nvPicPr>
        <p:blipFill>
          <a:blip r:embed="rId6"/>
          <a:srcRect l="79359" t="67110"/>
          <a:stretch>
            <a:fillRect/>
          </a:stretch>
        </p:blipFill>
        <p:spPr bwMode="auto">
          <a:xfrm>
            <a:off x="7223125" y="4454525"/>
            <a:ext cx="1863725" cy="1882775"/>
          </a:xfrm>
          <a:prstGeom prst="rect">
            <a:avLst/>
          </a:prstGeom>
          <a:noFill/>
        </p:spPr>
      </p:pic>
      <p:pic>
        <p:nvPicPr>
          <p:cNvPr id="88073" name="Picture 9" descr="Before_Diagram_Wafers-Icons"/>
          <p:cNvPicPr>
            <a:picLocks noChangeAspect="1" noChangeArrowheads="1"/>
          </p:cNvPicPr>
          <p:nvPr/>
        </p:nvPicPr>
        <p:blipFill>
          <a:blip r:embed="rId7"/>
          <a:srcRect l="58157" t="29701" r="29747" b="55823"/>
          <a:stretch>
            <a:fillRect/>
          </a:stretch>
        </p:blipFill>
        <p:spPr bwMode="auto">
          <a:xfrm>
            <a:off x="5308600" y="2312988"/>
            <a:ext cx="1092200" cy="828675"/>
          </a:xfrm>
          <a:prstGeom prst="rect">
            <a:avLst/>
          </a:prstGeom>
          <a:noFill/>
        </p:spPr>
      </p:pic>
      <p:pic>
        <p:nvPicPr>
          <p:cNvPr id="88074" name="Picture 10" descr="Before_Diagram_Wafers-Icons"/>
          <p:cNvPicPr>
            <a:picLocks noChangeAspect="1" noChangeArrowheads="1"/>
          </p:cNvPicPr>
          <p:nvPr/>
        </p:nvPicPr>
        <p:blipFill>
          <a:blip r:embed="rId7"/>
          <a:srcRect l="81067" t="35303" r="6662" b="46146"/>
          <a:stretch>
            <a:fillRect/>
          </a:stretch>
        </p:blipFill>
        <p:spPr bwMode="auto">
          <a:xfrm>
            <a:off x="7377113" y="2633663"/>
            <a:ext cx="1108075" cy="1062037"/>
          </a:xfrm>
          <a:prstGeom prst="rect">
            <a:avLst/>
          </a:prstGeom>
          <a:noFill/>
        </p:spPr>
      </p:pic>
      <p:pic>
        <p:nvPicPr>
          <p:cNvPr id="88075" name="Picture 11" descr="Before_Diagram_GantChart"/>
          <p:cNvPicPr>
            <a:picLocks noChangeAspect="1" noChangeArrowheads="1"/>
          </p:cNvPicPr>
          <p:nvPr/>
        </p:nvPicPr>
        <p:blipFill>
          <a:blip r:embed="rId8"/>
          <a:srcRect l="40894" t="39934" r="35829" b="39296"/>
          <a:stretch>
            <a:fillRect/>
          </a:stretch>
        </p:blipFill>
        <p:spPr bwMode="auto">
          <a:xfrm>
            <a:off x="3749675" y="2898775"/>
            <a:ext cx="2101850" cy="1189038"/>
          </a:xfrm>
          <a:prstGeom prst="rect">
            <a:avLst/>
          </a:prstGeom>
          <a:noFill/>
        </p:spPr>
      </p:pic>
      <p:pic>
        <p:nvPicPr>
          <p:cNvPr id="88076" name="Picture 12" descr="Before_Diagram_Email-2"/>
          <p:cNvPicPr>
            <a:picLocks noChangeAspect="1" noChangeArrowheads="1"/>
          </p:cNvPicPr>
          <p:nvPr/>
        </p:nvPicPr>
        <p:blipFill>
          <a:blip r:embed="rId9"/>
          <a:srcRect l="53043" t="35164" r="37183" b="50360"/>
          <a:stretch>
            <a:fillRect/>
          </a:stretch>
        </p:blipFill>
        <p:spPr bwMode="auto">
          <a:xfrm>
            <a:off x="4846638" y="2625725"/>
            <a:ext cx="882650" cy="828675"/>
          </a:xfrm>
          <a:prstGeom prst="rect">
            <a:avLst/>
          </a:prstGeom>
          <a:noFill/>
        </p:spPr>
      </p:pic>
      <p:pic>
        <p:nvPicPr>
          <p:cNvPr id="88077" name="Picture 13" descr="Before_Diagram_Email-1"/>
          <p:cNvPicPr>
            <a:picLocks noChangeAspect="1" noChangeArrowheads="1"/>
          </p:cNvPicPr>
          <p:nvPr/>
        </p:nvPicPr>
        <p:blipFill>
          <a:blip r:embed="rId10"/>
          <a:srcRect l="73979" t="72989" r="14030" b="11620"/>
          <a:stretch>
            <a:fillRect/>
          </a:stretch>
        </p:blipFill>
        <p:spPr bwMode="auto">
          <a:xfrm>
            <a:off x="6737350" y="4791075"/>
            <a:ext cx="1082675" cy="881063"/>
          </a:xfrm>
          <a:prstGeom prst="rect">
            <a:avLst/>
          </a:prstGeom>
          <a:noFill/>
        </p:spPr>
      </p:pic>
      <p:pic>
        <p:nvPicPr>
          <p:cNvPr id="88078" name="Picture 14" descr="Before_Diagram_3SmlArrows"/>
          <p:cNvPicPr>
            <a:picLocks noChangeAspect="1" noChangeArrowheads="1"/>
          </p:cNvPicPr>
          <p:nvPr/>
        </p:nvPicPr>
        <p:blipFill>
          <a:blip r:embed="rId11"/>
          <a:srcRect l="87465" t="46339" b="40877"/>
          <a:stretch>
            <a:fillRect/>
          </a:stretch>
        </p:blipFill>
        <p:spPr bwMode="auto">
          <a:xfrm>
            <a:off x="7954963" y="3265488"/>
            <a:ext cx="1131887" cy="731837"/>
          </a:xfrm>
          <a:prstGeom prst="rect">
            <a:avLst/>
          </a:prstGeom>
          <a:noFill/>
        </p:spPr>
      </p:pic>
      <p:pic>
        <p:nvPicPr>
          <p:cNvPr id="88079" name="Picture 15" descr="Before_Diagram_3SmlArrows"/>
          <p:cNvPicPr>
            <a:picLocks noChangeAspect="1" noChangeArrowheads="1"/>
          </p:cNvPicPr>
          <p:nvPr/>
        </p:nvPicPr>
        <p:blipFill>
          <a:blip r:embed="rId11"/>
          <a:srcRect l="46959" t="55768" r="47520" b="28120"/>
          <a:stretch>
            <a:fillRect/>
          </a:stretch>
        </p:blipFill>
        <p:spPr bwMode="auto">
          <a:xfrm>
            <a:off x="4297363" y="3805238"/>
            <a:ext cx="498475" cy="922337"/>
          </a:xfrm>
          <a:prstGeom prst="rect">
            <a:avLst/>
          </a:prstGeom>
          <a:noFill/>
        </p:spPr>
      </p:pic>
      <p:pic>
        <p:nvPicPr>
          <p:cNvPr id="88080" name="Picture 16" descr="Before_Diagram_3SmlArrows-2"/>
          <p:cNvPicPr>
            <a:picLocks noChangeAspect="1" noChangeArrowheads="1"/>
          </p:cNvPicPr>
          <p:nvPr/>
        </p:nvPicPr>
        <p:blipFill>
          <a:blip r:embed="rId12"/>
          <a:srcRect l="66209" t="30394" r="24579" b="62645"/>
          <a:stretch>
            <a:fillRect/>
          </a:stretch>
        </p:blipFill>
        <p:spPr bwMode="auto">
          <a:xfrm>
            <a:off x="6035675" y="2352675"/>
            <a:ext cx="831850" cy="398463"/>
          </a:xfrm>
          <a:prstGeom prst="rect">
            <a:avLst/>
          </a:prstGeom>
          <a:noFill/>
        </p:spPr>
      </p:pic>
      <p:pic>
        <p:nvPicPr>
          <p:cNvPr id="88081" name="Picture 17" descr="Before_Diagram_1SmlArrow"/>
          <p:cNvPicPr>
            <a:picLocks noChangeAspect="1" noChangeArrowheads="1"/>
          </p:cNvPicPr>
          <p:nvPr/>
        </p:nvPicPr>
        <p:blipFill>
          <a:blip r:embed="rId13"/>
          <a:srcRect l="75316" t="31947" r="11516" b="58458"/>
          <a:stretch>
            <a:fillRect/>
          </a:stretch>
        </p:blipFill>
        <p:spPr bwMode="auto">
          <a:xfrm>
            <a:off x="6858000" y="2441575"/>
            <a:ext cx="1189038" cy="549275"/>
          </a:xfrm>
          <a:prstGeom prst="rect">
            <a:avLst/>
          </a:prstGeom>
          <a:noFill/>
        </p:spPr>
      </p:pic>
      <p:pic>
        <p:nvPicPr>
          <p:cNvPr id="88082" name="Picture 18" descr="Before_Diagram_3SmlArrows-2"/>
          <p:cNvPicPr>
            <a:picLocks noChangeAspect="1" noChangeArrowheads="1"/>
          </p:cNvPicPr>
          <p:nvPr/>
        </p:nvPicPr>
        <p:blipFill>
          <a:blip r:embed="rId12"/>
          <a:srcRect l="58105" t="75098" r="30766" b="13727"/>
          <a:stretch>
            <a:fillRect/>
          </a:stretch>
        </p:blipFill>
        <p:spPr bwMode="auto">
          <a:xfrm>
            <a:off x="5303838" y="4911725"/>
            <a:ext cx="1004887" cy="639763"/>
          </a:xfrm>
          <a:prstGeom prst="rect">
            <a:avLst/>
          </a:prstGeom>
          <a:noFill/>
        </p:spPr>
      </p:pic>
      <p:pic>
        <p:nvPicPr>
          <p:cNvPr id="88083" name="Picture 19" descr="Before_Diagram_Spreadsheet-1"/>
          <p:cNvPicPr>
            <a:picLocks noChangeAspect="1" noChangeArrowheads="1"/>
          </p:cNvPicPr>
          <p:nvPr/>
        </p:nvPicPr>
        <p:blipFill>
          <a:blip r:embed="rId14"/>
          <a:srcRect l="71272" t="27177" r="14557" b="55269"/>
          <a:stretch>
            <a:fillRect/>
          </a:stretch>
        </p:blipFill>
        <p:spPr bwMode="auto">
          <a:xfrm>
            <a:off x="6492875" y="2168525"/>
            <a:ext cx="1279525" cy="1004888"/>
          </a:xfrm>
          <a:prstGeom prst="rect">
            <a:avLst/>
          </a:prstGeom>
          <a:noFill/>
        </p:spPr>
      </p:pic>
      <p:pic>
        <p:nvPicPr>
          <p:cNvPr id="88084" name="Picture 20" descr="Before_Diagram_Whiteboard"/>
          <p:cNvPicPr>
            <a:picLocks noChangeAspect="1" noChangeArrowheads="1"/>
          </p:cNvPicPr>
          <p:nvPr/>
        </p:nvPicPr>
        <p:blipFill>
          <a:blip r:embed="rId15"/>
          <a:srcRect l="85443" t="46339" b="28120"/>
          <a:stretch>
            <a:fillRect/>
          </a:stretch>
        </p:blipFill>
        <p:spPr bwMode="auto">
          <a:xfrm>
            <a:off x="7772400" y="3265488"/>
            <a:ext cx="1314450" cy="1462087"/>
          </a:xfrm>
          <a:prstGeom prst="rect">
            <a:avLst/>
          </a:prstGeom>
          <a:noFill/>
        </p:spPr>
      </p:pic>
      <p:pic>
        <p:nvPicPr>
          <p:cNvPr id="88085" name="Picture 21" descr="BigArrow-1"/>
          <p:cNvPicPr>
            <a:picLocks noChangeAspect="1" noChangeArrowheads="1"/>
          </p:cNvPicPr>
          <p:nvPr/>
        </p:nvPicPr>
        <p:blipFill>
          <a:blip r:embed="rId16"/>
          <a:srcRect/>
          <a:stretch>
            <a:fillRect/>
          </a:stretch>
        </p:blipFill>
        <p:spPr bwMode="auto">
          <a:xfrm>
            <a:off x="5280025" y="3221038"/>
            <a:ext cx="455613" cy="1096962"/>
          </a:xfrm>
          <a:prstGeom prst="rect">
            <a:avLst/>
          </a:prstGeom>
          <a:noFill/>
        </p:spPr>
      </p:pic>
      <p:pic>
        <p:nvPicPr>
          <p:cNvPr id="88086" name="Picture 22" descr="Before_Diagram_DudesICONS"/>
          <p:cNvPicPr>
            <a:picLocks noChangeAspect="1" noChangeArrowheads="1"/>
          </p:cNvPicPr>
          <p:nvPr/>
        </p:nvPicPr>
        <p:blipFill>
          <a:blip r:embed="rId17"/>
          <a:srcRect l="51160" t="58652" r="32191" b="20355"/>
          <a:stretch>
            <a:fillRect/>
          </a:stretch>
        </p:blipFill>
        <p:spPr bwMode="auto">
          <a:xfrm>
            <a:off x="4676775" y="3970338"/>
            <a:ext cx="1503363" cy="1201737"/>
          </a:xfrm>
          <a:prstGeom prst="rect">
            <a:avLst/>
          </a:prstGeom>
          <a:noFill/>
        </p:spPr>
      </p:pic>
      <p:pic>
        <p:nvPicPr>
          <p:cNvPr id="88087" name="Picture 23" descr="BigArrow-2"/>
          <p:cNvPicPr>
            <a:picLocks noChangeAspect="1" noChangeArrowheads="1"/>
          </p:cNvPicPr>
          <p:nvPr/>
        </p:nvPicPr>
        <p:blipFill>
          <a:blip r:embed="rId18"/>
          <a:srcRect/>
          <a:stretch>
            <a:fillRect/>
          </a:stretch>
        </p:blipFill>
        <p:spPr bwMode="auto">
          <a:xfrm>
            <a:off x="5208588" y="2898775"/>
            <a:ext cx="1755775" cy="849313"/>
          </a:xfrm>
          <a:prstGeom prst="rect">
            <a:avLst/>
          </a:prstGeom>
          <a:noFill/>
        </p:spPr>
      </p:pic>
      <p:pic>
        <p:nvPicPr>
          <p:cNvPr id="88088" name="Picture 24" descr="BigArrow-3"/>
          <p:cNvPicPr>
            <a:picLocks noChangeAspect="1" noChangeArrowheads="1"/>
          </p:cNvPicPr>
          <p:nvPr/>
        </p:nvPicPr>
        <p:blipFill>
          <a:blip r:embed="rId19"/>
          <a:srcRect/>
          <a:stretch>
            <a:fillRect/>
          </a:stretch>
        </p:blipFill>
        <p:spPr bwMode="auto">
          <a:xfrm>
            <a:off x="6194425" y="2824163"/>
            <a:ext cx="1792288" cy="1125537"/>
          </a:xfrm>
          <a:prstGeom prst="rect">
            <a:avLst/>
          </a:prstGeom>
          <a:noFill/>
        </p:spPr>
      </p:pic>
      <p:pic>
        <p:nvPicPr>
          <p:cNvPr id="88089" name="Picture 25" descr="BigArrow-4"/>
          <p:cNvPicPr>
            <a:picLocks noChangeAspect="1" noChangeArrowheads="1"/>
          </p:cNvPicPr>
          <p:nvPr/>
        </p:nvPicPr>
        <p:blipFill>
          <a:blip r:embed="rId20"/>
          <a:srcRect/>
          <a:stretch>
            <a:fillRect/>
          </a:stretch>
        </p:blipFill>
        <p:spPr bwMode="auto">
          <a:xfrm>
            <a:off x="7180263" y="3086100"/>
            <a:ext cx="722312" cy="1597025"/>
          </a:xfrm>
          <a:prstGeom prst="rect">
            <a:avLst/>
          </a:prstGeom>
          <a:noFill/>
        </p:spPr>
      </p:pic>
      <p:pic>
        <p:nvPicPr>
          <p:cNvPr id="88090" name="Picture 26" descr="Before_Diagram_Wafers-Icons"/>
          <p:cNvPicPr>
            <a:picLocks noChangeAspect="1" noChangeArrowheads="1"/>
          </p:cNvPicPr>
          <p:nvPr/>
        </p:nvPicPr>
        <p:blipFill>
          <a:blip r:embed="rId7"/>
          <a:srcRect l="80380" t="66278" r="4588" b="15446"/>
          <a:stretch>
            <a:fillRect/>
          </a:stretch>
        </p:blipFill>
        <p:spPr bwMode="auto">
          <a:xfrm>
            <a:off x="7315200" y="4406900"/>
            <a:ext cx="1357313" cy="1046163"/>
          </a:xfrm>
          <a:prstGeom prst="rect">
            <a:avLst/>
          </a:prstGeom>
          <a:noFill/>
        </p:spPr>
      </p:pic>
      <p:pic>
        <p:nvPicPr>
          <p:cNvPr id="88091" name="Picture 27" descr="Before_Diagram_3SmlArrows"/>
          <p:cNvPicPr>
            <a:picLocks noChangeAspect="1" noChangeArrowheads="1"/>
          </p:cNvPicPr>
          <p:nvPr/>
        </p:nvPicPr>
        <p:blipFill>
          <a:blip r:embed="rId11"/>
          <a:srcRect l="80379" t="79868" r="9494" b="10510"/>
          <a:stretch>
            <a:fillRect/>
          </a:stretch>
        </p:blipFill>
        <p:spPr bwMode="auto">
          <a:xfrm>
            <a:off x="7315200" y="5184775"/>
            <a:ext cx="914400" cy="550863"/>
          </a:xfrm>
          <a:prstGeom prst="rect">
            <a:avLst/>
          </a:prstGeom>
          <a:noFill/>
        </p:spPr>
      </p:pic>
      <p:pic>
        <p:nvPicPr>
          <p:cNvPr id="88092" name="Picture 28" descr="Before_Diagram_3SmlArrows-2"/>
          <p:cNvPicPr>
            <a:picLocks noChangeAspect="1" noChangeArrowheads="1"/>
          </p:cNvPicPr>
          <p:nvPr/>
        </p:nvPicPr>
        <p:blipFill>
          <a:blip r:embed="rId12"/>
          <a:srcRect l="90190" t="67665" r="2847" b="20633"/>
          <a:stretch>
            <a:fillRect/>
          </a:stretch>
        </p:blipFill>
        <p:spPr bwMode="auto">
          <a:xfrm>
            <a:off x="8201025" y="4486275"/>
            <a:ext cx="628650" cy="669925"/>
          </a:xfrm>
          <a:prstGeom prst="rect">
            <a:avLst/>
          </a:prstGeom>
          <a:noFill/>
        </p:spPr>
      </p:pic>
      <p:pic>
        <p:nvPicPr>
          <p:cNvPr id="88093" name="Picture 29" descr="BigArrow-5"/>
          <p:cNvPicPr>
            <a:picLocks noChangeAspect="1" noChangeArrowheads="1"/>
          </p:cNvPicPr>
          <p:nvPr/>
        </p:nvPicPr>
        <p:blipFill>
          <a:blip r:embed="rId21"/>
          <a:srcRect/>
          <a:stretch>
            <a:fillRect/>
          </a:stretch>
        </p:blipFill>
        <p:spPr bwMode="auto">
          <a:xfrm>
            <a:off x="5745163" y="4084638"/>
            <a:ext cx="2468562" cy="785812"/>
          </a:xfrm>
          <a:prstGeom prst="rect">
            <a:avLst/>
          </a:prstGeom>
          <a:noFill/>
        </p:spPr>
      </p:pic>
      <p:pic>
        <p:nvPicPr>
          <p:cNvPr id="88094" name="Picture 30" descr="BigArrow-6"/>
          <p:cNvPicPr>
            <a:picLocks noChangeAspect="1" noChangeArrowheads="1"/>
          </p:cNvPicPr>
          <p:nvPr/>
        </p:nvPicPr>
        <p:blipFill>
          <a:blip r:embed="rId22"/>
          <a:srcRect/>
          <a:stretch>
            <a:fillRect/>
          </a:stretch>
        </p:blipFill>
        <p:spPr bwMode="auto">
          <a:xfrm>
            <a:off x="6632575" y="4648200"/>
            <a:ext cx="996950" cy="384175"/>
          </a:xfrm>
          <a:prstGeom prst="rect">
            <a:avLst/>
          </a:prstGeom>
          <a:noFill/>
        </p:spPr>
      </p:pic>
      <p:pic>
        <p:nvPicPr>
          <p:cNvPr id="88095" name="Picture 31" descr="Before_Diagram_Spreadsheet-"/>
          <p:cNvPicPr>
            <a:picLocks noChangeAspect="1" noChangeArrowheads="1"/>
          </p:cNvPicPr>
          <p:nvPr/>
        </p:nvPicPr>
        <p:blipFill>
          <a:blip r:embed="rId23"/>
          <a:srcRect l="63168" t="67110" r="20639" b="12146"/>
          <a:stretch>
            <a:fillRect/>
          </a:stretch>
        </p:blipFill>
        <p:spPr bwMode="auto">
          <a:xfrm>
            <a:off x="5761038" y="4454525"/>
            <a:ext cx="1462087" cy="1187450"/>
          </a:xfrm>
          <a:prstGeom prst="rect">
            <a:avLst/>
          </a:prstGeom>
          <a:noFill/>
        </p:spPr>
      </p:pic>
      <p:pic>
        <p:nvPicPr>
          <p:cNvPr id="88096" name="Picture 32" descr="Before_Diagram_BlueArrow-1"/>
          <p:cNvPicPr>
            <a:picLocks noChangeAspect="1" noChangeArrowheads="1"/>
          </p:cNvPicPr>
          <p:nvPr/>
        </p:nvPicPr>
        <p:blipFill>
          <a:blip r:embed="rId24"/>
          <a:srcRect/>
          <a:stretch>
            <a:fillRect/>
          </a:stretch>
        </p:blipFill>
        <p:spPr bwMode="auto">
          <a:xfrm>
            <a:off x="57150" y="612775"/>
            <a:ext cx="9029700" cy="5724525"/>
          </a:xfrm>
          <a:prstGeom prst="rect">
            <a:avLst/>
          </a:prstGeom>
          <a:noFill/>
        </p:spPr>
      </p:pic>
      <p:pic>
        <p:nvPicPr>
          <p:cNvPr id="88097" name="Picture 33" descr="Before_Diagram_BlueArrow-6"/>
          <p:cNvPicPr>
            <a:picLocks noChangeAspect="1" noChangeArrowheads="1"/>
          </p:cNvPicPr>
          <p:nvPr/>
        </p:nvPicPr>
        <p:blipFill>
          <a:blip r:embed="rId25"/>
          <a:srcRect/>
          <a:stretch>
            <a:fillRect/>
          </a:stretch>
        </p:blipFill>
        <p:spPr bwMode="auto">
          <a:xfrm>
            <a:off x="57150" y="612775"/>
            <a:ext cx="9029700" cy="5724525"/>
          </a:xfrm>
          <a:prstGeom prst="rect">
            <a:avLst/>
          </a:prstGeom>
          <a:noFill/>
        </p:spPr>
      </p:pic>
      <p:pic>
        <p:nvPicPr>
          <p:cNvPr id="88098" name="Picture 34" descr="Before_Diagram_BlueArrow-5"/>
          <p:cNvPicPr>
            <a:picLocks noChangeAspect="1" noChangeArrowheads="1"/>
          </p:cNvPicPr>
          <p:nvPr/>
        </p:nvPicPr>
        <p:blipFill>
          <a:blip r:embed="rId26"/>
          <a:srcRect/>
          <a:stretch>
            <a:fillRect/>
          </a:stretch>
        </p:blipFill>
        <p:spPr bwMode="auto">
          <a:xfrm>
            <a:off x="57150" y="612775"/>
            <a:ext cx="9029700" cy="5724525"/>
          </a:xfrm>
          <a:prstGeom prst="rect">
            <a:avLst/>
          </a:prstGeom>
          <a:noFill/>
        </p:spPr>
      </p:pic>
      <p:pic>
        <p:nvPicPr>
          <p:cNvPr id="88099" name="Picture 35" descr="Before_Diagram_BlueArrow-3"/>
          <p:cNvPicPr>
            <a:picLocks noChangeAspect="1" noChangeArrowheads="1"/>
          </p:cNvPicPr>
          <p:nvPr/>
        </p:nvPicPr>
        <p:blipFill>
          <a:blip r:embed="rId27"/>
          <a:srcRect/>
          <a:stretch>
            <a:fillRect/>
          </a:stretch>
        </p:blipFill>
        <p:spPr bwMode="auto">
          <a:xfrm>
            <a:off x="57150" y="612775"/>
            <a:ext cx="9029700" cy="5724525"/>
          </a:xfrm>
          <a:prstGeom prst="rect">
            <a:avLst/>
          </a:prstGeom>
          <a:noFill/>
        </p:spPr>
      </p:pic>
      <p:pic>
        <p:nvPicPr>
          <p:cNvPr id="88100" name="Picture 36" descr="Before_Diagram_BlueArrow-2"/>
          <p:cNvPicPr>
            <a:picLocks noChangeAspect="1" noChangeArrowheads="1"/>
          </p:cNvPicPr>
          <p:nvPr/>
        </p:nvPicPr>
        <p:blipFill>
          <a:blip r:embed="rId28"/>
          <a:srcRect/>
          <a:stretch>
            <a:fillRect/>
          </a:stretch>
        </p:blipFill>
        <p:spPr bwMode="auto">
          <a:xfrm>
            <a:off x="57150" y="612775"/>
            <a:ext cx="9029700" cy="5724525"/>
          </a:xfrm>
          <a:prstGeom prst="rect">
            <a:avLst/>
          </a:prstGeom>
          <a:noFill/>
        </p:spPr>
      </p:pic>
      <p:pic>
        <p:nvPicPr>
          <p:cNvPr id="88101" name="Picture 37" descr="Before_Diagram_BlueArrow-4"/>
          <p:cNvPicPr>
            <a:picLocks noChangeAspect="1" noChangeArrowheads="1"/>
          </p:cNvPicPr>
          <p:nvPr/>
        </p:nvPicPr>
        <p:blipFill>
          <a:blip r:embed="rId29"/>
          <a:srcRect/>
          <a:stretch>
            <a:fillRect/>
          </a:stretch>
        </p:blipFill>
        <p:spPr bwMode="auto">
          <a:xfrm>
            <a:off x="57150" y="612775"/>
            <a:ext cx="9029700" cy="5724525"/>
          </a:xfrm>
          <a:prstGeom prst="rect">
            <a:avLst/>
          </a:prstGeom>
          <a:noFill/>
        </p:spPr>
      </p:pic>
      <p:pic>
        <p:nvPicPr>
          <p:cNvPr id="88102" name="Picture 38" descr="Before_Diagram_GrnArrow-1"/>
          <p:cNvPicPr>
            <a:picLocks noChangeAspect="1" noChangeArrowheads="1"/>
          </p:cNvPicPr>
          <p:nvPr/>
        </p:nvPicPr>
        <p:blipFill>
          <a:blip r:embed="rId30"/>
          <a:srcRect/>
          <a:stretch>
            <a:fillRect/>
          </a:stretch>
        </p:blipFill>
        <p:spPr bwMode="auto">
          <a:xfrm>
            <a:off x="239713" y="795338"/>
            <a:ext cx="9029700" cy="5724525"/>
          </a:xfrm>
          <a:prstGeom prst="rect">
            <a:avLst/>
          </a:prstGeom>
          <a:noFill/>
        </p:spPr>
      </p:pic>
      <p:pic>
        <p:nvPicPr>
          <p:cNvPr id="88103" name="Picture 39" descr="Before_Diagram_GrnArrow-2"/>
          <p:cNvPicPr>
            <a:picLocks noChangeAspect="1" noChangeArrowheads="1"/>
          </p:cNvPicPr>
          <p:nvPr/>
        </p:nvPicPr>
        <p:blipFill>
          <a:blip r:embed="rId31"/>
          <a:srcRect/>
          <a:stretch>
            <a:fillRect/>
          </a:stretch>
        </p:blipFill>
        <p:spPr bwMode="auto">
          <a:xfrm>
            <a:off x="57150" y="612775"/>
            <a:ext cx="9029700" cy="5724525"/>
          </a:xfrm>
          <a:prstGeom prst="rect">
            <a:avLst/>
          </a:prstGeom>
          <a:noFill/>
        </p:spPr>
      </p:pic>
      <p:pic>
        <p:nvPicPr>
          <p:cNvPr id="88104" name="Picture 40" descr="Before_Diagram_GrnArrow-3"/>
          <p:cNvPicPr>
            <a:picLocks noChangeAspect="1" noChangeArrowheads="1"/>
          </p:cNvPicPr>
          <p:nvPr/>
        </p:nvPicPr>
        <p:blipFill>
          <a:blip r:embed="rId32"/>
          <a:srcRect/>
          <a:stretch>
            <a:fillRect/>
          </a:stretch>
        </p:blipFill>
        <p:spPr bwMode="auto">
          <a:xfrm>
            <a:off x="57150" y="612775"/>
            <a:ext cx="9029700" cy="5724525"/>
          </a:xfrm>
          <a:prstGeom prst="rect">
            <a:avLst/>
          </a:prstGeom>
          <a:noFill/>
        </p:spPr>
      </p:pic>
      <p:pic>
        <p:nvPicPr>
          <p:cNvPr id="88105" name="Picture 41" descr="Before_Diagram_GrnArrow-4"/>
          <p:cNvPicPr>
            <a:picLocks noChangeAspect="1" noChangeArrowheads="1"/>
          </p:cNvPicPr>
          <p:nvPr/>
        </p:nvPicPr>
        <p:blipFill>
          <a:blip r:embed="rId33"/>
          <a:srcRect/>
          <a:stretch>
            <a:fillRect/>
          </a:stretch>
        </p:blipFill>
        <p:spPr bwMode="auto">
          <a:xfrm>
            <a:off x="57150" y="588963"/>
            <a:ext cx="9029700" cy="5724525"/>
          </a:xfrm>
          <a:prstGeom prst="rect">
            <a:avLst/>
          </a:prstGeom>
          <a:noFill/>
        </p:spPr>
      </p:pic>
      <p:pic>
        <p:nvPicPr>
          <p:cNvPr id="88107" name="Picture 43" descr="Before_Diagram_CenterIcons"/>
          <p:cNvPicPr>
            <a:picLocks noChangeAspect="1" noChangeArrowheads="1"/>
          </p:cNvPicPr>
          <p:nvPr/>
        </p:nvPicPr>
        <p:blipFill>
          <a:blip r:embed="rId34"/>
          <a:srcRect l="59106" t="39934" r="12535" b="28119"/>
          <a:stretch>
            <a:fillRect/>
          </a:stretch>
        </p:blipFill>
        <p:spPr bwMode="auto">
          <a:xfrm>
            <a:off x="5394325" y="2898775"/>
            <a:ext cx="2560638" cy="1828800"/>
          </a:xfrm>
          <a:prstGeom prst="rect">
            <a:avLst/>
          </a:prstGeom>
          <a:noFill/>
        </p:spPr>
      </p:pic>
      <p:grpSp>
        <p:nvGrpSpPr>
          <p:cNvPr id="2" name="Group 44"/>
          <p:cNvGrpSpPr>
            <a:grpSpLocks/>
          </p:cNvGrpSpPr>
          <p:nvPr/>
        </p:nvGrpSpPr>
        <p:grpSpPr bwMode="auto">
          <a:xfrm>
            <a:off x="541338" y="3978275"/>
            <a:ext cx="3756025" cy="730250"/>
            <a:chOff x="341" y="2506"/>
            <a:chExt cx="2366" cy="460"/>
          </a:xfrm>
        </p:grpSpPr>
        <p:sp>
          <p:nvSpPr>
            <p:cNvPr id="88109" name="Line 45"/>
            <p:cNvSpPr>
              <a:spLocks noChangeShapeType="1"/>
            </p:cNvSpPr>
            <p:nvPr/>
          </p:nvSpPr>
          <p:spPr bwMode="auto">
            <a:xfrm flipV="1">
              <a:off x="2419" y="2736"/>
              <a:ext cx="288" cy="0"/>
            </a:xfrm>
            <a:prstGeom prst="line">
              <a:avLst/>
            </a:prstGeom>
            <a:noFill/>
            <a:ln w="12700">
              <a:solidFill>
                <a:srgbClr val="2E3A1F"/>
              </a:solidFill>
              <a:round/>
              <a:headEnd/>
              <a:tailEnd/>
            </a:ln>
            <a:effectLst/>
          </p:spPr>
          <p:txBody>
            <a:bodyPr wrap="none" anchor="ctr"/>
            <a:lstStyle/>
            <a:p>
              <a:endParaRPr lang="id-ID">
                <a:latin typeface="Calibri" panose="020F0502020204030204" pitchFamily="34" charset="0"/>
              </a:endParaRPr>
            </a:p>
          </p:txBody>
        </p:sp>
        <p:sp>
          <p:nvSpPr>
            <p:cNvPr id="88110" name="AutoShape 46"/>
            <p:cNvSpPr>
              <a:spLocks noChangeArrowheads="1"/>
            </p:cNvSpPr>
            <p:nvPr/>
          </p:nvSpPr>
          <p:spPr bwMode="auto">
            <a:xfrm>
              <a:off x="341" y="2506"/>
              <a:ext cx="2078" cy="456"/>
            </a:xfrm>
            <a:prstGeom prst="roundRect">
              <a:avLst>
                <a:gd name="adj" fmla="val 8218"/>
              </a:avLst>
            </a:prstGeom>
            <a:solidFill>
              <a:srgbClr val="FFFFFF">
                <a:alpha val="89999"/>
              </a:srgbClr>
            </a:solidFill>
            <a:ln w="25400" algn="ctr">
              <a:solidFill>
                <a:srgbClr val="969696"/>
              </a:solidFill>
              <a:round/>
              <a:headEnd/>
              <a:tailEnd/>
            </a:ln>
            <a:effectLst/>
          </p:spPr>
          <p:txBody>
            <a:bodyPr wrap="none" anchor="ctr"/>
            <a:lstStyle/>
            <a:p>
              <a:endParaRPr lang="id-ID">
                <a:latin typeface="Calibri" panose="020F0502020204030204" pitchFamily="34" charset="0"/>
              </a:endParaRPr>
            </a:p>
          </p:txBody>
        </p:sp>
        <p:sp>
          <p:nvSpPr>
            <p:cNvPr id="88111" name="Rectangle 47"/>
            <p:cNvSpPr>
              <a:spLocks noChangeArrowheads="1"/>
            </p:cNvSpPr>
            <p:nvPr/>
          </p:nvSpPr>
          <p:spPr bwMode="auto">
            <a:xfrm>
              <a:off x="346" y="2518"/>
              <a:ext cx="1958" cy="448"/>
            </a:xfrm>
            <a:prstGeom prst="rect">
              <a:avLst/>
            </a:prstGeom>
            <a:noFill/>
            <a:ln w="9525" algn="ctr">
              <a:noFill/>
              <a:miter lim="800000"/>
              <a:headEnd/>
              <a:tailEnd/>
            </a:ln>
            <a:effectLst/>
          </p:spPr>
          <p:txBody>
            <a:bodyPr anchor="ctr"/>
            <a:lstStyle/>
            <a:p>
              <a:pPr marL="171450" indent="-171450" algn="l" eaLnBrk="1" hangingPunct="1">
                <a:lnSpc>
                  <a:spcPct val="85000"/>
                </a:lnSpc>
                <a:spcBef>
                  <a:spcPct val="25000"/>
                </a:spcBef>
                <a:buSzPct val="60000"/>
                <a:buFontTx/>
                <a:buBlip>
                  <a:blip r:embed="rId35"/>
                </a:buBlip>
              </a:pPr>
              <a:r>
                <a:rPr lang="en-US" sz="1600">
                  <a:solidFill>
                    <a:schemeClr val="tx2"/>
                  </a:solidFill>
                  <a:latin typeface="Calibri" panose="020F0502020204030204" pitchFamily="34" charset="0"/>
                  <a:cs typeface="Arial" charset="0"/>
                </a:rPr>
                <a:t>No Single System of Record for Decision Making</a:t>
              </a:r>
            </a:p>
          </p:txBody>
        </p:sp>
      </p:grpSp>
      <p:grpSp>
        <p:nvGrpSpPr>
          <p:cNvPr id="3" name="Group 48"/>
          <p:cNvGrpSpPr>
            <a:grpSpLocks/>
          </p:cNvGrpSpPr>
          <p:nvPr/>
        </p:nvGrpSpPr>
        <p:grpSpPr bwMode="auto">
          <a:xfrm>
            <a:off x="800100" y="4959350"/>
            <a:ext cx="3954463" cy="739775"/>
            <a:chOff x="504" y="3124"/>
            <a:chExt cx="2491" cy="466"/>
          </a:xfrm>
        </p:grpSpPr>
        <p:sp>
          <p:nvSpPr>
            <p:cNvPr id="88113" name="Line 49"/>
            <p:cNvSpPr>
              <a:spLocks noChangeShapeType="1"/>
            </p:cNvSpPr>
            <p:nvPr/>
          </p:nvSpPr>
          <p:spPr bwMode="auto">
            <a:xfrm flipV="1">
              <a:off x="1940" y="3139"/>
              <a:ext cx="1055" cy="188"/>
            </a:xfrm>
            <a:prstGeom prst="line">
              <a:avLst/>
            </a:prstGeom>
            <a:noFill/>
            <a:ln w="12700">
              <a:solidFill>
                <a:srgbClr val="2E3A1F"/>
              </a:solidFill>
              <a:round/>
              <a:headEnd/>
              <a:tailEnd/>
            </a:ln>
            <a:effectLst/>
          </p:spPr>
          <p:txBody>
            <a:bodyPr wrap="none" anchor="ctr"/>
            <a:lstStyle/>
            <a:p>
              <a:endParaRPr lang="id-ID">
                <a:latin typeface="Calibri" panose="020F0502020204030204" pitchFamily="34" charset="0"/>
              </a:endParaRPr>
            </a:p>
          </p:txBody>
        </p:sp>
        <p:sp>
          <p:nvSpPr>
            <p:cNvPr id="88114" name="AutoShape 50"/>
            <p:cNvSpPr>
              <a:spLocks noChangeArrowheads="1"/>
            </p:cNvSpPr>
            <p:nvPr/>
          </p:nvSpPr>
          <p:spPr bwMode="auto">
            <a:xfrm>
              <a:off x="504" y="3129"/>
              <a:ext cx="1439" cy="461"/>
            </a:xfrm>
            <a:prstGeom prst="roundRect">
              <a:avLst>
                <a:gd name="adj" fmla="val 9111"/>
              </a:avLst>
            </a:prstGeom>
            <a:solidFill>
              <a:srgbClr val="FFFFFF">
                <a:alpha val="89999"/>
              </a:srgbClr>
            </a:solidFill>
            <a:ln w="25400" algn="ctr">
              <a:solidFill>
                <a:srgbClr val="969696"/>
              </a:solidFill>
              <a:round/>
              <a:headEnd/>
              <a:tailEnd/>
            </a:ln>
            <a:effectLst/>
          </p:spPr>
          <p:txBody>
            <a:bodyPr wrap="none" anchor="ctr"/>
            <a:lstStyle/>
            <a:p>
              <a:endParaRPr lang="id-ID">
                <a:latin typeface="Calibri" panose="020F0502020204030204" pitchFamily="34" charset="0"/>
              </a:endParaRPr>
            </a:p>
          </p:txBody>
        </p:sp>
        <p:sp>
          <p:nvSpPr>
            <p:cNvPr id="88115" name="Rectangle 51"/>
            <p:cNvSpPr>
              <a:spLocks noChangeArrowheads="1"/>
            </p:cNvSpPr>
            <p:nvPr/>
          </p:nvSpPr>
          <p:spPr bwMode="auto">
            <a:xfrm>
              <a:off x="518" y="3124"/>
              <a:ext cx="1382" cy="461"/>
            </a:xfrm>
            <a:prstGeom prst="rect">
              <a:avLst/>
            </a:prstGeom>
            <a:noFill/>
            <a:ln w="9525" algn="ctr">
              <a:noFill/>
              <a:miter lim="800000"/>
              <a:headEnd/>
              <a:tailEnd/>
            </a:ln>
            <a:effectLst/>
          </p:spPr>
          <p:txBody>
            <a:bodyPr anchor="ctr"/>
            <a:lstStyle/>
            <a:p>
              <a:pPr marL="171450" indent="-171450" algn="l" eaLnBrk="1" hangingPunct="1">
                <a:lnSpc>
                  <a:spcPct val="85000"/>
                </a:lnSpc>
                <a:spcBef>
                  <a:spcPct val="25000"/>
                </a:spcBef>
                <a:buSzPct val="60000"/>
                <a:buFontTx/>
                <a:buBlip>
                  <a:blip r:embed="rId35"/>
                </a:buBlip>
              </a:pPr>
              <a:r>
                <a:rPr lang="en-US" sz="1600">
                  <a:solidFill>
                    <a:schemeClr val="tx2"/>
                  </a:solidFill>
                  <a:latin typeface="Calibri" panose="020F0502020204030204" pitchFamily="34" charset="0"/>
                  <a:cs typeface="Arial" charset="0"/>
                </a:rPr>
                <a:t>Relevant Metrics Hard to Obtain</a:t>
              </a:r>
            </a:p>
          </p:txBody>
        </p:sp>
      </p:grpSp>
      <p:grpSp>
        <p:nvGrpSpPr>
          <p:cNvPr id="4" name="Group 52"/>
          <p:cNvGrpSpPr>
            <a:grpSpLocks/>
          </p:cNvGrpSpPr>
          <p:nvPr/>
        </p:nvGrpSpPr>
        <p:grpSpPr bwMode="auto">
          <a:xfrm>
            <a:off x="1371600" y="5448300"/>
            <a:ext cx="4022725" cy="1073150"/>
            <a:chOff x="864" y="3432"/>
            <a:chExt cx="2534" cy="676"/>
          </a:xfrm>
        </p:grpSpPr>
        <p:sp>
          <p:nvSpPr>
            <p:cNvPr id="88117" name="Line 53"/>
            <p:cNvSpPr>
              <a:spLocks noChangeShapeType="1"/>
            </p:cNvSpPr>
            <p:nvPr/>
          </p:nvSpPr>
          <p:spPr bwMode="auto">
            <a:xfrm flipV="1">
              <a:off x="2765" y="3432"/>
              <a:ext cx="633" cy="446"/>
            </a:xfrm>
            <a:prstGeom prst="line">
              <a:avLst/>
            </a:prstGeom>
            <a:noFill/>
            <a:ln w="12700">
              <a:solidFill>
                <a:srgbClr val="2E3A1F"/>
              </a:solidFill>
              <a:round/>
              <a:headEnd/>
              <a:tailEnd/>
            </a:ln>
            <a:effectLst/>
          </p:spPr>
          <p:txBody>
            <a:bodyPr wrap="none" anchor="ctr"/>
            <a:lstStyle/>
            <a:p>
              <a:endParaRPr lang="id-ID">
                <a:latin typeface="Calibri" panose="020F0502020204030204" pitchFamily="34" charset="0"/>
              </a:endParaRPr>
            </a:p>
          </p:txBody>
        </p:sp>
        <p:sp>
          <p:nvSpPr>
            <p:cNvPr id="88118" name="AutoShape 54"/>
            <p:cNvSpPr>
              <a:spLocks noChangeArrowheads="1"/>
            </p:cNvSpPr>
            <p:nvPr/>
          </p:nvSpPr>
          <p:spPr bwMode="auto">
            <a:xfrm>
              <a:off x="864" y="3643"/>
              <a:ext cx="1901" cy="461"/>
            </a:xfrm>
            <a:prstGeom prst="roundRect">
              <a:avLst>
                <a:gd name="adj" fmla="val 9111"/>
              </a:avLst>
            </a:prstGeom>
            <a:solidFill>
              <a:srgbClr val="FFFFFF">
                <a:alpha val="89999"/>
              </a:srgbClr>
            </a:solidFill>
            <a:ln w="25400" algn="ctr">
              <a:solidFill>
                <a:srgbClr val="969696"/>
              </a:solidFill>
              <a:round/>
              <a:headEnd/>
              <a:tailEnd/>
            </a:ln>
            <a:effectLst/>
          </p:spPr>
          <p:txBody>
            <a:bodyPr wrap="none" anchor="ctr"/>
            <a:lstStyle/>
            <a:p>
              <a:endParaRPr lang="id-ID">
                <a:latin typeface="Calibri" panose="020F0502020204030204" pitchFamily="34" charset="0"/>
              </a:endParaRPr>
            </a:p>
          </p:txBody>
        </p:sp>
        <p:sp>
          <p:nvSpPr>
            <p:cNvPr id="88119" name="Rectangle 55"/>
            <p:cNvSpPr>
              <a:spLocks noChangeArrowheads="1"/>
            </p:cNvSpPr>
            <p:nvPr/>
          </p:nvSpPr>
          <p:spPr bwMode="auto">
            <a:xfrm>
              <a:off x="864" y="3647"/>
              <a:ext cx="1901" cy="461"/>
            </a:xfrm>
            <a:prstGeom prst="rect">
              <a:avLst/>
            </a:prstGeom>
            <a:noFill/>
            <a:ln w="9525" algn="ctr">
              <a:noFill/>
              <a:miter lim="800000"/>
              <a:headEnd/>
              <a:tailEnd/>
            </a:ln>
            <a:effectLst/>
          </p:spPr>
          <p:txBody>
            <a:bodyPr anchor="ctr"/>
            <a:lstStyle/>
            <a:p>
              <a:pPr marL="171450" indent="-171450" algn="l" eaLnBrk="1" hangingPunct="1">
                <a:lnSpc>
                  <a:spcPct val="85000"/>
                </a:lnSpc>
                <a:spcBef>
                  <a:spcPct val="25000"/>
                </a:spcBef>
                <a:buSzPct val="60000"/>
                <a:buFontTx/>
                <a:buBlip>
                  <a:blip r:embed="rId35"/>
                </a:buBlip>
              </a:pPr>
              <a:r>
                <a:rPr lang="en-US" sz="1600">
                  <a:solidFill>
                    <a:schemeClr val="tx2"/>
                  </a:solidFill>
                  <a:latin typeface="Calibri" panose="020F0502020204030204" pitchFamily="34" charset="0"/>
                  <a:cs typeface="Arial" charset="0"/>
                </a:rPr>
                <a:t>Disparate Systems Costly to Maintain and Upgrade</a:t>
              </a:r>
            </a:p>
          </p:txBody>
        </p:sp>
      </p:grpSp>
    </p:spTree>
    <p:extLst>
      <p:ext uri="{BB962C8B-B14F-4D97-AF65-F5344CB8AC3E}">
        <p14:creationId xmlns:p14="http://schemas.microsoft.com/office/powerpoint/2010/main" val="765072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083"/>
                                        </p:tgtEl>
                                        <p:attrNameLst>
                                          <p:attrName>style.visibility</p:attrName>
                                        </p:attrNameLst>
                                      </p:cBhvr>
                                      <p:to>
                                        <p:strVal val="visible"/>
                                      </p:to>
                                    </p:set>
                                    <p:animEffect transition="in" filter="fade">
                                      <p:cBhvr>
                                        <p:cTn id="7" dur="200"/>
                                        <p:tgtEl>
                                          <p:spTgt spid="88083"/>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88084"/>
                                        </p:tgtEl>
                                        <p:attrNameLst>
                                          <p:attrName>style.visibility</p:attrName>
                                        </p:attrNameLst>
                                      </p:cBhvr>
                                      <p:to>
                                        <p:strVal val="visible"/>
                                      </p:to>
                                    </p:set>
                                    <p:animEffect transition="in" filter="fade">
                                      <p:cBhvr>
                                        <p:cTn id="11" dur="200"/>
                                        <p:tgtEl>
                                          <p:spTgt spid="88084"/>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88077"/>
                                        </p:tgtEl>
                                        <p:attrNameLst>
                                          <p:attrName>style.visibility</p:attrName>
                                        </p:attrNameLst>
                                      </p:cBhvr>
                                      <p:to>
                                        <p:strVal val="visible"/>
                                      </p:to>
                                    </p:set>
                                    <p:animEffect transition="in" filter="fade">
                                      <p:cBhvr>
                                        <p:cTn id="15" dur="200"/>
                                        <p:tgtEl>
                                          <p:spTgt spid="88077"/>
                                        </p:tgtEl>
                                      </p:cBhvr>
                                    </p:animEffect>
                                  </p:childTnLst>
                                </p:cTn>
                              </p:par>
                            </p:childTnLst>
                          </p:cTn>
                        </p:par>
                        <p:par>
                          <p:cTn id="16" fill="hold">
                            <p:stCondLst>
                              <p:cond delay="600"/>
                            </p:stCondLst>
                            <p:childTnLst>
                              <p:par>
                                <p:cTn id="17" presetID="2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par>
                          <p:cTn id="20" fill="hold">
                            <p:stCondLst>
                              <p:cond delay="1100"/>
                            </p:stCondLst>
                            <p:childTnLst>
                              <p:par>
                                <p:cTn id="21" presetID="10" presetClass="entr" presetSubtype="0" fill="hold" nodeType="afterEffect">
                                  <p:stCondLst>
                                    <p:cond delay="0"/>
                                  </p:stCondLst>
                                  <p:childTnLst>
                                    <p:set>
                                      <p:cBhvr>
                                        <p:cTn id="22" dur="1" fill="hold">
                                          <p:stCondLst>
                                            <p:cond delay="0"/>
                                          </p:stCondLst>
                                        </p:cTn>
                                        <p:tgtEl>
                                          <p:spTgt spid="88095"/>
                                        </p:tgtEl>
                                        <p:attrNameLst>
                                          <p:attrName>style.visibility</p:attrName>
                                        </p:attrNameLst>
                                      </p:cBhvr>
                                      <p:to>
                                        <p:strVal val="visible"/>
                                      </p:to>
                                    </p:set>
                                    <p:animEffect transition="in" filter="fade">
                                      <p:cBhvr>
                                        <p:cTn id="23" dur="200"/>
                                        <p:tgtEl>
                                          <p:spTgt spid="88095"/>
                                        </p:tgtEl>
                                      </p:cBhvr>
                                    </p:animEffect>
                                  </p:childTnLst>
                                </p:cTn>
                              </p:par>
                            </p:childTnLst>
                          </p:cTn>
                        </p:par>
                        <p:par>
                          <p:cTn id="24" fill="hold">
                            <p:stCondLst>
                              <p:cond delay="1300"/>
                            </p:stCondLst>
                            <p:childTnLst>
                              <p:par>
                                <p:cTn id="25" presetID="10" presetClass="entr" presetSubtype="0" fill="hold" nodeType="afterEffect">
                                  <p:stCondLst>
                                    <p:cond delay="0"/>
                                  </p:stCondLst>
                                  <p:childTnLst>
                                    <p:set>
                                      <p:cBhvr>
                                        <p:cTn id="26" dur="1" fill="hold">
                                          <p:stCondLst>
                                            <p:cond delay="0"/>
                                          </p:stCondLst>
                                        </p:cTn>
                                        <p:tgtEl>
                                          <p:spTgt spid="88075"/>
                                        </p:tgtEl>
                                        <p:attrNameLst>
                                          <p:attrName>style.visibility</p:attrName>
                                        </p:attrNameLst>
                                      </p:cBhvr>
                                      <p:to>
                                        <p:strVal val="visible"/>
                                      </p:to>
                                    </p:set>
                                    <p:animEffect transition="in" filter="fade">
                                      <p:cBhvr>
                                        <p:cTn id="27" dur="200"/>
                                        <p:tgtEl>
                                          <p:spTgt spid="8807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8076"/>
                                        </p:tgtEl>
                                        <p:attrNameLst>
                                          <p:attrName>style.visibility</p:attrName>
                                        </p:attrNameLst>
                                      </p:cBhvr>
                                      <p:to>
                                        <p:strVal val="visible"/>
                                      </p:to>
                                    </p:set>
                                    <p:animEffect transition="in" filter="fade">
                                      <p:cBhvr>
                                        <p:cTn id="31" dur="200"/>
                                        <p:tgtEl>
                                          <p:spTgt spid="88076"/>
                                        </p:tgtEl>
                                      </p:cBhvr>
                                    </p:animEffect>
                                  </p:childTnLst>
                                </p:cTn>
                              </p:par>
                            </p:childTnLst>
                          </p:cTn>
                        </p:par>
                        <p:par>
                          <p:cTn id="32" fill="hold">
                            <p:stCondLst>
                              <p:cond delay="1700"/>
                            </p:stCondLst>
                            <p:childTnLst>
                              <p:par>
                                <p:cTn id="33" presetID="22" presetClass="entr" presetSubtype="2"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right)">
                                      <p:cBhvr>
                                        <p:cTn id="35" dur="500"/>
                                        <p:tgtEl>
                                          <p:spTgt spid="3"/>
                                        </p:tgtEl>
                                      </p:cBhvr>
                                    </p:animEffect>
                                  </p:childTnLst>
                                </p:cTn>
                              </p:par>
                            </p:childTnLst>
                          </p:cTn>
                        </p:par>
                        <p:par>
                          <p:cTn id="36" fill="hold">
                            <p:stCondLst>
                              <p:cond delay="2200"/>
                            </p:stCondLst>
                            <p:childTnLst>
                              <p:par>
                                <p:cTn id="37" presetID="22" presetClass="entr" presetSubtype="4" fill="hold" nodeType="afterEffect">
                                  <p:stCondLst>
                                    <p:cond delay="500"/>
                                  </p:stCondLst>
                                  <p:childTnLst>
                                    <p:set>
                                      <p:cBhvr>
                                        <p:cTn id="38" dur="1" fill="hold">
                                          <p:stCondLst>
                                            <p:cond delay="0"/>
                                          </p:stCondLst>
                                        </p:cTn>
                                        <p:tgtEl>
                                          <p:spTgt spid="88079"/>
                                        </p:tgtEl>
                                        <p:attrNameLst>
                                          <p:attrName>style.visibility</p:attrName>
                                        </p:attrNameLst>
                                      </p:cBhvr>
                                      <p:to>
                                        <p:strVal val="visible"/>
                                      </p:to>
                                    </p:set>
                                    <p:animEffect transition="in" filter="wipe(down)">
                                      <p:cBhvr>
                                        <p:cTn id="39" dur="200"/>
                                        <p:tgtEl>
                                          <p:spTgt spid="88079"/>
                                        </p:tgtEl>
                                      </p:cBhvr>
                                    </p:animEffect>
                                  </p:childTnLst>
                                </p:cTn>
                              </p:par>
                            </p:childTnLst>
                          </p:cTn>
                        </p:par>
                        <p:par>
                          <p:cTn id="40" fill="hold">
                            <p:stCondLst>
                              <p:cond delay="2900"/>
                            </p:stCondLst>
                            <p:childTnLst>
                              <p:par>
                                <p:cTn id="41" presetID="22" presetClass="entr" presetSubtype="4" fill="hold" nodeType="afterEffect">
                                  <p:stCondLst>
                                    <p:cond delay="0"/>
                                  </p:stCondLst>
                                  <p:childTnLst>
                                    <p:set>
                                      <p:cBhvr>
                                        <p:cTn id="42" dur="1" fill="hold">
                                          <p:stCondLst>
                                            <p:cond delay="0"/>
                                          </p:stCondLst>
                                        </p:cTn>
                                        <p:tgtEl>
                                          <p:spTgt spid="88085"/>
                                        </p:tgtEl>
                                        <p:attrNameLst>
                                          <p:attrName>style.visibility</p:attrName>
                                        </p:attrNameLst>
                                      </p:cBhvr>
                                      <p:to>
                                        <p:strVal val="visible"/>
                                      </p:to>
                                    </p:set>
                                    <p:animEffect transition="in" filter="wipe(down)">
                                      <p:cBhvr>
                                        <p:cTn id="43" dur="200"/>
                                        <p:tgtEl>
                                          <p:spTgt spid="88085"/>
                                        </p:tgtEl>
                                      </p:cBhvr>
                                    </p:animEffect>
                                  </p:childTnLst>
                                </p:cTn>
                              </p:par>
                            </p:childTnLst>
                          </p:cTn>
                        </p:par>
                        <p:par>
                          <p:cTn id="44" fill="hold">
                            <p:stCondLst>
                              <p:cond delay="3100"/>
                            </p:stCondLst>
                            <p:childTnLst>
                              <p:par>
                                <p:cTn id="45" presetID="22" presetClass="entr" presetSubtype="8" fill="hold" nodeType="afterEffect">
                                  <p:stCondLst>
                                    <p:cond delay="0"/>
                                  </p:stCondLst>
                                  <p:childTnLst>
                                    <p:set>
                                      <p:cBhvr>
                                        <p:cTn id="46" dur="1" fill="hold">
                                          <p:stCondLst>
                                            <p:cond delay="0"/>
                                          </p:stCondLst>
                                        </p:cTn>
                                        <p:tgtEl>
                                          <p:spTgt spid="88087"/>
                                        </p:tgtEl>
                                        <p:attrNameLst>
                                          <p:attrName>style.visibility</p:attrName>
                                        </p:attrNameLst>
                                      </p:cBhvr>
                                      <p:to>
                                        <p:strVal val="visible"/>
                                      </p:to>
                                    </p:set>
                                    <p:animEffect transition="in" filter="wipe(left)">
                                      <p:cBhvr>
                                        <p:cTn id="47" dur="200"/>
                                        <p:tgtEl>
                                          <p:spTgt spid="88087"/>
                                        </p:tgtEl>
                                      </p:cBhvr>
                                    </p:animEffect>
                                  </p:childTnLst>
                                </p:cTn>
                              </p:par>
                              <p:par>
                                <p:cTn id="48" presetID="22" presetClass="entr" presetSubtype="8" fill="hold" nodeType="withEffect">
                                  <p:stCondLst>
                                    <p:cond delay="0"/>
                                  </p:stCondLst>
                                  <p:childTnLst>
                                    <p:set>
                                      <p:cBhvr>
                                        <p:cTn id="49" dur="1" fill="hold">
                                          <p:stCondLst>
                                            <p:cond delay="0"/>
                                          </p:stCondLst>
                                        </p:cTn>
                                        <p:tgtEl>
                                          <p:spTgt spid="88080"/>
                                        </p:tgtEl>
                                        <p:attrNameLst>
                                          <p:attrName>style.visibility</p:attrName>
                                        </p:attrNameLst>
                                      </p:cBhvr>
                                      <p:to>
                                        <p:strVal val="visible"/>
                                      </p:to>
                                    </p:set>
                                    <p:animEffect transition="in" filter="wipe(left)">
                                      <p:cBhvr>
                                        <p:cTn id="50" dur="500"/>
                                        <p:tgtEl>
                                          <p:spTgt spid="88080"/>
                                        </p:tgtEl>
                                      </p:cBhvr>
                                    </p:animEffect>
                                  </p:childTnLst>
                                </p:cTn>
                              </p:par>
                            </p:childTnLst>
                          </p:cTn>
                        </p:par>
                        <p:par>
                          <p:cTn id="51" fill="hold">
                            <p:stCondLst>
                              <p:cond delay="3600"/>
                            </p:stCondLst>
                            <p:childTnLst>
                              <p:par>
                                <p:cTn id="52" presetID="22" presetClass="entr" presetSubtype="8" fill="hold" nodeType="afterEffect">
                                  <p:stCondLst>
                                    <p:cond delay="0"/>
                                  </p:stCondLst>
                                  <p:childTnLst>
                                    <p:set>
                                      <p:cBhvr>
                                        <p:cTn id="53" dur="1" fill="hold">
                                          <p:stCondLst>
                                            <p:cond delay="0"/>
                                          </p:stCondLst>
                                        </p:cTn>
                                        <p:tgtEl>
                                          <p:spTgt spid="88088"/>
                                        </p:tgtEl>
                                        <p:attrNameLst>
                                          <p:attrName>style.visibility</p:attrName>
                                        </p:attrNameLst>
                                      </p:cBhvr>
                                      <p:to>
                                        <p:strVal val="visible"/>
                                      </p:to>
                                    </p:set>
                                    <p:animEffect transition="in" filter="wipe(left)">
                                      <p:cBhvr>
                                        <p:cTn id="54" dur="500"/>
                                        <p:tgtEl>
                                          <p:spTgt spid="88088"/>
                                        </p:tgtEl>
                                      </p:cBhvr>
                                    </p:animEffect>
                                  </p:childTnLst>
                                </p:cTn>
                              </p:par>
                              <p:par>
                                <p:cTn id="55" presetID="22" presetClass="entr" presetSubtype="8" fill="hold" nodeType="withEffect">
                                  <p:stCondLst>
                                    <p:cond delay="0"/>
                                  </p:stCondLst>
                                  <p:childTnLst>
                                    <p:set>
                                      <p:cBhvr>
                                        <p:cTn id="56" dur="1" fill="hold">
                                          <p:stCondLst>
                                            <p:cond delay="0"/>
                                          </p:stCondLst>
                                        </p:cTn>
                                        <p:tgtEl>
                                          <p:spTgt spid="88081"/>
                                        </p:tgtEl>
                                        <p:attrNameLst>
                                          <p:attrName>style.visibility</p:attrName>
                                        </p:attrNameLst>
                                      </p:cBhvr>
                                      <p:to>
                                        <p:strVal val="visible"/>
                                      </p:to>
                                    </p:set>
                                    <p:animEffect transition="in" filter="wipe(left)">
                                      <p:cBhvr>
                                        <p:cTn id="57" dur="500"/>
                                        <p:tgtEl>
                                          <p:spTgt spid="88081"/>
                                        </p:tgtEl>
                                      </p:cBhvr>
                                    </p:animEffect>
                                  </p:childTnLst>
                                </p:cTn>
                              </p:par>
                            </p:childTnLst>
                          </p:cTn>
                        </p:par>
                        <p:par>
                          <p:cTn id="58" fill="hold">
                            <p:stCondLst>
                              <p:cond delay="4100"/>
                            </p:stCondLst>
                            <p:childTnLst>
                              <p:par>
                                <p:cTn id="59" presetID="22" presetClass="entr" presetSubtype="1" fill="hold" nodeType="afterEffect">
                                  <p:stCondLst>
                                    <p:cond delay="0"/>
                                  </p:stCondLst>
                                  <p:childTnLst>
                                    <p:set>
                                      <p:cBhvr>
                                        <p:cTn id="60" dur="1" fill="hold">
                                          <p:stCondLst>
                                            <p:cond delay="0"/>
                                          </p:stCondLst>
                                        </p:cTn>
                                        <p:tgtEl>
                                          <p:spTgt spid="88078"/>
                                        </p:tgtEl>
                                        <p:attrNameLst>
                                          <p:attrName>style.visibility</p:attrName>
                                        </p:attrNameLst>
                                      </p:cBhvr>
                                      <p:to>
                                        <p:strVal val="visible"/>
                                      </p:to>
                                    </p:set>
                                    <p:animEffect transition="in" filter="wipe(up)">
                                      <p:cBhvr>
                                        <p:cTn id="61" dur="500"/>
                                        <p:tgtEl>
                                          <p:spTgt spid="88078"/>
                                        </p:tgtEl>
                                      </p:cBhvr>
                                    </p:animEffect>
                                  </p:childTnLst>
                                </p:cTn>
                              </p:par>
                            </p:childTnLst>
                          </p:cTn>
                        </p:par>
                        <p:par>
                          <p:cTn id="62" fill="hold">
                            <p:stCondLst>
                              <p:cond delay="4600"/>
                            </p:stCondLst>
                            <p:childTnLst>
                              <p:par>
                                <p:cTn id="63" presetID="22" presetClass="entr" presetSubtype="1" fill="hold" nodeType="afterEffect">
                                  <p:stCondLst>
                                    <p:cond delay="0"/>
                                  </p:stCondLst>
                                  <p:childTnLst>
                                    <p:set>
                                      <p:cBhvr>
                                        <p:cTn id="64" dur="1" fill="hold">
                                          <p:stCondLst>
                                            <p:cond delay="0"/>
                                          </p:stCondLst>
                                        </p:cTn>
                                        <p:tgtEl>
                                          <p:spTgt spid="88089"/>
                                        </p:tgtEl>
                                        <p:attrNameLst>
                                          <p:attrName>style.visibility</p:attrName>
                                        </p:attrNameLst>
                                      </p:cBhvr>
                                      <p:to>
                                        <p:strVal val="visible"/>
                                      </p:to>
                                    </p:set>
                                    <p:animEffect transition="in" filter="wipe(up)">
                                      <p:cBhvr>
                                        <p:cTn id="65" dur="500"/>
                                        <p:tgtEl>
                                          <p:spTgt spid="88089"/>
                                        </p:tgtEl>
                                      </p:cBhvr>
                                    </p:animEffect>
                                  </p:childTnLst>
                                </p:cTn>
                              </p:par>
                              <p:par>
                                <p:cTn id="66" presetID="22" presetClass="entr" presetSubtype="1" fill="hold" nodeType="withEffect">
                                  <p:stCondLst>
                                    <p:cond delay="0"/>
                                  </p:stCondLst>
                                  <p:childTnLst>
                                    <p:set>
                                      <p:cBhvr>
                                        <p:cTn id="67" dur="1" fill="hold">
                                          <p:stCondLst>
                                            <p:cond delay="0"/>
                                          </p:stCondLst>
                                        </p:cTn>
                                        <p:tgtEl>
                                          <p:spTgt spid="88092"/>
                                        </p:tgtEl>
                                        <p:attrNameLst>
                                          <p:attrName>style.visibility</p:attrName>
                                        </p:attrNameLst>
                                      </p:cBhvr>
                                      <p:to>
                                        <p:strVal val="visible"/>
                                      </p:to>
                                    </p:set>
                                    <p:animEffect transition="in" filter="wipe(up)">
                                      <p:cBhvr>
                                        <p:cTn id="68" dur="500"/>
                                        <p:tgtEl>
                                          <p:spTgt spid="88092"/>
                                        </p:tgtEl>
                                      </p:cBhvr>
                                    </p:animEffect>
                                  </p:childTnLst>
                                </p:cTn>
                              </p:par>
                            </p:childTnLst>
                          </p:cTn>
                        </p:par>
                        <p:par>
                          <p:cTn id="69" fill="hold">
                            <p:stCondLst>
                              <p:cond delay="5100"/>
                            </p:stCondLst>
                            <p:childTnLst>
                              <p:par>
                                <p:cTn id="70" presetID="22" presetClass="entr" presetSubtype="2"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right)">
                                      <p:cBhvr>
                                        <p:cTn id="72" dur="500"/>
                                        <p:tgtEl>
                                          <p:spTgt spid="4"/>
                                        </p:tgtEl>
                                      </p:cBhvr>
                                    </p:animEffect>
                                  </p:childTnLst>
                                </p:cTn>
                              </p:par>
                              <p:par>
                                <p:cTn id="73" presetID="22" presetClass="entr" presetSubtype="2" fill="hold" nodeType="withEffect">
                                  <p:stCondLst>
                                    <p:cond delay="0"/>
                                  </p:stCondLst>
                                  <p:childTnLst>
                                    <p:set>
                                      <p:cBhvr>
                                        <p:cTn id="74" dur="1" fill="hold">
                                          <p:stCondLst>
                                            <p:cond delay="0"/>
                                          </p:stCondLst>
                                        </p:cTn>
                                        <p:tgtEl>
                                          <p:spTgt spid="88093"/>
                                        </p:tgtEl>
                                        <p:attrNameLst>
                                          <p:attrName>style.visibility</p:attrName>
                                        </p:attrNameLst>
                                      </p:cBhvr>
                                      <p:to>
                                        <p:strVal val="visible"/>
                                      </p:to>
                                    </p:set>
                                    <p:animEffect transition="in" filter="wipe(right)">
                                      <p:cBhvr>
                                        <p:cTn id="75" dur="500"/>
                                        <p:tgtEl>
                                          <p:spTgt spid="88093"/>
                                        </p:tgtEl>
                                      </p:cBhvr>
                                    </p:animEffect>
                                  </p:childTnLst>
                                </p:cTn>
                              </p:par>
                            </p:childTnLst>
                          </p:cTn>
                        </p:par>
                        <p:par>
                          <p:cTn id="76" fill="hold">
                            <p:stCondLst>
                              <p:cond delay="5600"/>
                            </p:stCondLst>
                            <p:childTnLst>
                              <p:par>
                                <p:cTn id="77" presetID="22" presetClass="entr" presetSubtype="2" fill="hold" nodeType="afterEffect">
                                  <p:stCondLst>
                                    <p:cond delay="0"/>
                                  </p:stCondLst>
                                  <p:childTnLst>
                                    <p:set>
                                      <p:cBhvr>
                                        <p:cTn id="78" dur="1" fill="hold">
                                          <p:stCondLst>
                                            <p:cond delay="0"/>
                                          </p:stCondLst>
                                        </p:cTn>
                                        <p:tgtEl>
                                          <p:spTgt spid="88091"/>
                                        </p:tgtEl>
                                        <p:attrNameLst>
                                          <p:attrName>style.visibility</p:attrName>
                                        </p:attrNameLst>
                                      </p:cBhvr>
                                      <p:to>
                                        <p:strVal val="visible"/>
                                      </p:to>
                                    </p:set>
                                    <p:animEffect transition="in" filter="wipe(right)">
                                      <p:cBhvr>
                                        <p:cTn id="79" dur="500"/>
                                        <p:tgtEl>
                                          <p:spTgt spid="88091"/>
                                        </p:tgtEl>
                                      </p:cBhvr>
                                    </p:animEffect>
                                  </p:childTnLst>
                                </p:cTn>
                              </p:par>
                              <p:par>
                                <p:cTn id="80" presetID="22" presetClass="entr" presetSubtype="2" fill="hold" nodeType="withEffect">
                                  <p:stCondLst>
                                    <p:cond delay="0"/>
                                  </p:stCondLst>
                                  <p:childTnLst>
                                    <p:set>
                                      <p:cBhvr>
                                        <p:cTn id="81" dur="1" fill="hold">
                                          <p:stCondLst>
                                            <p:cond delay="0"/>
                                          </p:stCondLst>
                                        </p:cTn>
                                        <p:tgtEl>
                                          <p:spTgt spid="88082"/>
                                        </p:tgtEl>
                                        <p:attrNameLst>
                                          <p:attrName>style.visibility</p:attrName>
                                        </p:attrNameLst>
                                      </p:cBhvr>
                                      <p:to>
                                        <p:strVal val="visible"/>
                                      </p:to>
                                    </p:set>
                                    <p:animEffect transition="in" filter="wipe(right)">
                                      <p:cBhvr>
                                        <p:cTn id="82" dur="500"/>
                                        <p:tgtEl>
                                          <p:spTgt spid="88082"/>
                                        </p:tgtEl>
                                      </p:cBhvr>
                                    </p:animEffect>
                                  </p:childTnLst>
                                </p:cTn>
                              </p:par>
                              <p:par>
                                <p:cTn id="83" presetID="22" presetClass="entr" presetSubtype="2" fill="hold" nodeType="withEffect">
                                  <p:stCondLst>
                                    <p:cond delay="0"/>
                                  </p:stCondLst>
                                  <p:childTnLst>
                                    <p:set>
                                      <p:cBhvr>
                                        <p:cTn id="84" dur="1" fill="hold">
                                          <p:stCondLst>
                                            <p:cond delay="0"/>
                                          </p:stCondLst>
                                        </p:cTn>
                                        <p:tgtEl>
                                          <p:spTgt spid="88094"/>
                                        </p:tgtEl>
                                        <p:attrNameLst>
                                          <p:attrName>style.visibility</p:attrName>
                                        </p:attrNameLst>
                                      </p:cBhvr>
                                      <p:to>
                                        <p:strVal val="visible"/>
                                      </p:to>
                                    </p:set>
                                    <p:animEffect transition="in" filter="wipe(right)">
                                      <p:cBhvr>
                                        <p:cTn id="85" dur="500"/>
                                        <p:tgtEl>
                                          <p:spTgt spid="88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Calibri" panose="020F0502020204030204" pitchFamily="34" charset="0"/>
              </a:rPr>
              <a:t>Summary</a:t>
            </a:r>
          </a:p>
        </p:txBody>
      </p:sp>
      <p:sp>
        <p:nvSpPr>
          <p:cNvPr id="4" name="Rounded Rectangle 3"/>
          <p:cNvSpPr/>
          <p:nvPr/>
        </p:nvSpPr>
        <p:spPr>
          <a:xfrm>
            <a:off x="533400" y="2057400"/>
            <a:ext cx="1752600" cy="1371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sz="1600" b="1" dirty="0">
                <a:latin typeface="Calibri" panose="020F0502020204030204" pitchFamily="34" charset="0"/>
              </a:rPr>
              <a:t>Service Strategy</a:t>
            </a:r>
          </a:p>
          <a:p>
            <a:pPr algn="ctr"/>
            <a:endParaRPr lang="id-ID" sz="1600" b="1" dirty="0">
              <a:latin typeface="Calibri" panose="020F0502020204030204" pitchFamily="34" charset="0"/>
            </a:endParaRPr>
          </a:p>
          <a:p>
            <a:pPr algn="ctr"/>
            <a:endParaRPr lang="id-ID" sz="1600" b="1" dirty="0">
              <a:latin typeface="Calibri" panose="020F0502020204030204" pitchFamily="34" charset="0"/>
            </a:endParaRPr>
          </a:p>
          <a:p>
            <a:pPr algn="ctr"/>
            <a:endParaRPr lang="id-ID" sz="1600" b="1" dirty="0">
              <a:latin typeface="Calibri" panose="020F0502020204030204" pitchFamily="34" charset="0"/>
            </a:endParaRPr>
          </a:p>
        </p:txBody>
      </p:sp>
      <p:sp>
        <p:nvSpPr>
          <p:cNvPr id="6" name="Rounded Rectangle 5"/>
          <p:cNvSpPr/>
          <p:nvPr/>
        </p:nvSpPr>
        <p:spPr>
          <a:xfrm>
            <a:off x="2362200" y="2362200"/>
            <a:ext cx="17526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600" b="1" dirty="0">
                <a:latin typeface="Calibri" panose="020F0502020204030204" pitchFamily="34" charset="0"/>
              </a:rPr>
              <a:t>Service Design</a:t>
            </a:r>
          </a:p>
          <a:p>
            <a:pPr algn="ctr"/>
            <a:r>
              <a:rPr lang="id-ID" sz="1400" dirty="0">
                <a:latin typeface="Calibri" panose="020F0502020204030204" pitchFamily="34" charset="0"/>
              </a:rPr>
              <a:t>Plan to create and Modify Services and Service Management processes</a:t>
            </a:r>
            <a:endParaRPr lang="id-ID" sz="1600" b="1" dirty="0">
              <a:latin typeface="Calibri" panose="020F0502020204030204" pitchFamily="34" charset="0"/>
            </a:endParaRPr>
          </a:p>
        </p:txBody>
      </p:sp>
      <p:sp>
        <p:nvSpPr>
          <p:cNvPr id="7" name="Rounded Rectangle 6"/>
          <p:cNvSpPr/>
          <p:nvPr/>
        </p:nvSpPr>
        <p:spPr>
          <a:xfrm>
            <a:off x="4191000" y="2819400"/>
            <a:ext cx="19050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1600" b="1" dirty="0">
                <a:latin typeface="Calibri" panose="020F0502020204030204" pitchFamily="34" charset="0"/>
              </a:rPr>
              <a:t>Service Transition</a:t>
            </a:r>
          </a:p>
          <a:p>
            <a:pPr algn="ctr"/>
            <a:r>
              <a:rPr lang="id-ID" sz="1400" dirty="0">
                <a:latin typeface="Calibri" panose="020F0502020204030204" pitchFamily="34" charset="0"/>
              </a:rPr>
              <a:t>Manage transition of a New or changed Service or Service Management process into production </a:t>
            </a:r>
          </a:p>
        </p:txBody>
      </p:sp>
      <p:sp>
        <p:nvSpPr>
          <p:cNvPr id="8" name="Rounded Rectangle 7"/>
          <p:cNvSpPr/>
          <p:nvPr/>
        </p:nvSpPr>
        <p:spPr>
          <a:xfrm>
            <a:off x="6172200" y="3352800"/>
            <a:ext cx="19812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1600" b="1" dirty="0">
                <a:latin typeface="Calibri" panose="020F0502020204030204" pitchFamily="34" charset="0"/>
              </a:rPr>
              <a:t>Service Operation</a:t>
            </a:r>
          </a:p>
          <a:p>
            <a:pPr algn="ctr"/>
            <a:r>
              <a:rPr lang="id-ID" sz="1400" dirty="0">
                <a:latin typeface="Calibri" panose="020F0502020204030204" pitchFamily="34" charset="0"/>
              </a:rPr>
              <a:t>Day-to-day operations of Services and</a:t>
            </a:r>
          </a:p>
          <a:p>
            <a:pPr algn="ctr"/>
            <a:r>
              <a:rPr lang="id-ID" sz="1400" dirty="0">
                <a:latin typeface="Calibri" panose="020F0502020204030204" pitchFamily="34" charset="0"/>
              </a:rPr>
              <a:t>Service Management processes</a:t>
            </a:r>
          </a:p>
        </p:txBody>
      </p:sp>
      <p:sp>
        <p:nvSpPr>
          <p:cNvPr id="9" name="Rounded Rectangle 8"/>
          <p:cNvSpPr/>
          <p:nvPr/>
        </p:nvSpPr>
        <p:spPr>
          <a:xfrm>
            <a:off x="1600200" y="5410200"/>
            <a:ext cx="64770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1600" b="1" dirty="0">
                <a:latin typeface="Calibri" panose="020F0502020204030204" pitchFamily="34" charset="0"/>
              </a:rPr>
              <a:t>Continual Service Improvement</a:t>
            </a:r>
          </a:p>
          <a:p>
            <a:pPr algn="ctr"/>
            <a:r>
              <a:rPr lang="id-ID" sz="1600" dirty="0">
                <a:latin typeface="Calibri" panose="020F0502020204030204" pitchFamily="34" charset="0"/>
              </a:rPr>
              <a:t>Activities embedded within the Service Lifecycle</a:t>
            </a:r>
            <a:endParaRPr lang="id-ID" sz="1400" dirty="0">
              <a:latin typeface="Calibri" panose="020F0502020204030204" pitchFamily="34" charset="0"/>
            </a:endParaRPr>
          </a:p>
        </p:txBody>
      </p:sp>
      <p:sp>
        <p:nvSpPr>
          <p:cNvPr id="10" name="TextBox 9"/>
          <p:cNvSpPr txBox="1"/>
          <p:nvPr/>
        </p:nvSpPr>
        <p:spPr>
          <a:xfrm>
            <a:off x="838200" y="2537936"/>
            <a:ext cx="1015214" cy="738664"/>
          </a:xfrm>
          <a:prstGeom prst="rect">
            <a:avLst/>
          </a:prstGeom>
          <a:noFill/>
        </p:spPr>
        <p:txBody>
          <a:bodyPr wrap="none" rtlCol="0">
            <a:spAutoFit/>
          </a:bodyPr>
          <a:lstStyle/>
          <a:p>
            <a:pPr>
              <a:buFont typeface="Arial" pitchFamily="34" charset="0"/>
              <a:buChar char="•"/>
            </a:pPr>
            <a:r>
              <a:rPr lang="id-ID" sz="1400" dirty="0">
                <a:latin typeface="Calibri" panose="020F0502020204030204" pitchFamily="34" charset="0"/>
              </a:rPr>
              <a:t> Strategies</a:t>
            </a:r>
          </a:p>
          <a:p>
            <a:pPr>
              <a:buFont typeface="Arial" pitchFamily="34" charset="0"/>
              <a:buChar char="•"/>
            </a:pPr>
            <a:r>
              <a:rPr lang="id-ID" sz="1400" dirty="0">
                <a:latin typeface="Calibri" panose="020F0502020204030204" pitchFamily="34" charset="0"/>
              </a:rPr>
              <a:t> Policies</a:t>
            </a:r>
          </a:p>
          <a:p>
            <a:pPr>
              <a:buFont typeface="Arial" pitchFamily="34" charset="0"/>
              <a:buChar char="•"/>
            </a:pPr>
            <a:r>
              <a:rPr lang="id-ID" sz="1400" dirty="0">
                <a:latin typeface="Calibri" panose="020F0502020204030204" pitchFamily="34" charset="0"/>
              </a:rPr>
              <a:t> Standards</a:t>
            </a:r>
          </a:p>
        </p:txBody>
      </p:sp>
      <p:cxnSp>
        <p:nvCxnSpPr>
          <p:cNvPr id="14" name="Straight Arrow Connector 13"/>
          <p:cNvCxnSpPr/>
          <p:nvPr/>
        </p:nvCxnSpPr>
        <p:spPr>
          <a:xfrm rot="5400000">
            <a:off x="1219200" y="3810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972594" y="40378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953794" y="44950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934994" y="5028406"/>
            <a:ext cx="4572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963194" y="4799806"/>
            <a:ext cx="9144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867694" y="4533106"/>
            <a:ext cx="14478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56406" y="4723606"/>
            <a:ext cx="22860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00200" y="3962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52800" y="4267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34000" y="4724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38200" y="5867400"/>
            <a:ext cx="6858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2514600" y="2133600"/>
            <a:ext cx="51816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124700" y="2705100"/>
            <a:ext cx="11430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4267200" y="2590800"/>
            <a:ext cx="34290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6248400" y="2971800"/>
            <a:ext cx="14478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6800" y="4114800"/>
            <a:ext cx="801823" cy="338554"/>
          </a:xfrm>
          <a:prstGeom prst="rect">
            <a:avLst/>
          </a:prstGeom>
          <a:noFill/>
        </p:spPr>
        <p:txBody>
          <a:bodyPr wrap="none" rtlCol="0">
            <a:spAutoFit/>
          </a:bodyPr>
          <a:lstStyle/>
          <a:p>
            <a:r>
              <a:rPr lang="id-ID" sz="1600" dirty="0">
                <a:latin typeface="Calibri" panose="020F0502020204030204" pitchFamily="34" charset="0"/>
              </a:rPr>
              <a:t>Output</a:t>
            </a:r>
          </a:p>
        </p:txBody>
      </p:sp>
      <p:sp>
        <p:nvSpPr>
          <p:cNvPr id="39" name="TextBox 38"/>
          <p:cNvSpPr txBox="1"/>
          <p:nvPr/>
        </p:nvSpPr>
        <p:spPr>
          <a:xfrm>
            <a:off x="2743200" y="4267200"/>
            <a:ext cx="801823" cy="338554"/>
          </a:xfrm>
          <a:prstGeom prst="rect">
            <a:avLst/>
          </a:prstGeom>
          <a:noFill/>
        </p:spPr>
        <p:txBody>
          <a:bodyPr wrap="none" rtlCol="0">
            <a:spAutoFit/>
          </a:bodyPr>
          <a:lstStyle/>
          <a:p>
            <a:r>
              <a:rPr lang="id-ID" sz="1600" dirty="0">
                <a:latin typeface="Calibri" panose="020F0502020204030204" pitchFamily="34" charset="0"/>
              </a:rPr>
              <a:t>Output</a:t>
            </a:r>
          </a:p>
        </p:txBody>
      </p:sp>
      <p:sp>
        <p:nvSpPr>
          <p:cNvPr id="40" name="TextBox 39"/>
          <p:cNvSpPr txBox="1"/>
          <p:nvPr/>
        </p:nvSpPr>
        <p:spPr>
          <a:xfrm>
            <a:off x="4724400" y="4724400"/>
            <a:ext cx="801823" cy="338554"/>
          </a:xfrm>
          <a:prstGeom prst="rect">
            <a:avLst/>
          </a:prstGeom>
          <a:noFill/>
        </p:spPr>
        <p:txBody>
          <a:bodyPr wrap="none" rtlCol="0">
            <a:spAutoFit/>
          </a:bodyPr>
          <a:lstStyle/>
          <a:p>
            <a:r>
              <a:rPr lang="id-ID" sz="1600" dirty="0">
                <a:latin typeface="Calibri" panose="020F0502020204030204" pitchFamily="34" charset="0"/>
              </a:rPr>
              <a:t>Output</a:t>
            </a:r>
          </a:p>
        </p:txBody>
      </p:sp>
      <p:sp>
        <p:nvSpPr>
          <p:cNvPr id="41" name="TextBox 40"/>
          <p:cNvSpPr txBox="1"/>
          <p:nvPr/>
        </p:nvSpPr>
        <p:spPr>
          <a:xfrm>
            <a:off x="5181600" y="2209800"/>
            <a:ext cx="2234779" cy="338554"/>
          </a:xfrm>
          <a:prstGeom prst="rect">
            <a:avLst/>
          </a:prstGeom>
          <a:noFill/>
        </p:spPr>
        <p:txBody>
          <a:bodyPr wrap="none" rtlCol="0">
            <a:spAutoFit/>
          </a:bodyPr>
          <a:lstStyle/>
          <a:p>
            <a:r>
              <a:rPr lang="id-ID" sz="1600" dirty="0">
                <a:latin typeface="Calibri" panose="020F0502020204030204" pitchFamily="34" charset="0"/>
              </a:rPr>
              <a:t>Feedback – lesson learnt</a:t>
            </a:r>
          </a:p>
        </p:txBody>
      </p:sp>
      <p:sp>
        <p:nvSpPr>
          <p:cNvPr id="42" name="TextBox 41"/>
          <p:cNvSpPr txBox="1"/>
          <p:nvPr/>
        </p:nvSpPr>
        <p:spPr>
          <a:xfrm>
            <a:off x="5943600" y="2590800"/>
            <a:ext cx="1598899" cy="338554"/>
          </a:xfrm>
          <a:prstGeom prst="rect">
            <a:avLst/>
          </a:prstGeom>
          <a:noFill/>
        </p:spPr>
        <p:txBody>
          <a:bodyPr wrap="none" rtlCol="0">
            <a:spAutoFit/>
          </a:bodyPr>
          <a:lstStyle/>
          <a:p>
            <a:r>
              <a:rPr lang="id-ID" sz="1600" dirty="0">
                <a:latin typeface="Calibri" panose="020F0502020204030204" pitchFamily="34" charset="0"/>
              </a:rPr>
              <a:t>for improvement</a:t>
            </a:r>
          </a:p>
        </p:txBody>
      </p:sp>
      <p:sp>
        <p:nvSpPr>
          <p:cNvPr id="43" name="TextBox 42"/>
          <p:cNvSpPr txBox="1"/>
          <p:nvPr/>
        </p:nvSpPr>
        <p:spPr>
          <a:xfrm>
            <a:off x="381000" y="1447800"/>
            <a:ext cx="7624908" cy="338554"/>
          </a:xfrm>
          <a:prstGeom prst="rect">
            <a:avLst/>
          </a:prstGeom>
          <a:noFill/>
        </p:spPr>
        <p:txBody>
          <a:bodyPr wrap="none" rtlCol="0">
            <a:spAutoFit/>
          </a:bodyPr>
          <a:lstStyle/>
          <a:p>
            <a:r>
              <a:rPr lang="id-ID" sz="1600" dirty="0">
                <a:latin typeface="Calibri" panose="020F0502020204030204" pitchFamily="34" charset="0"/>
              </a:rPr>
              <a:t>For every stage within the Service Lifecycle we see an input/feedback into all other stages</a:t>
            </a:r>
          </a:p>
        </p:txBody>
      </p:sp>
    </p:spTree>
    <p:extLst>
      <p:ext uri="{BB962C8B-B14F-4D97-AF65-F5344CB8AC3E}">
        <p14:creationId xmlns:p14="http://schemas.microsoft.com/office/powerpoint/2010/main" val="138173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95600"/>
            <a:ext cx="31813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latin typeface="Calibri" panose="020F0502020204030204" pitchFamily="34" charset="0"/>
              </a:rPr>
              <a:t>Customers &amp; Consumer (User)</a:t>
            </a:r>
          </a:p>
        </p:txBody>
      </p:sp>
      <p:sp>
        <p:nvSpPr>
          <p:cNvPr id="3" name="Content Placeholder 2"/>
          <p:cNvSpPr>
            <a:spLocks noGrp="1"/>
          </p:cNvSpPr>
          <p:nvPr>
            <p:ph idx="1"/>
          </p:nvPr>
        </p:nvSpPr>
        <p:spPr/>
        <p:txBody>
          <a:bodyPr>
            <a:normAutofit fontScale="92500" lnSpcReduction="20000"/>
          </a:bodyPr>
          <a:lstStyle/>
          <a:p>
            <a:r>
              <a:rPr lang="en-US" sz="2800" dirty="0">
                <a:latin typeface="Calibri" panose="020F0502020204030204" pitchFamily="34" charset="0"/>
              </a:rPr>
              <a:t>A customer is a recipient of a service - someone who deals with trader &amp; habitually purchases from them</a:t>
            </a:r>
          </a:p>
          <a:p>
            <a:r>
              <a:rPr lang="en-US" sz="2800" dirty="0">
                <a:latin typeface="Calibri" panose="020F0502020204030204" pitchFamily="34" charset="0"/>
              </a:rPr>
              <a:t>A user, in ITIL terms, is the person using the service on daily basis</a:t>
            </a:r>
          </a:p>
          <a:p>
            <a:r>
              <a:rPr lang="en-GB" b="1" dirty="0">
                <a:latin typeface="Calibri" panose="020F0502020204030204" pitchFamily="34" charset="0"/>
              </a:rPr>
              <a:t>The way in which service is </a:t>
            </a:r>
            <a:br>
              <a:rPr lang="en-GB" b="1" dirty="0">
                <a:latin typeface="Calibri" panose="020F0502020204030204" pitchFamily="34" charset="0"/>
              </a:rPr>
            </a:br>
            <a:r>
              <a:rPr lang="en-GB" b="1" dirty="0">
                <a:latin typeface="Calibri" panose="020F0502020204030204" pitchFamily="34" charset="0"/>
              </a:rPr>
              <a:t>delivered is dependent on </a:t>
            </a:r>
            <a:br>
              <a:rPr lang="en-GB" b="1" dirty="0">
                <a:latin typeface="Calibri" panose="020F0502020204030204" pitchFamily="34" charset="0"/>
              </a:rPr>
            </a:br>
            <a:r>
              <a:rPr lang="en-GB" b="1" dirty="0">
                <a:latin typeface="Calibri" panose="020F0502020204030204" pitchFamily="34" charset="0"/>
              </a:rPr>
              <a:t>the people delivering the service</a:t>
            </a:r>
          </a:p>
          <a:p>
            <a:endParaRPr lang="en-US" dirty="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3427712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1600200"/>
            <a:ext cx="283845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latin typeface="Calibri" panose="020F0502020204030204" pitchFamily="34" charset="0"/>
              </a:rPr>
              <a:t>What do customers want from IT?</a:t>
            </a:r>
            <a:br>
              <a:rPr lang="en-US" dirty="0">
                <a:latin typeface="Calibri" panose="020F0502020204030204" pitchFamily="34" charset="0"/>
              </a:rPr>
            </a:br>
            <a:r>
              <a:rPr lang="en-US" sz="2800" dirty="0">
                <a:latin typeface="Calibri" panose="020F0502020204030204" pitchFamily="34" charset="0"/>
              </a:rPr>
              <a:t>(Back to Basic)‏</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fontScale="85000" lnSpcReduction="20000"/>
          </a:bodyPr>
          <a:lstStyle/>
          <a:p>
            <a:r>
              <a:rPr lang="en-US" sz="2800" dirty="0">
                <a:latin typeface="Calibri" panose="020F0502020204030204" pitchFamily="34" charset="0"/>
              </a:rPr>
              <a:t>Services are available WHEN THEY NEED THEM</a:t>
            </a:r>
          </a:p>
          <a:p>
            <a:r>
              <a:rPr lang="en-US" sz="2800" dirty="0">
                <a:latin typeface="Calibri" panose="020F0502020204030204" pitchFamily="34" charset="0"/>
              </a:rPr>
              <a:t>Value for money</a:t>
            </a:r>
          </a:p>
          <a:p>
            <a:r>
              <a:rPr lang="en-US" sz="2800" dirty="0">
                <a:latin typeface="Calibri" panose="020F0502020204030204" pitchFamily="34" charset="0"/>
              </a:rPr>
              <a:t>Services are Business Aligned</a:t>
            </a:r>
          </a:p>
          <a:p>
            <a:r>
              <a:rPr lang="en-US" sz="2800" dirty="0">
                <a:latin typeface="Calibri" panose="020F0502020204030204" pitchFamily="34" charset="0"/>
              </a:rPr>
              <a:t>Their expectations are better managed</a:t>
            </a:r>
          </a:p>
          <a:p>
            <a:r>
              <a:rPr lang="en-US" sz="2800" dirty="0">
                <a:latin typeface="Calibri" panose="020F0502020204030204" pitchFamily="34" charset="0"/>
              </a:rPr>
              <a:t>To be kept informed</a:t>
            </a:r>
          </a:p>
          <a:p>
            <a:r>
              <a:rPr lang="en-US" sz="2800" dirty="0">
                <a:latin typeface="Calibri" panose="020F0502020204030204" pitchFamily="34" charset="0"/>
              </a:rPr>
              <a:t>Confidence in IT’s ability to deliver</a:t>
            </a:r>
          </a:p>
          <a:p>
            <a:r>
              <a:rPr lang="en-US" sz="2800" dirty="0">
                <a:latin typeface="Calibri" panose="020F0502020204030204" pitchFamily="34" charset="0"/>
              </a:rPr>
              <a:t>A single point of contact &amp; communication</a:t>
            </a:r>
          </a:p>
        </p:txBody>
      </p:sp>
    </p:spTree>
    <p:extLst>
      <p:ext uri="{BB962C8B-B14F-4D97-AF65-F5344CB8AC3E}">
        <p14:creationId xmlns:p14="http://schemas.microsoft.com/office/powerpoint/2010/main" val="1314927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8453" y="2604656"/>
            <a:ext cx="2897387" cy="37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latin typeface="Calibri" panose="020F0502020204030204" pitchFamily="34" charset="0"/>
              </a:rPr>
              <a:t>What do IT Manager’s want?</a:t>
            </a:r>
          </a:p>
        </p:txBody>
      </p:sp>
      <p:sp>
        <p:nvSpPr>
          <p:cNvPr id="3" name="Content Placeholder 2"/>
          <p:cNvSpPr>
            <a:spLocks noGrp="1"/>
          </p:cNvSpPr>
          <p:nvPr>
            <p:ph idx="1"/>
          </p:nvPr>
        </p:nvSpPr>
        <p:spPr/>
        <p:txBody>
          <a:bodyPr/>
          <a:lstStyle/>
          <a:p>
            <a:r>
              <a:rPr lang="en-US" dirty="0">
                <a:latin typeface="Calibri" panose="020F0502020204030204" pitchFamily="34" charset="0"/>
              </a:rPr>
              <a:t>To deliver a professional, stable &amp; consistently improved service to the business</a:t>
            </a:r>
          </a:p>
          <a:p>
            <a:r>
              <a:rPr lang="en-US" dirty="0">
                <a:latin typeface="Calibri" panose="020F0502020204030204" pitchFamily="34" charset="0"/>
              </a:rPr>
              <a:t>To demonstrate accountability </a:t>
            </a:r>
            <a:br>
              <a:rPr lang="en-US" dirty="0">
                <a:latin typeface="Calibri" panose="020F0502020204030204" pitchFamily="34" charset="0"/>
              </a:rPr>
            </a:br>
            <a:r>
              <a:rPr lang="en-US" dirty="0">
                <a:latin typeface="Calibri" panose="020F0502020204030204" pitchFamily="34" charset="0"/>
              </a:rPr>
              <a:t>and value for money</a:t>
            </a:r>
          </a:p>
          <a:p>
            <a:r>
              <a:rPr lang="en-US" dirty="0">
                <a:latin typeface="Calibri" panose="020F0502020204030204" pitchFamily="34" charset="0"/>
              </a:rPr>
              <a:t>To build a flexible &amp; scalable service department they &amp; their team </a:t>
            </a:r>
            <a:br>
              <a:rPr lang="en-US" dirty="0">
                <a:latin typeface="Calibri" panose="020F0502020204030204" pitchFamily="34" charset="0"/>
              </a:rPr>
            </a:br>
            <a:r>
              <a:rPr lang="en-US" dirty="0">
                <a:latin typeface="Calibri" panose="020F0502020204030204" pitchFamily="34" charset="0"/>
              </a:rPr>
              <a:t>are proud of</a:t>
            </a:r>
          </a:p>
          <a:p>
            <a:endParaRPr lang="en-US" dirty="0">
              <a:latin typeface="Calibri" panose="020F0502020204030204" pitchFamily="34" charset="0"/>
            </a:endParaRPr>
          </a:p>
        </p:txBody>
      </p:sp>
    </p:spTree>
    <p:extLst>
      <p:ext uri="{BB962C8B-B14F-4D97-AF65-F5344CB8AC3E}">
        <p14:creationId xmlns:p14="http://schemas.microsoft.com/office/powerpoint/2010/main" val="242507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567"/>
            <a:ext cx="4389783" cy="320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latin typeface="Calibri" panose="020F0502020204030204" pitchFamily="34" charset="0"/>
              </a:rPr>
              <a:t>Process Improvement</a:t>
            </a:r>
          </a:p>
        </p:txBody>
      </p:sp>
      <p:sp>
        <p:nvSpPr>
          <p:cNvPr id="3" name="Content Placeholder 2"/>
          <p:cNvSpPr>
            <a:spLocks noGrp="1"/>
          </p:cNvSpPr>
          <p:nvPr>
            <p:ph idx="1"/>
          </p:nvPr>
        </p:nvSpPr>
        <p:spPr/>
        <p:txBody>
          <a:bodyPr/>
          <a:lstStyle/>
          <a:p>
            <a:r>
              <a:rPr lang="en-US" dirty="0">
                <a:latin typeface="Calibri" panose="020F0502020204030204" pitchFamily="34" charset="0"/>
              </a:rPr>
              <a:t>Service Management implementation is a </a:t>
            </a:r>
            <a:r>
              <a:rPr lang="en-US" b="1" dirty="0">
                <a:latin typeface="Calibri" panose="020F0502020204030204" pitchFamily="34" charset="0"/>
              </a:rPr>
              <a:t>process improvement</a:t>
            </a:r>
          </a:p>
          <a:p>
            <a:r>
              <a:rPr lang="en-US" dirty="0">
                <a:latin typeface="Calibri" panose="020F0502020204030204" pitchFamily="34" charset="0"/>
              </a:rPr>
              <a:t>The objective of process improvement is </a:t>
            </a:r>
            <a:r>
              <a:rPr lang="en-US" b="1" dirty="0">
                <a:latin typeface="Calibri" panose="020F0502020204030204" pitchFamily="34" charset="0"/>
              </a:rPr>
              <a:t>to improve the service</a:t>
            </a:r>
          </a:p>
          <a:p>
            <a:r>
              <a:rPr lang="en-US" dirty="0">
                <a:latin typeface="Calibri" panose="020F0502020204030204" pitchFamily="34" charset="0"/>
              </a:rPr>
              <a:t>A </a:t>
            </a:r>
            <a:r>
              <a:rPr lang="id-ID" dirty="0">
                <a:latin typeface="Calibri" panose="020F0502020204030204" pitchFamily="34" charset="0"/>
              </a:rPr>
              <a:t>Continual </a:t>
            </a:r>
            <a:r>
              <a:rPr lang="en-US" dirty="0">
                <a:latin typeface="Calibri" panose="020F0502020204030204" pitchFamily="34" charset="0"/>
              </a:rPr>
              <a:t>Service </a:t>
            </a:r>
            <a:br>
              <a:rPr lang="en-US" dirty="0">
                <a:latin typeface="Calibri" panose="020F0502020204030204" pitchFamily="34" charset="0"/>
              </a:rPr>
            </a:br>
            <a:r>
              <a:rPr lang="en-US" dirty="0">
                <a:latin typeface="Calibri" panose="020F0502020204030204" pitchFamily="34" charset="0"/>
              </a:rPr>
              <a:t>Improvement (</a:t>
            </a:r>
            <a:r>
              <a:rPr lang="id-ID" dirty="0">
                <a:latin typeface="Calibri" panose="020F0502020204030204" pitchFamily="34" charset="0"/>
              </a:rPr>
              <a:t>CSI</a:t>
            </a:r>
            <a:r>
              <a:rPr lang="en-US"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is an ongoing initiatives</a:t>
            </a:r>
          </a:p>
        </p:txBody>
      </p:sp>
    </p:spTree>
    <p:extLst>
      <p:ext uri="{BB962C8B-B14F-4D97-AF65-F5344CB8AC3E}">
        <p14:creationId xmlns:p14="http://schemas.microsoft.com/office/powerpoint/2010/main" val="173207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Management Commitment</a:t>
            </a:r>
          </a:p>
        </p:txBody>
      </p:sp>
      <p:sp>
        <p:nvSpPr>
          <p:cNvPr id="3" name="Content Placeholder 2"/>
          <p:cNvSpPr>
            <a:spLocks noGrp="1"/>
          </p:cNvSpPr>
          <p:nvPr>
            <p:ph idx="1"/>
          </p:nvPr>
        </p:nvSpPr>
        <p:spPr/>
        <p:txBody>
          <a:bodyPr>
            <a:normAutofit fontScale="92500" lnSpcReduction="20000"/>
          </a:bodyPr>
          <a:lstStyle/>
          <a:p>
            <a:r>
              <a:rPr lang="en-US" dirty="0">
                <a:latin typeface="Calibri" panose="020F0502020204030204" pitchFamily="34" charset="0"/>
              </a:rPr>
              <a:t>Motivating &amp; leading by example</a:t>
            </a:r>
          </a:p>
          <a:p>
            <a:r>
              <a:rPr lang="en-US" dirty="0">
                <a:latin typeface="Calibri" panose="020F0502020204030204" pitchFamily="34" charset="0"/>
              </a:rPr>
              <a:t>Authority given to required decision makers</a:t>
            </a:r>
          </a:p>
          <a:p>
            <a:r>
              <a:rPr lang="en-US" dirty="0">
                <a:latin typeface="Calibri" panose="020F0502020204030204" pitchFamily="34" charset="0"/>
              </a:rPr>
              <a:t>Sponsor &amp; ITSM “champion” assigned</a:t>
            </a:r>
          </a:p>
          <a:p>
            <a:r>
              <a:rPr lang="en-US" dirty="0">
                <a:latin typeface="Calibri" panose="020F0502020204030204" pitchFamily="34" charset="0"/>
              </a:rPr>
              <a:t>Training</a:t>
            </a:r>
          </a:p>
          <a:p>
            <a:r>
              <a:rPr lang="en-US" dirty="0">
                <a:latin typeface="Calibri" panose="020F0502020204030204" pitchFamily="34" charset="0"/>
              </a:rPr>
              <a:t>Big picture &amp; long term strategic solution</a:t>
            </a:r>
          </a:p>
          <a:p>
            <a:r>
              <a:rPr lang="en-US" dirty="0">
                <a:latin typeface="Calibri" panose="020F0502020204030204" pitchFamily="34" charset="0"/>
              </a:rPr>
              <a:t>Realistic implementation timetable</a:t>
            </a:r>
          </a:p>
          <a:p>
            <a:r>
              <a:rPr lang="en-US" dirty="0">
                <a:latin typeface="Calibri" panose="020F0502020204030204" pitchFamily="34" charset="0"/>
              </a:rPr>
              <a:t>Appropriate tools to support the process</a:t>
            </a:r>
          </a:p>
          <a:p>
            <a:r>
              <a:rPr lang="en-US" dirty="0">
                <a:latin typeface="Calibri" panose="020F0502020204030204" pitchFamily="34" charset="0"/>
              </a:rPr>
              <a:t>Under Project Management</a:t>
            </a:r>
          </a:p>
          <a:p>
            <a:endParaRPr lang="en-US" dirty="0">
              <a:latin typeface="Calibri" panose="020F0502020204030204" pitchFamily="34" charset="0"/>
            </a:endParaRPr>
          </a:p>
        </p:txBody>
      </p:sp>
      <p:sp>
        <p:nvSpPr>
          <p:cNvPr id="4" name="Rectangle 3"/>
          <p:cNvSpPr/>
          <p:nvPr/>
        </p:nvSpPr>
        <p:spPr>
          <a:xfrm>
            <a:off x="0" y="0"/>
            <a:ext cx="9157252" cy="6331527"/>
          </a:xfrm>
          <a:prstGeom prst="rect">
            <a:avLst/>
          </a:prstGeom>
          <a:blipFill dpi="0" rotWithShape="1">
            <a:blip r:embed="rId3">
              <a:alphaModFix amt="1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682284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1219200"/>
            <a:ext cx="7772400" cy="4114800"/>
          </a:xfrm>
          <a:prstGeom prst="rect">
            <a:avLst/>
          </a:prstGeom>
          <a:ln/>
        </p:spPr>
        <p:txBody>
          <a:bodyPr/>
          <a:lstStyle/>
          <a:p>
            <a:pPr marL="342900" marR="0" lvl="0" indent="-342900" algn="ct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2800" b="0" i="1" u="none" strike="noStrike" kern="1200" cap="none" spc="0" normalizeH="0" baseline="0" noProof="0" dirty="0">
                <a:ln>
                  <a:noFill/>
                </a:ln>
                <a:solidFill>
                  <a:schemeClr val="tx1"/>
                </a:solidFill>
                <a:effectLst/>
                <a:uLnTx/>
                <a:uFillTx/>
                <a:latin typeface="Calibri" panose="020F0502020204030204" pitchFamily="34" charset="0"/>
              </a:rPr>
              <a:t>“A customer is the most important visitor on our premises. He is not dependent on us. We are dependent on him. He is not an interruption of our work. He is the purpose of it. He is not an outsider to our business. He is part of it. We are not doing him a favour by serving him. He is doing us a favour by giving us the opportunity to do so.”</a:t>
            </a:r>
          </a:p>
          <a:p>
            <a:pPr marL="342900" marR="0" lvl="0" indent="-342900" algn="ct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kumimoji="0" lang="en-GB" sz="2400" b="0" i="1" u="none" strike="noStrike" kern="1200" cap="none" spc="0" normalizeH="0" baseline="0" noProof="0" dirty="0">
              <a:ln>
                <a:noFill/>
              </a:ln>
              <a:solidFill>
                <a:schemeClr val="tx1"/>
              </a:solidFill>
              <a:effectLst/>
              <a:uLnTx/>
              <a:uFillTx/>
              <a:latin typeface="Calibri" panose="020F0502020204030204" pitchFamily="34" charset="0"/>
            </a:endParaRPr>
          </a:p>
          <a:p>
            <a:pPr marL="342900" marR="0" lvl="0" indent="-342900" algn="ct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kumimoji="0" lang="en-GB" sz="2400" b="0" i="1" u="none" strike="noStrike" kern="1200" cap="none" spc="0" normalizeH="0" baseline="0" noProof="0" dirty="0">
              <a:ln>
                <a:noFill/>
              </a:ln>
              <a:solidFill>
                <a:schemeClr val="tx1"/>
              </a:solidFill>
              <a:effectLst/>
              <a:uLnTx/>
              <a:uFillTx/>
              <a:latin typeface="Calibri" panose="020F0502020204030204" pitchFamily="34" charset="0"/>
            </a:endParaRPr>
          </a:p>
          <a:p>
            <a:pPr marL="342900" marR="0" lvl="0" indent="-342900" algn="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2400" b="0" i="1" u="none" strike="noStrike" kern="1200" cap="none" spc="0" normalizeH="0" baseline="0" noProof="0" dirty="0">
                <a:ln>
                  <a:noFill/>
                </a:ln>
                <a:solidFill>
                  <a:schemeClr val="tx1"/>
                </a:solidFill>
                <a:effectLst/>
                <a:uLnTx/>
                <a:uFillTx/>
                <a:latin typeface="Calibri" panose="020F0502020204030204" pitchFamily="34" charset="0"/>
              </a:rPr>
              <a:t>Mahatma Gandhi</a:t>
            </a:r>
          </a:p>
        </p:txBody>
      </p:sp>
      <p:pic>
        <p:nvPicPr>
          <p:cNvPr id="2050" name="Picture 2"/>
          <p:cNvPicPr>
            <a:picLocks noChangeAspect="1" noChangeArrowheads="1"/>
          </p:cNvPicPr>
          <p:nvPr/>
        </p:nvPicPr>
        <p:blipFill>
          <a:blip r:embed="rId3" cstate="print"/>
          <a:srcRect/>
          <a:stretch>
            <a:fillRect/>
          </a:stretch>
        </p:blipFill>
        <p:spPr bwMode="auto">
          <a:xfrm>
            <a:off x="5105400" y="4800600"/>
            <a:ext cx="942975" cy="1133475"/>
          </a:xfrm>
          <a:prstGeom prst="rect">
            <a:avLst/>
          </a:prstGeom>
          <a:noFill/>
          <a:ln w="9525">
            <a:noFill/>
            <a:miter lim="800000"/>
            <a:headEnd/>
            <a:tailEnd/>
          </a:ln>
          <a:effectLst/>
        </p:spPr>
      </p:pic>
    </p:spTree>
    <p:extLst>
      <p:ext uri="{BB962C8B-B14F-4D97-AF65-F5344CB8AC3E}">
        <p14:creationId xmlns:p14="http://schemas.microsoft.com/office/powerpoint/2010/main" val="3079443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sup3.jpg"/>
          <p:cNvPicPr>
            <a:picLocks noChangeAspect="1"/>
          </p:cNvPicPr>
          <p:nvPr/>
        </p:nvPicPr>
        <p:blipFill>
          <a:blip r:embed="rId3" cstate="print"/>
          <a:stretch>
            <a:fillRect/>
          </a:stretch>
        </p:blipFill>
        <p:spPr>
          <a:xfrm>
            <a:off x="6324600" y="2667000"/>
            <a:ext cx="2819400" cy="3759200"/>
          </a:xfrm>
          <a:prstGeom prst="rect">
            <a:avLst/>
          </a:prstGeom>
        </p:spPr>
      </p:pic>
      <p:sp>
        <p:nvSpPr>
          <p:cNvPr id="2" name="Title 1"/>
          <p:cNvSpPr>
            <a:spLocks noGrp="1"/>
          </p:cNvSpPr>
          <p:nvPr>
            <p:ph type="title"/>
          </p:nvPr>
        </p:nvSpPr>
        <p:spPr/>
        <p:txBody>
          <a:bodyPr/>
          <a:lstStyle/>
          <a:p>
            <a:r>
              <a:rPr lang="en-US" dirty="0">
                <a:latin typeface="Calibri" panose="020F0502020204030204" pitchFamily="34" charset="0"/>
              </a:rPr>
              <a:t>Service Culture</a:t>
            </a:r>
          </a:p>
        </p:txBody>
      </p:sp>
      <p:sp>
        <p:nvSpPr>
          <p:cNvPr id="3" name="Content Placeholder 2"/>
          <p:cNvSpPr>
            <a:spLocks noGrp="1"/>
          </p:cNvSpPr>
          <p:nvPr>
            <p:ph idx="1"/>
          </p:nvPr>
        </p:nvSpPr>
        <p:spPr/>
        <p:txBody>
          <a:bodyPr/>
          <a:lstStyle/>
          <a:p>
            <a:r>
              <a:rPr lang="en-US" dirty="0">
                <a:latin typeface="Calibri" panose="020F0502020204030204" pitchFamily="34" charset="0"/>
              </a:rPr>
              <a:t>A culture is value and beliefs of organization</a:t>
            </a:r>
          </a:p>
          <a:p>
            <a:r>
              <a:rPr lang="en-US" dirty="0">
                <a:latin typeface="Calibri" panose="020F0502020204030204" pitchFamily="34" charset="0"/>
              </a:rPr>
              <a:t>A service culture means orientation towards helping people</a:t>
            </a:r>
          </a:p>
          <a:p>
            <a:endParaRPr lang="en-US" dirty="0">
              <a:latin typeface="Calibri" panose="020F0502020204030204" pitchFamily="34" charset="0"/>
            </a:endParaRPr>
          </a:p>
          <a:p>
            <a:pPr>
              <a:buNone/>
            </a:pPr>
            <a:r>
              <a:rPr lang="en-US" dirty="0">
                <a:solidFill>
                  <a:schemeClr val="tx2">
                    <a:lumMod val="60000"/>
                    <a:lumOff val="40000"/>
                  </a:schemeClr>
                </a:solidFill>
                <a:latin typeface="Calibri" panose="020F0502020204030204" pitchFamily="34" charset="0"/>
              </a:rPr>
              <a:t>   </a:t>
            </a:r>
            <a:r>
              <a:rPr lang="en-US"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rPr>
              <a:t>“people don’t care how much you know until they know how much you care”</a:t>
            </a:r>
          </a:p>
          <a:p>
            <a:endParaRPr lang="en-US" dirty="0">
              <a:latin typeface="Calibri" panose="020F0502020204030204" pitchFamily="34" charset="0"/>
            </a:endParaRPr>
          </a:p>
        </p:txBody>
      </p:sp>
    </p:spTree>
    <p:extLst>
      <p:ext uri="{BB962C8B-B14F-4D97-AF65-F5344CB8AC3E}">
        <p14:creationId xmlns:p14="http://schemas.microsoft.com/office/powerpoint/2010/main" val="2199800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20200" cy="6477000"/>
          </a:xfrm>
          <a:prstGeom prst="rect">
            <a:avLst/>
          </a:prstGeom>
          <a:blipFill dpi="0" rotWithShape="1">
            <a:blip r:embed="rId3">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title"/>
          </p:nvPr>
        </p:nvSpPr>
        <p:spPr/>
        <p:txBody>
          <a:bodyPr/>
          <a:lstStyle/>
          <a:p>
            <a:r>
              <a:rPr lang="en-US" dirty="0">
                <a:latin typeface="Calibri" panose="020F0502020204030204" pitchFamily="34" charset="0"/>
              </a:rPr>
              <a:t>Customer Service</a:t>
            </a: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Customer service is..</a:t>
            </a:r>
          </a:p>
          <a:p>
            <a:pPr lvl="1"/>
            <a:r>
              <a:rPr lang="en-US" dirty="0">
                <a:latin typeface="Calibri" panose="020F0502020204030204" pitchFamily="34" charset="0"/>
              </a:rPr>
              <a:t>providing the right quality of services to meet the customer’s requirement</a:t>
            </a:r>
          </a:p>
          <a:p>
            <a:pPr lvl="1"/>
            <a:r>
              <a:rPr lang="en-US" dirty="0">
                <a:latin typeface="Calibri" panose="020F0502020204030204" pitchFamily="34" charset="0"/>
              </a:rPr>
              <a:t>help customers make best use of these services</a:t>
            </a:r>
          </a:p>
          <a:p>
            <a:pPr lvl="1"/>
            <a:r>
              <a:rPr lang="en-US" dirty="0">
                <a:latin typeface="Calibri" panose="020F0502020204030204" pitchFamily="34" charset="0"/>
              </a:rPr>
              <a:t>being receptive to customer’s needs and problems and provide them with effective support at all time</a:t>
            </a:r>
          </a:p>
          <a:p>
            <a:r>
              <a:rPr lang="en-US" dirty="0">
                <a:latin typeface="Calibri" panose="020F0502020204030204" pitchFamily="34" charset="0"/>
              </a:rPr>
              <a:t>Tools: </a:t>
            </a:r>
            <a:r>
              <a:rPr lang="en-US" b="1" dirty="0">
                <a:latin typeface="Calibri" panose="020F0502020204030204" pitchFamily="34" charset="0"/>
              </a:rPr>
              <a:t>Customer profiling</a:t>
            </a:r>
          </a:p>
        </p:txBody>
      </p:sp>
    </p:spTree>
    <p:extLst>
      <p:ext uri="{BB962C8B-B14F-4D97-AF65-F5344CB8AC3E}">
        <p14:creationId xmlns:p14="http://schemas.microsoft.com/office/powerpoint/2010/main" val="390467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
          <p:cNvSpPr>
            <a:spLocks noGrp="1"/>
          </p:cNvSpPr>
          <p:nvPr>
            <p:ph type="sldNum" sz="quarter" idx="12"/>
          </p:nvPr>
        </p:nvSpPr>
        <p:spPr/>
        <p:txBody>
          <a:bodyPr/>
          <a:lstStyle/>
          <a:p>
            <a:fld id="{EFE50ED8-77B1-41F4-9C74-F0890BE339F9}" type="slidenum">
              <a:rPr lang="en-US">
                <a:latin typeface="Calibri" panose="020F0502020204030204" pitchFamily="34" charset="0"/>
              </a:rPr>
              <a:pPr/>
              <a:t>4</a:t>
            </a:fld>
            <a:endParaRPr lang="en-US">
              <a:latin typeface="Calibri" panose="020F0502020204030204" pitchFamily="34" charset="0"/>
            </a:endParaRPr>
          </a:p>
        </p:txBody>
      </p:sp>
      <p:sp>
        <p:nvSpPr>
          <p:cNvPr id="90122" name="Rectangle 10"/>
          <p:cNvSpPr>
            <a:spLocks noGrp="1" noChangeArrowheads="1"/>
          </p:cNvSpPr>
          <p:nvPr>
            <p:ph type="title" idx="4294967295"/>
          </p:nvPr>
        </p:nvSpPr>
        <p:spPr>
          <a:xfrm>
            <a:off x="3384550" y="685800"/>
            <a:ext cx="5759450" cy="819150"/>
          </a:xfrm>
        </p:spPr>
        <p:txBody>
          <a:bodyPr>
            <a:normAutofit fontScale="90000"/>
          </a:bodyPr>
          <a:lstStyle/>
          <a:p>
            <a:pPr algn="r"/>
            <a:r>
              <a:rPr lang="en-US" sz="4000" dirty="0">
                <a:latin typeface="Calibri" panose="020F0502020204030204" pitchFamily="34" charset="0"/>
              </a:rPr>
              <a:t>IT Governance Landscape</a:t>
            </a:r>
          </a:p>
        </p:txBody>
      </p:sp>
      <p:pic>
        <p:nvPicPr>
          <p:cNvPr id="90114" name="Picture 2" descr="IT-Island"/>
          <p:cNvPicPr>
            <a:picLocks noChangeAspect="1" noChangeArrowheads="1"/>
          </p:cNvPicPr>
          <p:nvPr/>
        </p:nvPicPr>
        <p:blipFill>
          <a:blip r:embed="rId3"/>
          <a:srcRect l="43004" t="23334" b="15324"/>
          <a:stretch>
            <a:fillRect/>
          </a:stretch>
        </p:blipFill>
        <p:spPr bwMode="auto">
          <a:xfrm>
            <a:off x="3876675" y="2206625"/>
            <a:ext cx="5211763" cy="4206875"/>
          </a:xfrm>
          <a:prstGeom prst="rect">
            <a:avLst/>
          </a:prstGeom>
          <a:noFill/>
        </p:spPr>
      </p:pic>
      <p:pic>
        <p:nvPicPr>
          <p:cNvPr id="90115" name="Picture 3" descr="BestPracticeArrow-1"/>
          <p:cNvPicPr>
            <a:picLocks noChangeAspect="1" noChangeArrowheads="1"/>
          </p:cNvPicPr>
          <p:nvPr/>
        </p:nvPicPr>
        <p:blipFill>
          <a:blip r:embed="rId4"/>
          <a:srcRect/>
          <a:stretch>
            <a:fillRect/>
          </a:stretch>
        </p:blipFill>
        <p:spPr bwMode="auto">
          <a:xfrm>
            <a:off x="4476750" y="2492375"/>
            <a:ext cx="4570413" cy="3205163"/>
          </a:xfrm>
          <a:prstGeom prst="rect">
            <a:avLst/>
          </a:prstGeom>
          <a:noFill/>
        </p:spPr>
      </p:pic>
      <p:pic>
        <p:nvPicPr>
          <p:cNvPr id="90116" name="Picture 4" descr="BestPracticeArrow-4"/>
          <p:cNvPicPr>
            <a:picLocks noChangeAspect="1" noChangeArrowheads="1"/>
          </p:cNvPicPr>
          <p:nvPr/>
        </p:nvPicPr>
        <p:blipFill>
          <a:blip r:embed="rId5"/>
          <a:srcRect/>
          <a:stretch>
            <a:fillRect/>
          </a:stretch>
        </p:blipFill>
        <p:spPr bwMode="auto">
          <a:xfrm>
            <a:off x="4476750" y="2492375"/>
            <a:ext cx="4570413" cy="3205163"/>
          </a:xfrm>
          <a:prstGeom prst="rect">
            <a:avLst/>
          </a:prstGeom>
          <a:noFill/>
        </p:spPr>
      </p:pic>
      <p:pic>
        <p:nvPicPr>
          <p:cNvPr id="90117" name="Picture 5" descr="BestPracticeArrow-3"/>
          <p:cNvPicPr>
            <a:picLocks noChangeAspect="1" noChangeArrowheads="1"/>
          </p:cNvPicPr>
          <p:nvPr/>
        </p:nvPicPr>
        <p:blipFill>
          <a:blip r:embed="rId6"/>
          <a:srcRect/>
          <a:stretch>
            <a:fillRect/>
          </a:stretch>
        </p:blipFill>
        <p:spPr bwMode="auto">
          <a:xfrm>
            <a:off x="4476750" y="2492375"/>
            <a:ext cx="4570413" cy="3205163"/>
          </a:xfrm>
          <a:prstGeom prst="rect">
            <a:avLst/>
          </a:prstGeom>
          <a:noFill/>
        </p:spPr>
      </p:pic>
      <p:pic>
        <p:nvPicPr>
          <p:cNvPr id="90118" name="Picture 6" descr="BestPracticeArrow-2"/>
          <p:cNvPicPr>
            <a:picLocks noChangeAspect="1" noChangeArrowheads="1"/>
          </p:cNvPicPr>
          <p:nvPr/>
        </p:nvPicPr>
        <p:blipFill>
          <a:blip r:embed="rId7"/>
          <a:srcRect/>
          <a:stretch>
            <a:fillRect/>
          </a:stretch>
        </p:blipFill>
        <p:spPr bwMode="auto">
          <a:xfrm>
            <a:off x="4475163" y="2492375"/>
            <a:ext cx="4572000" cy="3205163"/>
          </a:xfrm>
          <a:prstGeom prst="rect">
            <a:avLst/>
          </a:prstGeom>
          <a:noFill/>
        </p:spPr>
      </p:pic>
      <p:pic>
        <p:nvPicPr>
          <p:cNvPr id="90119" name="Picture 7" descr="Business-Island"/>
          <p:cNvPicPr>
            <a:picLocks noChangeAspect="1" noChangeArrowheads="1"/>
          </p:cNvPicPr>
          <p:nvPr/>
        </p:nvPicPr>
        <p:blipFill>
          <a:blip r:embed="rId8"/>
          <a:srcRect l="851" t="10672" r="63992" b="48009"/>
          <a:stretch>
            <a:fillRect/>
          </a:stretch>
        </p:blipFill>
        <p:spPr bwMode="auto">
          <a:xfrm>
            <a:off x="22225" y="1335088"/>
            <a:ext cx="3214688" cy="2833687"/>
          </a:xfrm>
          <a:prstGeom prst="rect">
            <a:avLst/>
          </a:prstGeom>
          <a:noFill/>
        </p:spPr>
      </p:pic>
      <p:pic>
        <p:nvPicPr>
          <p:cNvPr id="90120" name="Picture 8" descr="IT-Gov-Island"/>
          <p:cNvPicPr>
            <a:picLocks noChangeAspect="1" noChangeArrowheads="1"/>
          </p:cNvPicPr>
          <p:nvPr/>
        </p:nvPicPr>
        <p:blipFill>
          <a:blip r:embed="rId9"/>
          <a:srcRect l="15244" t="16551" r="36163" b="39328"/>
          <a:stretch>
            <a:fillRect/>
          </a:stretch>
        </p:blipFill>
        <p:spPr bwMode="auto">
          <a:xfrm>
            <a:off x="1646238" y="1874838"/>
            <a:ext cx="4443412" cy="3025775"/>
          </a:xfrm>
          <a:prstGeom prst="rect">
            <a:avLst/>
          </a:prstGeom>
          <a:noFill/>
        </p:spPr>
      </p:pic>
      <p:pic>
        <p:nvPicPr>
          <p:cNvPr id="90121" name="Picture 9" descr="IT-Gov-MainArrows"/>
          <p:cNvPicPr>
            <a:picLocks noChangeAspect="1" noChangeArrowheads="1"/>
          </p:cNvPicPr>
          <p:nvPr/>
        </p:nvPicPr>
        <p:blipFill>
          <a:blip r:embed="rId10"/>
          <a:srcRect l="16910" t="18449" r="39914" b="65532"/>
          <a:stretch>
            <a:fillRect/>
          </a:stretch>
        </p:blipFill>
        <p:spPr bwMode="auto">
          <a:xfrm>
            <a:off x="1647825" y="1843088"/>
            <a:ext cx="3948113" cy="1098550"/>
          </a:xfrm>
          <a:prstGeom prst="rect">
            <a:avLst/>
          </a:prstGeom>
          <a:noFill/>
        </p:spPr>
      </p:pic>
      <p:pic>
        <p:nvPicPr>
          <p:cNvPr id="90123" name="Picture 11" descr="IT-Gov-Arrow1"/>
          <p:cNvPicPr>
            <a:picLocks noChangeAspect="1" noChangeArrowheads="1"/>
          </p:cNvPicPr>
          <p:nvPr/>
        </p:nvPicPr>
        <p:blipFill>
          <a:blip r:embed="rId11"/>
          <a:srcRect/>
          <a:stretch>
            <a:fillRect/>
          </a:stretch>
        </p:blipFill>
        <p:spPr bwMode="auto">
          <a:xfrm>
            <a:off x="1403350" y="2220913"/>
            <a:ext cx="1700213" cy="649287"/>
          </a:xfrm>
          <a:prstGeom prst="rect">
            <a:avLst/>
          </a:prstGeom>
          <a:noFill/>
        </p:spPr>
      </p:pic>
      <p:pic>
        <p:nvPicPr>
          <p:cNvPr id="90124" name="Picture 12" descr="IT-Gov-Arrow2"/>
          <p:cNvPicPr>
            <a:picLocks noChangeAspect="1" noChangeArrowheads="1"/>
          </p:cNvPicPr>
          <p:nvPr/>
        </p:nvPicPr>
        <p:blipFill>
          <a:blip r:embed="rId12"/>
          <a:srcRect/>
          <a:stretch>
            <a:fillRect/>
          </a:stretch>
        </p:blipFill>
        <p:spPr bwMode="auto">
          <a:xfrm>
            <a:off x="4252913" y="3100388"/>
            <a:ext cx="1843087" cy="712787"/>
          </a:xfrm>
          <a:prstGeom prst="rect">
            <a:avLst/>
          </a:prstGeom>
          <a:noFill/>
        </p:spPr>
      </p:pic>
      <p:pic>
        <p:nvPicPr>
          <p:cNvPr id="90125" name="Picture 13" descr="IT-Gov-CenterIcons"/>
          <p:cNvPicPr>
            <a:picLocks noChangeAspect="1" noChangeArrowheads="1"/>
          </p:cNvPicPr>
          <p:nvPr/>
        </p:nvPicPr>
        <p:blipFill>
          <a:blip r:embed="rId13"/>
          <a:srcRect l="32742" t="21436" r="50087" b="58981"/>
          <a:stretch>
            <a:fillRect/>
          </a:stretch>
        </p:blipFill>
        <p:spPr bwMode="auto">
          <a:xfrm>
            <a:off x="3097213" y="2047875"/>
            <a:ext cx="1570037" cy="1343025"/>
          </a:xfrm>
          <a:prstGeom prst="rect">
            <a:avLst/>
          </a:prstGeom>
          <a:noFill/>
        </p:spPr>
      </p:pic>
      <p:pic>
        <p:nvPicPr>
          <p:cNvPr id="90126" name="Picture 14" descr="Business-Island-Bldngs"/>
          <p:cNvPicPr>
            <a:picLocks noChangeAspect="1" noChangeArrowheads="1"/>
          </p:cNvPicPr>
          <p:nvPr/>
        </p:nvPicPr>
        <p:blipFill>
          <a:blip r:embed="rId14"/>
          <a:srcRect l="1979" t="3334" r="58994" b="50000"/>
          <a:stretch>
            <a:fillRect/>
          </a:stretch>
        </p:blipFill>
        <p:spPr bwMode="auto">
          <a:xfrm>
            <a:off x="274638" y="800100"/>
            <a:ext cx="3568700" cy="3200400"/>
          </a:xfrm>
          <a:prstGeom prst="rect">
            <a:avLst/>
          </a:prstGeom>
          <a:noFill/>
        </p:spPr>
      </p:pic>
      <p:pic>
        <p:nvPicPr>
          <p:cNvPr id="90127" name="Picture 15" descr="Before_Diagram_BlueWafers"/>
          <p:cNvPicPr>
            <a:picLocks noChangeAspect="1" noChangeArrowheads="1"/>
          </p:cNvPicPr>
          <p:nvPr/>
        </p:nvPicPr>
        <p:blipFill>
          <a:blip r:embed="rId15"/>
          <a:srcRect l="50000" t="62312" r="34810" b="18858"/>
          <a:stretch>
            <a:fillRect/>
          </a:stretch>
        </p:blipFill>
        <p:spPr bwMode="auto">
          <a:xfrm>
            <a:off x="4725988" y="4149725"/>
            <a:ext cx="1371600" cy="1077913"/>
          </a:xfrm>
          <a:prstGeom prst="rect">
            <a:avLst/>
          </a:prstGeom>
          <a:noFill/>
        </p:spPr>
      </p:pic>
      <p:pic>
        <p:nvPicPr>
          <p:cNvPr id="90128" name="Picture 16" descr="Before_Diagram_DudesICONS"/>
          <p:cNvPicPr>
            <a:picLocks noChangeAspect="1" noChangeArrowheads="1"/>
          </p:cNvPicPr>
          <p:nvPr/>
        </p:nvPicPr>
        <p:blipFill>
          <a:blip r:embed="rId16"/>
          <a:srcRect l="51160" t="58652" r="32191" b="20355"/>
          <a:stretch>
            <a:fillRect/>
          </a:stretch>
        </p:blipFill>
        <p:spPr bwMode="auto">
          <a:xfrm>
            <a:off x="4830763" y="3940175"/>
            <a:ext cx="1503362" cy="1201738"/>
          </a:xfrm>
          <a:prstGeom prst="rect">
            <a:avLst/>
          </a:prstGeom>
          <a:noFill/>
        </p:spPr>
      </p:pic>
      <p:pic>
        <p:nvPicPr>
          <p:cNvPr id="90129" name="Picture 17" descr="After_Wafers-4"/>
          <p:cNvPicPr preferRelativeResize="0">
            <a:picLocks noChangeAspect="1" noChangeArrowheads="1"/>
          </p:cNvPicPr>
          <p:nvPr/>
        </p:nvPicPr>
        <p:blipFill>
          <a:blip r:embed="rId17"/>
          <a:srcRect l="54083" t="56555" r="33583" b="30222"/>
          <a:stretch>
            <a:fillRect/>
          </a:stretch>
        </p:blipFill>
        <p:spPr bwMode="auto">
          <a:xfrm>
            <a:off x="4857750" y="4260850"/>
            <a:ext cx="1096963" cy="881063"/>
          </a:xfrm>
          <a:prstGeom prst="rect">
            <a:avLst/>
          </a:prstGeom>
          <a:noFill/>
          <a:ln w="9525">
            <a:noFill/>
            <a:miter lim="800000"/>
            <a:headEnd/>
            <a:tailEnd/>
          </a:ln>
        </p:spPr>
      </p:pic>
      <p:pic>
        <p:nvPicPr>
          <p:cNvPr id="90130" name="Picture 18" descr="After_3Dudes"/>
          <p:cNvPicPr>
            <a:picLocks noChangeAspect="1" noChangeArrowheads="1"/>
          </p:cNvPicPr>
          <p:nvPr/>
        </p:nvPicPr>
        <p:blipFill>
          <a:blip r:embed="rId18"/>
          <a:srcRect l="55659" t="51343" r="30017" b="37431"/>
          <a:stretch>
            <a:fillRect/>
          </a:stretch>
        </p:blipFill>
        <p:spPr bwMode="auto">
          <a:xfrm>
            <a:off x="4964113" y="3919538"/>
            <a:ext cx="1309687" cy="769937"/>
          </a:xfrm>
          <a:prstGeom prst="rect">
            <a:avLst/>
          </a:prstGeom>
          <a:noFill/>
        </p:spPr>
      </p:pic>
      <p:pic>
        <p:nvPicPr>
          <p:cNvPr id="90131" name="Picture 19" descr="Before_Diagram_BlueWafers"/>
          <p:cNvPicPr>
            <a:picLocks noChangeAspect="1" noChangeArrowheads="1"/>
          </p:cNvPicPr>
          <p:nvPr/>
        </p:nvPicPr>
        <p:blipFill>
          <a:blip r:embed="rId15"/>
          <a:srcRect l="57085" t="28426" r="28130" b="55602"/>
          <a:stretch>
            <a:fillRect/>
          </a:stretch>
        </p:blipFill>
        <p:spPr bwMode="auto">
          <a:xfrm>
            <a:off x="5365750" y="2209800"/>
            <a:ext cx="1335088" cy="914400"/>
          </a:xfrm>
          <a:prstGeom prst="rect">
            <a:avLst/>
          </a:prstGeom>
          <a:noFill/>
        </p:spPr>
      </p:pic>
      <p:pic>
        <p:nvPicPr>
          <p:cNvPr id="90132" name="Picture 20" descr="After_IT-PortfolioWafer"/>
          <p:cNvPicPr>
            <a:picLocks noChangeAspect="1" noChangeArrowheads="1"/>
          </p:cNvPicPr>
          <p:nvPr/>
        </p:nvPicPr>
        <p:blipFill>
          <a:blip r:embed="rId19"/>
          <a:srcRect l="61250" t="38101" r="19757" b="42662"/>
          <a:stretch>
            <a:fillRect/>
          </a:stretch>
        </p:blipFill>
        <p:spPr bwMode="auto">
          <a:xfrm>
            <a:off x="5838825" y="3394075"/>
            <a:ext cx="1736725" cy="1319213"/>
          </a:xfrm>
          <a:prstGeom prst="rect">
            <a:avLst/>
          </a:prstGeom>
          <a:noFill/>
        </p:spPr>
      </p:pic>
      <p:pic>
        <p:nvPicPr>
          <p:cNvPr id="90133" name="Picture 21" descr="Before_Diagram_BlueWafers"/>
          <p:cNvPicPr>
            <a:picLocks noChangeAspect="1" noChangeArrowheads="1"/>
          </p:cNvPicPr>
          <p:nvPr/>
        </p:nvPicPr>
        <p:blipFill>
          <a:blip r:embed="rId15"/>
          <a:srcRect l="79359" t="67110" r="4431" b="14059"/>
          <a:stretch>
            <a:fillRect/>
          </a:stretch>
        </p:blipFill>
        <p:spPr bwMode="auto">
          <a:xfrm>
            <a:off x="7377113" y="4424363"/>
            <a:ext cx="1463675" cy="1077912"/>
          </a:xfrm>
          <a:prstGeom prst="rect">
            <a:avLst/>
          </a:prstGeom>
          <a:noFill/>
        </p:spPr>
      </p:pic>
      <p:pic>
        <p:nvPicPr>
          <p:cNvPr id="90134" name="Picture 22" descr="Before_Diagram_Wafers-Icons"/>
          <p:cNvPicPr>
            <a:picLocks noChangeAspect="1" noChangeArrowheads="1"/>
          </p:cNvPicPr>
          <p:nvPr/>
        </p:nvPicPr>
        <p:blipFill>
          <a:blip r:embed="rId20"/>
          <a:srcRect l="80380" t="66278" r="4588" b="15446"/>
          <a:stretch>
            <a:fillRect/>
          </a:stretch>
        </p:blipFill>
        <p:spPr bwMode="auto">
          <a:xfrm>
            <a:off x="7469188" y="4376738"/>
            <a:ext cx="1357312" cy="1046162"/>
          </a:xfrm>
          <a:prstGeom prst="rect">
            <a:avLst/>
          </a:prstGeom>
          <a:noFill/>
        </p:spPr>
      </p:pic>
      <p:pic>
        <p:nvPicPr>
          <p:cNvPr id="90135" name="Picture 23" descr="Before_Diagram_CenterIcons"/>
          <p:cNvPicPr>
            <a:picLocks noChangeAspect="1" noChangeArrowheads="1"/>
          </p:cNvPicPr>
          <p:nvPr/>
        </p:nvPicPr>
        <p:blipFill>
          <a:blip r:embed="rId21"/>
          <a:srcRect l="62781" t="42097" r="14522" b="30975"/>
          <a:stretch>
            <a:fillRect/>
          </a:stretch>
        </p:blipFill>
        <p:spPr bwMode="auto">
          <a:xfrm>
            <a:off x="5880100" y="2992438"/>
            <a:ext cx="2049463" cy="1541462"/>
          </a:xfrm>
          <a:prstGeom prst="rect">
            <a:avLst/>
          </a:prstGeom>
          <a:noFill/>
        </p:spPr>
      </p:pic>
      <p:pic>
        <p:nvPicPr>
          <p:cNvPr id="90136" name="Picture 24" descr="After_CenterIcons"/>
          <p:cNvPicPr>
            <a:picLocks noChangeAspect="1" noChangeArrowheads="1"/>
          </p:cNvPicPr>
          <p:nvPr/>
        </p:nvPicPr>
        <p:blipFill>
          <a:blip r:embed="rId22"/>
          <a:srcRect l="63177" t="32986" r="17326" b="46017"/>
          <a:stretch>
            <a:fillRect/>
          </a:stretch>
        </p:blipFill>
        <p:spPr bwMode="auto">
          <a:xfrm>
            <a:off x="6046788" y="2978150"/>
            <a:ext cx="1782762" cy="1439863"/>
          </a:xfrm>
          <a:prstGeom prst="rect">
            <a:avLst/>
          </a:prstGeom>
          <a:noFill/>
        </p:spPr>
      </p:pic>
      <p:pic>
        <p:nvPicPr>
          <p:cNvPr id="90137" name="Picture 25" descr="Before_Diagram_BlueWafers"/>
          <p:cNvPicPr>
            <a:picLocks noChangeAspect="1" noChangeArrowheads="1"/>
          </p:cNvPicPr>
          <p:nvPr/>
        </p:nvPicPr>
        <p:blipFill>
          <a:blip r:embed="rId15"/>
          <a:srcRect l="80379" t="34831" r="6453" b="44093"/>
          <a:stretch>
            <a:fillRect/>
          </a:stretch>
        </p:blipFill>
        <p:spPr bwMode="auto">
          <a:xfrm>
            <a:off x="7469188" y="2576513"/>
            <a:ext cx="1189037" cy="1206500"/>
          </a:xfrm>
          <a:prstGeom prst="rect">
            <a:avLst/>
          </a:prstGeom>
          <a:noFill/>
        </p:spPr>
      </p:pic>
      <p:pic>
        <p:nvPicPr>
          <p:cNvPr id="90138" name="Picture 26" descr="Before_Diagram_Wafers-Icons"/>
          <p:cNvPicPr>
            <a:picLocks noChangeAspect="1" noChangeArrowheads="1"/>
          </p:cNvPicPr>
          <p:nvPr/>
        </p:nvPicPr>
        <p:blipFill>
          <a:blip r:embed="rId20"/>
          <a:srcRect l="81067" t="35303" r="6662" b="46146"/>
          <a:stretch>
            <a:fillRect/>
          </a:stretch>
        </p:blipFill>
        <p:spPr bwMode="auto">
          <a:xfrm>
            <a:off x="7531100" y="2603500"/>
            <a:ext cx="1108075" cy="1062038"/>
          </a:xfrm>
          <a:prstGeom prst="rect">
            <a:avLst/>
          </a:prstGeom>
          <a:noFill/>
        </p:spPr>
      </p:pic>
      <p:pic>
        <p:nvPicPr>
          <p:cNvPr id="90139" name="Picture 27" descr="After_Wafers-3"/>
          <p:cNvPicPr preferRelativeResize="0">
            <a:picLocks noChangeAspect="1" noChangeArrowheads="1"/>
          </p:cNvPicPr>
          <p:nvPr/>
        </p:nvPicPr>
        <p:blipFill>
          <a:blip r:embed="rId23"/>
          <a:srcRect l="80417" t="57001" r="7167" b="30000"/>
          <a:stretch>
            <a:fillRect/>
          </a:stretch>
        </p:blipFill>
        <p:spPr bwMode="auto">
          <a:xfrm>
            <a:off x="7459663" y="4486275"/>
            <a:ext cx="1123950" cy="884238"/>
          </a:xfrm>
          <a:prstGeom prst="rect">
            <a:avLst/>
          </a:prstGeom>
          <a:noFill/>
          <a:ln w="9525">
            <a:noFill/>
            <a:miter lim="800000"/>
            <a:headEnd/>
            <a:tailEnd/>
          </a:ln>
        </p:spPr>
      </p:pic>
      <p:pic>
        <p:nvPicPr>
          <p:cNvPr id="90140" name="Picture 28" descr="After_Wafers-2"/>
          <p:cNvPicPr preferRelativeResize="0">
            <a:picLocks noChangeAspect="1" noChangeArrowheads="1"/>
          </p:cNvPicPr>
          <p:nvPr/>
        </p:nvPicPr>
        <p:blipFill>
          <a:blip r:embed="rId24"/>
          <a:srcRect l="81833" t="34334" r="6917" b="54666"/>
          <a:stretch>
            <a:fillRect/>
          </a:stretch>
        </p:blipFill>
        <p:spPr bwMode="auto">
          <a:xfrm>
            <a:off x="7516813" y="2890838"/>
            <a:ext cx="1023937" cy="742950"/>
          </a:xfrm>
          <a:prstGeom prst="rect">
            <a:avLst/>
          </a:prstGeom>
          <a:noFill/>
          <a:ln w="9525">
            <a:noFill/>
            <a:miter lim="800000"/>
            <a:headEnd/>
            <a:tailEnd/>
          </a:ln>
        </p:spPr>
      </p:pic>
      <p:pic>
        <p:nvPicPr>
          <p:cNvPr id="90141" name="Picture 29" descr="Before_Diagram_Wafers-Icons"/>
          <p:cNvPicPr>
            <a:picLocks noChangeAspect="1" noChangeArrowheads="1"/>
          </p:cNvPicPr>
          <p:nvPr/>
        </p:nvPicPr>
        <p:blipFill>
          <a:blip r:embed="rId20"/>
          <a:srcRect l="84776" t="35303" r="6662" b="52246"/>
          <a:stretch>
            <a:fillRect/>
          </a:stretch>
        </p:blipFill>
        <p:spPr bwMode="auto">
          <a:xfrm>
            <a:off x="7913688" y="2552700"/>
            <a:ext cx="773112" cy="712788"/>
          </a:xfrm>
          <a:prstGeom prst="rect">
            <a:avLst/>
          </a:prstGeom>
          <a:noFill/>
        </p:spPr>
      </p:pic>
      <p:pic>
        <p:nvPicPr>
          <p:cNvPr id="90142" name="Picture 30" descr="After_DoorMan"/>
          <p:cNvPicPr>
            <a:picLocks noChangeAspect="1" noChangeArrowheads="1"/>
          </p:cNvPicPr>
          <p:nvPr/>
        </p:nvPicPr>
        <p:blipFill>
          <a:blip r:embed="rId25"/>
          <a:srcRect l="76579" t="41783" r="4341" b="42546"/>
          <a:stretch>
            <a:fillRect/>
          </a:stretch>
        </p:blipFill>
        <p:spPr bwMode="auto">
          <a:xfrm>
            <a:off x="7270750" y="3584575"/>
            <a:ext cx="1730375" cy="1066800"/>
          </a:xfrm>
          <a:prstGeom prst="rect">
            <a:avLst/>
          </a:prstGeom>
          <a:noFill/>
        </p:spPr>
      </p:pic>
      <p:pic>
        <p:nvPicPr>
          <p:cNvPr id="90143" name="Picture 31" descr="After_Clock"/>
          <p:cNvPicPr>
            <a:picLocks noChangeAspect="1" noChangeArrowheads="1"/>
          </p:cNvPicPr>
          <p:nvPr/>
        </p:nvPicPr>
        <p:blipFill>
          <a:blip r:embed="rId26"/>
          <a:srcRect l="83420" t="54884" r="4758" b="34004"/>
          <a:stretch>
            <a:fillRect/>
          </a:stretch>
        </p:blipFill>
        <p:spPr bwMode="auto">
          <a:xfrm>
            <a:off x="7762875" y="4329113"/>
            <a:ext cx="1081088" cy="762000"/>
          </a:xfrm>
          <a:prstGeom prst="rect">
            <a:avLst/>
          </a:prstGeom>
          <a:noFill/>
        </p:spPr>
      </p:pic>
      <p:pic>
        <p:nvPicPr>
          <p:cNvPr id="90144" name="Picture 32" descr="Before_Diagram_Wafers-Icons"/>
          <p:cNvPicPr>
            <a:picLocks noChangeAspect="1" noChangeArrowheads="1"/>
          </p:cNvPicPr>
          <p:nvPr/>
        </p:nvPicPr>
        <p:blipFill>
          <a:blip r:embed="rId20"/>
          <a:srcRect l="58157" t="29701" r="29747" b="55823"/>
          <a:stretch>
            <a:fillRect/>
          </a:stretch>
        </p:blipFill>
        <p:spPr bwMode="auto">
          <a:xfrm>
            <a:off x="5462588" y="2282825"/>
            <a:ext cx="1092200" cy="828675"/>
          </a:xfrm>
          <a:prstGeom prst="rect">
            <a:avLst/>
          </a:prstGeom>
          <a:noFill/>
        </p:spPr>
      </p:pic>
      <p:pic>
        <p:nvPicPr>
          <p:cNvPr id="90145" name="Picture 33" descr="After_Wafers-1"/>
          <p:cNvPicPr>
            <a:picLocks noChangeAspect="1" noChangeArrowheads="1"/>
          </p:cNvPicPr>
          <p:nvPr/>
        </p:nvPicPr>
        <p:blipFill>
          <a:blip r:embed="rId27"/>
          <a:srcRect l="58917" t="25778" r="29834" b="62666"/>
          <a:stretch>
            <a:fillRect/>
          </a:stretch>
        </p:blipFill>
        <p:spPr bwMode="auto">
          <a:xfrm>
            <a:off x="5486400" y="2344738"/>
            <a:ext cx="1023938" cy="788987"/>
          </a:xfrm>
          <a:prstGeom prst="rect">
            <a:avLst/>
          </a:prstGeom>
          <a:noFill/>
          <a:ln w="9525">
            <a:noFill/>
            <a:miter lim="800000"/>
            <a:headEnd/>
            <a:tailEnd/>
          </a:ln>
        </p:spPr>
      </p:pic>
      <p:pic>
        <p:nvPicPr>
          <p:cNvPr id="90146" name="Picture 34" descr="After_InBox"/>
          <p:cNvPicPr>
            <a:picLocks noChangeAspect="1" noChangeArrowheads="1"/>
          </p:cNvPicPr>
          <p:nvPr/>
        </p:nvPicPr>
        <p:blipFill>
          <a:blip r:embed="rId28"/>
          <a:srcRect l="61841" t="24445" r="28923" b="68008"/>
          <a:stretch>
            <a:fillRect/>
          </a:stretch>
        </p:blipFill>
        <p:spPr bwMode="auto">
          <a:xfrm>
            <a:off x="5764213" y="2238375"/>
            <a:ext cx="844550" cy="517525"/>
          </a:xfrm>
          <a:prstGeom prst="rect">
            <a:avLst/>
          </a:prstGeom>
          <a:noFill/>
        </p:spPr>
      </p:pic>
      <p:pic>
        <p:nvPicPr>
          <p:cNvPr id="90147" name="Picture 35" descr="IT-Gov-MainArrows"/>
          <p:cNvPicPr>
            <a:picLocks noChangeAspect="1" noChangeArrowheads="1"/>
          </p:cNvPicPr>
          <p:nvPr/>
        </p:nvPicPr>
        <p:blipFill>
          <a:blip r:embed="rId10"/>
          <a:srcRect l="16910" t="37129" r="39914" b="42778"/>
          <a:stretch>
            <a:fillRect/>
          </a:stretch>
        </p:blipFill>
        <p:spPr bwMode="auto">
          <a:xfrm>
            <a:off x="1647825" y="3124200"/>
            <a:ext cx="3948113" cy="1377950"/>
          </a:xfrm>
          <a:prstGeom prst="rect">
            <a:avLst/>
          </a:prstGeom>
          <a:noFill/>
        </p:spPr>
      </p:pic>
    </p:spTree>
    <p:extLst>
      <p:ext uri="{BB962C8B-B14F-4D97-AF65-F5344CB8AC3E}">
        <p14:creationId xmlns:p14="http://schemas.microsoft.com/office/powerpoint/2010/main" val="23167908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136"/>
                                        </p:tgtEl>
                                        <p:attrNameLst>
                                          <p:attrName>style.visibility</p:attrName>
                                        </p:attrNameLst>
                                      </p:cBhvr>
                                      <p:to>
                                        <p:strVal val="visible"/>
                                      </p:to>
                                    </p:set>
                                    <p:animEffect transition="in" filter="fade">
                                      <p:cBhvr>
                                        <p:cTn id="7" dur="200"/>
                                        <p:tgtEl>
                                          <p:spTgt spid="90136"/>
                                        </p:tgtEl>
                                      </p:cBhvr>
                                    </p:animEffect>
                                  </p:childTnLst>
                                </p:cTn>
                              </p:par>
                            </p:childTnLst>
                          </p:cTn>
                        </p:par>
                        <p:par>
                          <p:cTn id="8" fill="hold">
                            <p:stCondLst>
                              <p:cond delay="200"/>
                            </p:stCondLst>
                            <p:childTnLst>
                              <p:par>
                                <p:cTn id="9" presetID="10" presetClass="exit" presetSubtype="0" fill="hold" nodeType="afterEffect">
                                  <p:stCondLst>
                                    <p:cond delay="0"/>
                                  </p:stCondLst>
                                  <p:childTnLst>
                                    <p:animEffect transition="out" filter="fade">
                                      <p:cBhvr>
                                        <p:cTn id="10" dur="200"/>
                                        <p:tgtEl>
                                          <p:spTgt spid="90135"/>
                                        </p:tgtEl>
                                      </p:cBhvr>
                                    </p:animEffect>
                                    <p:set>
                                      <p:cBhvr>
                                        <p:cTn id="11" dur="1" fill="hold">
                                          <p:stCondLst>
                                            <p:cond delay="199"/>
                                          </p:stCondLst>
                                        </p:cTn>
                                        <p:tgtEl>
                                          <p:spTgt spid="90135"/>
                                        </p:tgtEl>
                                        <p:attrNameLst>
                                          <p:attrName>style.visibility</p:attrName>
                                        </p:attrNameLst>
                                      </p:cBhvr>
                                      <p:to>
                                        <p:strVal val="hidden"/>
                                      </p:to>
                                    </p:se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90132"/>
                                        </p:tgtEl>
                                        <p:attrNameLst>
                                          <p:attrName>style.visibility</p:attrName>
                                        </p:attrNameLst>
                                      </p:cBhvr>
                                      <p:to>
                                        <p:strVal val="visible"/>
                                      </p:to>
                                    </p:set>
                                    <p:animEffect transition="in" filter="fade">
                                      <p:cBhvr>
                                        <p:cTn id="15" dur="200"/>
                                        <p:tgtEl>
                                          <p:spTgt spid="90132"/>
                                        </p:tgtEl>
                                      </p:cBhvr>
                                    </p:animEffect>
                                  </p:childTnLst>
                                </p:cTn>
                              </p:par>
                            </p:childTnLst>
                          </p:cTn>
                        </p:par>
                        <p:par>
                          <p:cTn id="16" fill="hold">
                            <p:stCondLst>
                              <p:cond delay="600"/>
                            </p:stCondLst>
                            <p:childTnLst>
                              <p:par>
                                <p:cTn id="17" presetID="10" presetClass="entr" presetSubtype="0" fill="hold" nodeType="afterEffect">
                                  <p:stCondLst>
                                    <p:cond delay="500"/>
                                  </p:stCondLst>
                                  <p:childTnLst>
                                    <p:set>
                                      <p:cBhvr>
                                        <p:cTn id="18" dur="1" fill="hold">
                                          <p:stCondLst>
                                            <p:cond delay="0"/>
                                          </p:stCondLst>
                                        </p:cTn>
                                        <p:tgtEl>
                                          <p:spTgt spid="90120"/>
                                        </p:tgtEl>
                                        <p:attrNameLst>
                                          <p:attrName>style.visibility</p:attrName>
                                        </p:attrNameLst>
                                      </p:cBhvr>
                                      <p:to>
                                        <p:strVal val="visible"/>
                                      </p:to>
                                    </p:set>
                                    <p:animEffect transition="in" filter="fade">
                                      <p:cBhvr>
                                        <p:cTn id="19" dur="200"/>
                                        <p:tgtEl>
                                          <p:spTgt spid="90120"/>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90121"/>
                                        </p:tgtEl>
                                        <p:attrNameLst>
                                          <p:attrName>style.visibility</p:attrName>
                                        </p:attrNameLst>
                                      </p:cBhvr>
                                      <p:to>
                                        <p:strVal val="visible"/>
                                      </p:to>
                                    </p:set>
                                    <p:animEffect transition="in" filter="wipe(left)">
                                      <p:cBhvr>
                                        <p:cTn id="23" dur="200"/>
                                        <p:tgtEl>
                                          <p:spTgt spid="90121"/>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90125"/>
                                        </p:tgtEl>
                                        <p:attrNameLst>
                                          <p:attrName>style.visibility</p:attrName>
                                        </p:attrNameLst>
                                      </p:cBhvr>
                                      <p:to>
                                        <p:strVal val="visible"/>
                                      </p:to>
                                    </p:set>
                                    <p:animEffect transition="in" filter="fade">
                                      <p:cBhvr>
                                        <p:cTn id="27" dur="200"/>
                                        <p:tgtEl>
                                          <p:spTgt spid="90125"/>
                                        </p:tgtEl>
                                      </p:cBhvr>
                                    </p:animEffect>
                                  </p:childTnLst>
                                </p:cTn>
                              </p:par>
                            </p:childTnLst>
                          </p:cTn>
                        </p:par>
                        <p:par>
                          <p:cTn id="28" fill="hold">
                            <p:stCondLst>
                              <p:cond delay="1700"/>
                            </p:stCondLst>
                            <p:childTnLst>
                              <p:par>
                                <p:cTn id="29" presetID="22" presetClass="entr" presetSubtype="2" fill="hold" nodeType="afterEffect">
                                  <p:stCondLst>
                                    <p:cond delay="0"/>
                                  </p:stCondLst>
                                  <p:childTnLst>
                                    <p:set>
                                      <p:cBhvr>
                                        <p:cTn id="30" dur="1" fill="hold">
                                          <p:stCondLst>
                                            <p:cond delay="0"/>
                                          </p:stCondLst>
                                        </p:cTn>
                                        <p:tgtEl>
                                          <p:spTgt spid="90124"/>
                                        </p:tgtEl>
                                        <p:attrNameLst>
                                          <p:attrName>style.visibility</p:attrName>
                                        </p:attrNameLst>
                                      </p:cBhvr>
                                      <p:to>
                                        <p:strVal val="visible"/>
                                      </p:to>
                                    </p:set>
                                    <p:animEffect transition="in" filter="wipe(right)">
                                      <p:cBhvr>
                                        <p:cTn id="31" dur="200"/>
                                        <p:tgtEl>
                                          <p:spTgt spid="90124"/>
                                        </p:tgtEl>
                                      </p:cBhvr>
                                    </p:animEffect>
                                  </p:childTnLst>
                                </p:cTn>
                              </p:par>
                            </p:childTnLst>
                          </p:cTn>
                        </p:par>
                        <p:par>
                          <p:cTn id="32" fill="hold">
                            <p:stCondLst>
                              <p:cond delay="1900"/>
                            </p:stCondLst>
                            <p:childTnLst>
                              <p:par>
                                <p:cTn id="33" presetID="22" presetClass="entr" presetSubtype="8" fill="hold" nodeType="afterEffect">
                                  <p:stCondLst>
                                    <p:cond delay="0"/>
                                  </p:stCondLst>
                                  <p:childTnLst>
                                    <p:set>
                                      <p:cBhvr>
                                        <p:cTn id="34" dur="1" fill="hold">
                                          <p:stCondLst>
                                            <p:cond delay="0"/>
                                          </p:stCondLst>
                                        </p:cTn>
                                        <p:tgtEl>
                                          <p:spTgt spid="90123"/>
                                        </p:tgtEl>
                                        <p:attrNameLst>
                                          <p:attrName>style.visibility</p:attrName>
                                        </p:attrNameLst>
                                      </p:cBhvr>
                                      <p:to>
                                        <p:strVal val="visible"/>
                                      </p:to>
                                    </p:set>
                                    <p:animEffect transition="in" filter="wipe(left)">
                                      <p:cBhvr>
                                        <p:cTn id="35" dur="200"/>
                                        <p:tgtEl>
                                          <p:spTgt spid="90123"/>
                                        </p:tgtEl>
                                      </p:cBhvr>
                                    </p:animEffect>
                                  </p:childTnLst>
                                </p:cTn>
                              </p:par>
                            </p:childTnLst>
                          </p:cTn>
                        </p:par>
                        <p:par>
                          <p:cTn id="36" fill="hold">
                            <p:stCondLst>
                              <p:cond delay="2100"/>
                            </p:stCondLst>
                            <p:childTnLst>
                              <p:par>
                                <p:cTn id="37" presetID="22" presetClass="entr" presetSubtype="8" fill="hold" nodeType="afterEffect">
                                  <p:stCondLst>
                                    <p:cond delay="0"/>
                                  </p:stCondLst>
                                  <p:childTnLst>
                                    <p:set>
                                      <p:cBhvr>
                                        <p:cTn id="38" dur="1" fill="hold">
                                          <p:stCondLst>
                                            <p:cond delay="0"/>
                                          </p:stCondLst>
                                        </p:cTn>
                                        <p:tgtEl>
                                          <p:spTgt spid="90115"/>
                                        </p:tgtEl>
                                        <p:attrNameLst>
                                          <p:attrName>style.visibility</p:attrName>
                                        </p:attrNameLst>
                                      </p:cBhvr>
                                      <p:to>
                                        <p:strVal val="visible"/>
                                      </p:to>
                                    </p:set>
                                    <p:animEffect transition="in" filter="wipe(left)">
                                      <p:cBhvr>
                                        <p:cTn id="39" dur="200"/>
                                        <p:tgtEl>
                                          <p:spTgt spid="90115"/>
                                        </p:tgtEl>
                                      </p:cBhvr>
                                    </p:animEffect>
                                  </p:childTnLst>
                                </p:cTn>
                              </p:par>
                            </p:childTnLst>
                          </p:cTn>
                        </p:par>
                        <p:par>
                          <p:cTn id="40" fill="hold">
                            <p:stCondLst>
                              <p:cond delay="2300"/>
                            </p:stCondLst>
                            <p:childTnLst>
                              <p:par>
                                <p:cTn id="41" presetID="22" presetClass="entr" presetSubtype="1" fill="hold" nodeType="afterEffect">
                                  <p:stCondLst>
                                    <p:cond delay="0"/>
                                  </p:stCondLst>
                                  <p:childTnLst>
                                    <p:set>
                                      <p:cBhvr>
                                        <p:cTn id="42" dur="1" fill="hold">
                                          <p:stCondLst>
                                            <p:cond delay="0"/>
                                          </p:stCondLst>
                                        </p:cTn>
                                        <p:tgtEl>
                                          <p:spTgt spid="90118"/>
                                        </p:tgtEl>
                                        <p:attrNameLst>
                                          <p:attrName>style.visibility</p:attrName>
                                        </p:attrNameLst>
                                      </p:cBhvr>
                                      <p:to>
                                        <p:strVal val="visible"/>
                                      </p:to>
                                    </p:set>
                                    <p:animEffect transition="in" filter="wipe(up)">
                                      <p:cBhvr>
                                        <p:cTn id="43" dur="200"/>
                                        <p:tgtEl>
                                          <p:spTgt spid="90118"/>
                                        </p:tgtEl>
                                      </p:cBhvr>
                                    </p:animEffect>
                                  </p:childTnLst>
                                </p:cTn>
                              </p:par>
                            </p:childTnLst>
                          </p:cTn>
                        </p:par>
                        <p:par>
                          <p:cTn id="44" fill="hold">
                            <p:stCondLst>
                              <p:cond delay="2500"/>
                            </p:stCondLst>
                            <p:childTnLst>
                              <p:par>
                                <p:cTn id="45" presetID="22" presetClass="entr" presetSubtype="2" fill="hold" nodeType="afterEffect">
                                  <p:stCondLst>
                                    <p:cond delay="0"/>
                                  </p:stCondLst>
                                  <p:childTnLst>
                                    <p:set>
                                      <p:cBhvr>
                                        <p:cTn id="46" dur="1" fill="hold">
                                          <p:stCondLst>
                                            <p:cond delay="0"/>
                                          </p:stCondLst>
                                        </p:cTn>
                                        <p:tgtEl>
                                          <p:spTgt spid="90117"/>
                                        </p:tgtEl>
                                        <p:attrNameLst>
                                          <p:attrName>style.visibility</p:attrName>
                                        </p:attrNameLst>
                                      </p:cBhvr>
                                      <p:to>
                                        <p:strVal val="visible"/>
                                      </p:to>
                                    </p:set>
                                    <p:animEffect transition="in" filter="wipe(right)">
                                      <p:cBhvr>
                                        <p:cTn id="47" dur="200"/>
                                        <p:tgtEl>
                                          <p:spTgt spid="90117"/>
                                        </p:tgtEl>
                                      </p:cBhvr>
                                    </p:animEffect>
                                  </p:childTnLst>
                                </p:cTn>
                              </p:par>
                            </p:childTnLst>
                          </p:cTn>
                        </p:par>
                        <p:par>
                          <p:cTn id="48" fill="hold">
                            <p:stCondLst>
                              <p:cond delay="2700"/>
                            </p:stCondLst>
                            <p:childTnLst>
                              <p:par>
                                <p:cTn id="49" presetID="22" presetClass="entr" presetSubtype="4" fill="hold" nodeType="afterEffect">
                                  <p:stCondLst>
                                    <p:cond delay="0"/>
                                  </p:stCondLst>
                                  <p:childTnLst>
                                    <p:set>
                                      <p:cBhvr>
                                        <p:cTn id="50" dur="1" fill="hold">
                                          <p:stCondLst>
                                            <p:cond delay="0"/>
                                          </p:stCondLst>
                                        </p:cTn>
                                        <p:tgtEl>
                                          <p:spTgt spid="90116"/>
                                        </p:tgtEl>
                                        <p:attrNameLst>
                                          <p:attrName>style.visibility</p:attrName>
                                        </p:attrNameLst>
                                      </p:cBhvr>
                                      <p:to>
                                        <p:strVal val="visible"/>
                                      </p:to>
                                    </p:set>
                                    <p:animEffect transition="in" filter="wipe(down)">
                                      <p:cBhvr>
                                        <p:cTn id="51" dur="200"/>
                                        <p:tgtEl>
                                          <p:spTgt spid="90116"/>
                                        </p:tgtEl>
                                      </p:cBhvr>
                                    </p:animEffect>
                                  </p:childTnLst>
                                </p:cTn>
                              </p:par>
                            </p:childTnLst>
                          </p:cTn>
                        </p:par>
                        <p:par>
                          <p:cTn id="52" fill="hold">
                            <p:stCondLst>
                              <p:cond delay="2900"/>
                            </p:stCondLst>
                            <p:childTnLst>
                              <p:par>
                                <p:cTn id="53" presetID="10" presetClass="entr" presetSubtype="0" fill="hold" nodeType="afterEffect">
                                  <p:stCondLst>
                                    <p:cond delay="0"/>
                                  </p:stCondLst>
                                  <p:childTnLst>
                                    <p:set>
                                      <p:cBhvr>
                                        <p:cTn id="54" dur="1" fill="hold">
                                          <p:stCondLst>
                                            <p:cond delay="0"/>
                                          </p:stCondLst>
                                        </p:cTn>
                                        <p:tgtEl>
                                          <p:spTgt spid="90142"/>
                                        </p:tgtEl>
                                        <p:attrNameLst>
                                          <p:attrName>style.visibility</p:attrName>
                                        </p:attrNameLst>
                                      </p:cBhvr>
                                      <p:to>
                                        <p:strVal val="visible"/>
                                      </p:to>
                                    </p:set>
                                    <p:animEffect transition="in" filter="fade">
                                      <p:cBhvr>
                                        <p:cTn id="55" dur="200"/>
                                        <p:tgtEl>
                                          <p:spTgt spid="90142"/>
                                        </p:tgtEl>
                                      </p:cBhvr>
                                    </p:animEffect>
                                  </p:childTnLst>
                                </p:cTn>
                              </p:par>
                            </p:childTnLst>
                          </p:cTn>
                        </p:par>
                        <p:par>
                          <p:cTn id="56" fill="hold">
                            <p:stCondLst>
                              <p:cond delay="3100"/>
                            </p:stCondLst>
                            <p:childTnLst>
                              <p:par>
                                <p:cTn id="57" presetID="10" presetClass="exit" presetSubtype="0" fill="hold" nodeType="afterEffect">
                                  <p:stCondLst>
                                    <p:cond delay="1000"/>
                                  </p:stCondLst>
                                  <p:childTnLst>
                                    <p:animEffect transition="out" filter="fade">
                                      <p:cBhvr>
                                        <p:cTn id="58" dur="200"/>
                                        <p:tgtEl>
                                          <p:spTgt spid="90144"/>
                                        </p:tgtEl>
                                      </p:cBhvr>
                                    </p:animEffect>
                                    <p:set>
                                      <p:cBhvr>
                                        <p:cTn id="59" dur="1" fill="hold">
                                          <p:stCondLst>
                                            <p:cond delay="199"/>
                                          </p:stCondLst>
                                        </p:cTn>
                                        <p:tgtEl>
                                          <p:spTgt spid="90144"/>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90145"/>
                                        </p:tgtEl>
                                        <p:attrNameLst>
                                          <p:attrName>style.visibility</p:attrName>
                                        </p:attrNameLst>
                                      </p:cBhvr>
                                      <p:to>
                                        <p:strVal val="visible"/>
                                      </p:to>
                                    </p:set>
                                    <p:animEffect transition="in" filter="fade">
                                      <p:cBhvr>
                                        <p:cTn id="62" dur="200"/>
                                        <p:tgtEl>
                                          <p:spTgt spid="90145"/>
                                        </p:tgtEl>
                                      </p:cBhvr>
                                    </p:animEffect>
                                  </p:childTnLst>
                                </p:cTn>
                              </p:par>
                              <p:par>
                                <p:cTn id="63" presetID="10" presetClass="entr" presetSubtype="0" fill="hold" nodeType="withEffect">
                                  <p:stCondLst>
                                    <p:cond delay="0"/>
                                  </p:stCondLst>
                                  <p:childTnLst>
                                    <p:set>
                                      <p:cBhvr>
                                        <p:cTn id="64" dur="1" fill="hold">
                                          <p:stCondLst>
                                            <p:cond delay="0"/>
                                          </p:stCondLst>
                                        </p:cTn>
                                        <p:tgtEl>
                                          <p:spTgt spid="90146"/>
                                        </p:tgtEl>
                                        <p:attrNameLst>
                                          <p:attrName>style.visibility</p:attrName>
                                        </p:attrNameLst>
                                      </p:cBhvr>
                                      <p:to>
                                        <p:strVal val="visible"/>
                                      </p:to>
                                    </p:set>
                                    <p:animEffect transition="in" filter="fade">
                                      <p:cBhvr>
                                        <p:cTn id="65" dur="200"/>
                                        <p:tgtEl>
                                          <p:spTgt spid="90146"/>
                                        </p:tgtEl>
                                      </p:cBhvr>
                                    </p:animEffect>
                                  </p:childTnLst>
                                </p:cTn>
                              </p:par>
                              <p:par>
                                <p:cTn id="66" presetID="10" presetClass="exit" presetSubtype="0" fill="hold" nodeType="withEffect">
                                  <p:stCondLst>
                                    <p:cond delay="0"/>
                                  </p:stCondLst>
                                  <p:childTnLst>
                                    <p:animEffect transition="out" filter="fade">
                                      <p:cBhvr>
                                        <p:cTn id="67" dur="200"/>
                                        <p:tgtEl>
                                          <p:spTgt spid="90138"/>
                                        </p:tgtEl>
                                      </p:cBhvr>
                                    </p:animEffect>
                                    <p:set>
                                      <p:cBhvr>
                                        <p:cTn id="68" dur="1" fill="hold">
                                          <p:stCondLst>
                                            <p:cond delay="199"/>
                                          </p:stCondLst>
                                        </p:cTn>
                                        <p:tgtEl>
                                          <p:spTgt spid="90138"/>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90140"/>
                                        </p:tgtEl>
                                        <p:attrNameLst>
                                          <p:attrName>style.visibility</p:attrName>
                                        </p:attrNameLst>
                                      </p:cBhvr>
                                      <p:to>
                                        <p:strVal val="visible"/>
                                      </p:to>
                                    </p:set>
                                    <p:animEffect transition="in" filter="fade">
                                      <p:cBhvr>
                                        <p:cTn id="71" dur="200"/>
                                        <p:tgtEl>
                                          <p:spTgt spid="90140"/>
                                        </p:tgtEl>
                                      </p:cBhvr>
                                    </p:animEffect>
                                  </p:childTnLst>
                                </p:cTn>
                              </p:par>
                              <p:par>
                                <p:cTn id="72" presetID="10" presetClass="entr" presetSubtype="0" fill="hold" nodeType="withEffect">
                                  <p:stCondLst>
                                    <p:cond delay="0"/>
                                  </p:stCondLst>
                                  <p:childTnLst>
                                    <p:set>
                                      <p:cBhvr>
                                        <p:cTn id="73" dur="1" fill="hold">
                                          <p:stCondLst>
                                            <p:cond delay="0"/>
                                          </p:stCondLst>
                                        </p:cTn>
                                        <p:tgtEl>
                                          <p:spTgt spid="90141"/>
                                        </p:tgtEl>
                                        <p:attrNameLst>
                                          <p:attrName>style.visibility</p:attrName>
                                        </p:attrNameLst>
                                      </p:cBhvr>
                                      <p:to>
                                        <p:strVal val="visible"/>
                                      </p:to>
                                    </p:set>
                                    <p:animEffect transition="in" filter="fade">
                                      <p:cBhvr>
                                        <p:cTn id="74" dur="200"/>
                                        <p:tgtEl>
                                          <p:spTgt spid="90141"/>
                                        </p:tgtEl>
                                      </p:cBhvr>
                                    </p:animEffect>
                                  </p:childTnLst>
                                </p:cTn>
                              </p:par>
                              <p:par>
                                <p:cTn id="75" presetID="10" presetClass="exit" presetSubtype="0" fill="hold" nodeType="withEffect">
                                  <p:stCondLst>
                                    <p:cond delay="0"/>
                                  </p:stCondLst>
                                  <p:childTnLst>
                                    <p:animEffect transition="out" filter="fade">
                                      <p:cBhvr>
                                        <p:cTn id="76" dur="200"/>
                                        <p:tgtEl>
                                          <p:spTgt spid="90134"/>
                                        </p:tgtEl>
                                      </p:cBhvr>
                                    </p:animEffect>
                                    <p:set>
                                      <p:cBhvr>
                                        <p:cTn id="77" dur="1" fill="hold">
                                          <p:stCondLst>
                                            <p:cond delay="199"/>
                                          </p:stCondLst>
                                        </p:cTn>
                                        <p:tgtEl>
                                          <p:spTgt spid="90134"/>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90139"/>
                                        </p:tgtEl>
                                        <p:attrNameLst>
                                          <p:attrName>style.visibility</p:attrName>
                                        </p:attrNameLst>
                                      </p:cBhvr>
                                      <p:to>
                                        <p:strVal val="visible"/>
                                      </p:to>
                                    </p:set>
                                    <p:animEffect transition="in" filter="fade">
                                      <p:cBhvr>
                                        <p:cTn id="80" dur="200"/>
                                        <p:tgtEl>
                                          <p:spTgt spid="90139"/>
                                        </p:tgtEl>
                                      </p:cBhvr>
                                    </p:animEffect>
                                  </p:childTnLst>
                                </p:cTn>
                              </p:par>
                              <p:par>
                                <p:cTn id="81" presetID="10" presetClass="entr" presetSubtype="0" fill="hold" nodeType="withEffect">
                                  <p:stCondLst>
                                    <p:cond delay="0"/>
                                  </p:stCondLst>
                                  <p:childTnLst>
                                    <p:set>
                                      <p:cBhvr>
                                        <p:cTn id="82" dur="1" fill="hold">
                                          <p:stCondLst>
                                            <p:cond delay="0"/>
                                          </p:stCondLst>
                                        </p:cTn>
                                        <p:tgtEl>
                                          <p:spTgt spid="90143"/>
                                        </p:tgtEl>
                                        <p:attrNameLst>
                                          <p:attrName>style.visibility</p:attrName>
                                        </p:attrNameLst>
                                      </p:cBhvr>
                                      <p:to>
                                        <p:strVal val="visible"/>
                                      </p:to>
                                    </p:set>
                                    <p:animEffect transition="in" filter="fade">
                                      <p:cBhvr>
                                        <p:cTn id="83" dur="200"/>
                                        <p:tgtEl>
                                          <p:spTgt spid="90143"/>
                                        </p:tgtEl>
                                      </p:cBhvr>
                                    </p:animEffect>
                                  </p:childTnLst>
                                </p:cTn>
                              </p:par>
                              <p:par>
                                <p:cTn id="84" presetID="10" presetClass="exit" presetSubtype="0" fill="hold" nodeType="withEffect">
                                  <p:stCondLst>
                                    <p:cond delay="0"/>
                                  </p:stCondLst>
                                  <p:childTnLst>
                                    <p:animEffect transition="out" filter="fade">
                                      <p:cBhvr>
                                        <p:cTn id="85" dur="200"/>
                                        <p:tgtEl>
                                          <p:spTgt spid="90128"/>
                                        </p:tgtEl>
                                      </p:cBhvr>
                                    </p:animEffect>
                                    <p:set>
                                      <p:cBhvr>
                                        <p:cTn id="86" dur="1" fill="hold">
                                          <p:stCondLst>
                                            <p:cond delay="199"/>
                                          </p:stCondLst>
                                        </p:cTn>
                                        <p:tgtEl>
                                          <p:spTgt spid="90128"/>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90129"/>
                                        </p:tgtEl>
                                        <p:attrNameLst>
                                          <p:attrName>style.visibility</p:attrName>
                                        </p:attrNameLst>
                                      </p:cBhvr>
                                      <p:to>
                                        <p:strVal val="visible"/>
                                      </p:to>
                                    </p:set>
                                    <p:animEffect transition="in" filter="fade">
                                      <p:cBhvr>
                                        <p:cTn id="89" dur="200"/>
                                        <p:tgtEl>
                                          <p:spTgt spid="90129"/>
                                        </p:tgtEl>
                                      </p:cBhvr>
                                    </p:animEffect>
                                  </p:childTnLst>
                                </p:cTn>
                              </p:par>
                              <p:par>
                                <p:cTn id="90" presetID="10" presetClass="entr" presetSubtype="0" fill="hold" nodeType="withEffect">
                                  <p:stCondLst>
                                    <p:cond delay="0"/>
                                  </p:stCondLst>
                                  <p:childTnLst>
                                    <p:set>
                                      <p:cBhvr>
                                        <p:cTn id="91" dur="1" fill="hold">
                                          <p:stCondLst>
                                            <p:cond delay="0"/>
                                          </p:stCondLst>
                                        </p:cTn>
                                        <p:tgtEl>
                                          <p:spTgt spid="90130"/>
                                        </p:tgtEl>
                                        <p:attrNameLst>
                                          <p:attrName>style.visibility</p:attrName>
                                        </p:attrNameLst>
                                      </p:cBhvr>
                                      <p:to>
                                        <p:strVal val="visible"/>
                                      </p:to>
                                    </p:set>
                                    <p:animEffect transition="in" filter="fade">
                                      <p:cBhvr>
                                        <p:cTn id="92" dur="200"/>
                                        <p:tgtEl>
                                          <p:spTgt spid="90130"/>
                                        </p:tgtEl>
                                      </p:cBhvr>
                                    </p:animEffect>
                                  </p:childTnLst>
                                </p:cTn>
                              </p:par>
                            </p:childTnLst>
                          </p:cTn>
                        </p:par>
                        <p:par>
                          <p:cTn id="93" fill="hold">
                            <p:stCondLst>
                              <p:cond delay="4300"/>
                            </p:stCondLst>
                            <p:childTnLst>
                              <p:par>
                                <p:cTn id="94" presetID="22" presetClass="entr" presetSubtype="2" fill="hold" nodeType="afterEffect">
                                  <p:stCondLst>
                                    <p:cond delay="0"/>
                                  </p:stCondLst>
                                  <p:childTnLst>
                                    <p:set>
                                      <p:cBhvr>
                                        <p:cTn id="95" dur="1" fill="hold">
                                          <p:stCondLst>
                                            <p:cond delay="0"/>
                                          </p:stCondLst>
                                        </p:cTn>
                                        <p:tgtEl>
                                          <p:spTgt spid="90147"/>
                                        </p:tgtEl>
                                        <p:attrNameLst>
                                          <p:attrName>style.visibility</p:attrName>
                                        </p:attrNameLst>
                                      </p:cBhvr>
                                      <p:to>
                                        <p:strVal val="visible"/>
                                      </p:to>
                                    </p:set>
                                    <p:animEffect transition="in" filter="wipe(right)">
                                      <p:cBhvr>
                                        <p:cTn id="96" dur="200"/>
                                        <p:tgtEl>
                                          <p:spTgt spid="90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Business and IT Alignment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91610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Right Arrow 4"/>
          <p:cNvSpPr/>
          <p:nvPr/>
        </p:nvSpPr>
        <p:spPr>
          <a:xfrm flipV="1">
            <a:off x="2743200" y="48768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ndParaRPr>
          </a:p>
        </p:txBody>
      </p:sp>
      <p:sp>
        <p:nvSpPr>
          <p:cNvPr id="6" name="Curved Right Arrow 5"/>
          <p:cNvSpPr/>
          <p:nvPr/>
        </p:nvSpPr>
        <p:spPr>
          <a:xfrm flipV="1">
            <a:off x="2743200" y="38862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ndParaRPr>
          </a:p>
        </p:txBody>
      </p:sp>
      <p:sp>
        <p:nvSpPr>
          <p:cNvPr id="7" name="Curved Right Arrow 6"/>
          <p:cNvSpPr/>
          <p:nvPr/>
        </p:nvSpPr>
        <p:spPr>
          <a:xfrm flipV="1">
            <a:off x="2743200" y="29718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ndParaRPr>
          </a:p>
        </p:txBody>
      </p:sp>
      <p:sp>
        <p:nvSpPr>
          <p:cNvPr id="8" name="Curved Right Arrow 7"/>
          <p:cNvSpPr/>
          <p:nvPr/>
        </p:nvSpPr>
        <p:spPr>
          <a:xfrm flipV="1">
            <a:off x="2743200" y="19812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ndParaRPr>
          </a:p>
        </p:txBody>
      </p:sp>
      <p:sp>
        <p:nvSpPr>
          <p:cNvPr id="9" name="Right Brace 8"/>
          <p:cNvSpPr/>
          <p:nvPr/>
        </p:nvSpPr>
        <p:spPr>
          <a:xfrm>
            <a:off x="5791200" y="3733800"/>
            <a:ext cx="3048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sp>
        <p:nvSpPr>
          <p:cNvPr id="10" name="TextBox 9"/>
          <p:cNvSpPr txBox="1"/>
          <p:nvPr/>
        </p:nvSpPr>
        <p:spPr>
          <a:xfrm>
            <a:off x="6172200" y="3962400"/>
            <a:ext cx="1654492" cy="369332"/>
          </a:xfrm>
          <a:prstGeom prst="rect">
            <a:avLst/>
          </a:prstGeom>
          <a:noFill/>
        </p:spPr>
        <p:txBody>
          <a:bodyPr wrap="none" rtlCol="0">
            <a:spAutoFit/>
          </a:bodyPr>
          <a:lstStyle/>
          <a:p>
            <a:r>
              <a:rPr lang="en-US" b="1" dirty="0">
                <a:latin typeface="Calibri" panose="020F0502020204030204" pitchFamily="34" charset="0"/>
              </a:rPr>
              <a:t>ITIL Framework</a:t>
            </a:r>
          </a:p>
        </p:txBody>
      </p:sp>
      <p:sp>
        <p:nvSpPr>
          <p:cNvPr id="12" name="Line Callout 2 (Accent Bar) 11"/>
          <p:cNvSpPr/>
          <p:nvPr/>
        </p:nvSpPr>
        <p:spPr>
          <a:xfrm flipH="1">
            <a:off x="228600" y="1524000"/>
            <a:ext cx="1981200" cy="1219200"/>
          </a:xfrm>
          <a:prstGeom prst="accentCallout2">
            <a:avLst>
              <a:gd name="adj1" fmla="val 18750"/>
              <a:gd name="adj2" fmla="val -8333"/>
              <a:gd name="adj3" fmla="val 18750"/>
              <a:gd name="adj4" fmla="val -16667"/>
              <a:gd name="adj5" fmla="val 37312"/>
              <a:gd name="adj6" fmla="val -587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atin typeface="Calibri" panose="020F0502020204030204" pitchFamily="34" charset="0"/>
              </a:rPr>
              <a:t>Objectives:</a:t>
            </a:r>
          </a:p>
          <a:p>
            <a:pPr>
              <a:buFont typeface="Arial" pitchFamily="34" charset="0"/>
              <a:buChar char="•"/>
            </a:pPr>
            <a:r>
              <a:rPr lang="en-US" sz="1400" dirty="0">
                <a:latin typeface="Calibri" panose="020F0502020204030204" pitchFamily="34" charset="0"/>
              </a:rPr>
              <a:t> Want to make a lot $$$</a:t>
            </a:r>
          </a:p>
          <a:p>
            <a:pPr>
              <a:buFont typeface="Arial" pitchFamily="34" charset="0"/>
              <a:buChar char="•"/>
            </a:pPr>
            <a:r>
              <a:rPr lang="en-US" sz="1400" dirty="0">
                <a:latin typeface="Calibri" panose="020F0502020204030204" pitchFamily="34" charset="0"/>
              </a:rPr>
              <a:t> Want to have a good image and reputation</a:t>
            </a:r>
          </a:p>
          <a:p>
            <a:pPr algn="ctr"/>
            <a:endParaRPr lang="en-US" sz="1400" dirty="0">
              <a:latin typeface="Calibri" panose="020F0502020204030204" pitchFamily="34" charset="0"/>
            </a:endParaRPr>
          </a:p>
        </p:txBody>
      </p:sp>
      <p:sp>
        <p:nvSpPr>
          <p:cNvPr id="13" name="Line Callout 2 (Accent Bar) 12"/>
          <p:cNvSpPr/>
          <p:nvPr/>
        </p:nvSpPr>
        <p:spPr>
          <a:xfrm>
            <a:off x="6705600" y="1905000"/>
            <a:ext cx="1981200" cy="914400"/>
          </a:xfrm>
          <a:prstGeom prst="accentCallout2">
            <a:avLst>
              <a:gd name="adj1" fmla="val 18750"/>
              <a:gd name="adj2" fmla="val -8333"/>
              <a:gd name="adj3" fmla="val 18750"/>
              <a:gd name="adj4" fmla="val -16667"/>
              <a:gd name="adj5" fmla="val 95207"/>
              <a:gd name="adj6" fmla="val -51419"/>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sz="1400" dirty="0">
                <a:latin typeface="Calibri" panose="020F0502020204030204" pitchFamily="34" charset="0"/>
              </a:rPr>
              <a:t> Retail (incl. POS)</a:t>
            </a:r>
          </a:p>
          <a:p>
            <a:pPr>
              <a:buFont typeface="Arial" pitchFamily="34" charset="0"/>
              <a:buChar char="•"/>
            </a:pPr>
            <a:r>
              <a:rPr lang="en-US" sz="1400" dirty="0">
                <a:latin typeface="Calibri" panose="020F0502020204030204" pitchFamily="34" charset="0"/>
              </a:rPr>
              <a:t> Marketing</a:t>
            </a:r>
          </a:p>
          <a:p>
            <a:pPr>
              <a:buFont typeface="Arial" pitchFamily="34" charset="0"/>
              <a:buChar char="•"/>
            </a:pPr>
            <a:r>
              <a:rPr lang="en-US" sz="1400" dirty="0">
                <a:latin typeface="Calibri" panose="020F0502020204030204" pitchFamily="34" charset="0"/>
              </a:rPr>
              <a:t> Buying &amp; Procurement</a:t>
            </a:r>
          </a:p>
          <a:p>
            <a:endParaRPr lang="en-US" sz="1400" dirty="0">
              <a:latin typeface="Calibri" panose="020F0502020204030204" pitchFamily="34" charset="0"/>
            </a:endParaRPr>
          </a:p>
        </p:txBody>
      </p:sp>
      <p:sp>
        <p:nvSpPr>
          <p:cNvPr id="14" name="Line Callout 2 (Accent Bar) 13"/>
          <p:cNvSpPr/>
          <p:nvPr/>
        </p:nvSpPr>
        <p:spPr>
          <a:xfrm flipH="1">
            <a:off x="228600" y="3352800"/>
            <a:ext cx="1981200" cy="1219200"/>
          </a:xfrm>
          <a:prstGeom prst="accentCallout2">
            <a:avLst>
              <a:gd name="adj1" fmla="val 18750"/>
              <a:gd name="adj2" fmla="val -8333"/>
              <a:gd name="adj3" fmla="val 18750"/>
              <a:gd name="adj4" fmla="val -16667"/>
              <a:gd name="adj5" fmla="val 37312"/>
              <a:gd name="adj6" fmla="val -58707"/>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sz="1400" dirty="0">
                <a:latin typeface="Calibri" panose="020F0502020204030204" pitchFamily="34" charset="0"/>
              </a:rPr>
              <a:t> Website, E-mail</a:t>
            </a:r>
          </a:p>
          <a:p>
            <a:pPr>
              <a:buFont typeface="Arial" pitchFamily="34" charset="0"/>
              <a:buChar char="•"/>
            </a:pPr>
            <a:r>
              <a:rPr lang="en-US" sz="1400" dirty="0">
                <a:latin typeface="Calibri" panose="020F0502020204030204" pitchFamily="34" charset="0"/>
              </a:rPr>
              <a:t> Procurement System</a:t>
            </a:r>
          </a:p>
          <a:p>
            <a:pPr>
              <a:buFont typeface="Arial" pitchFamily="34" charset="0"/>
              <a:buChar char="•"/>
            </a:pPr>
            <a:r>
              <a:rPr lang="en-US" sz="1400" dirty="0">
                <a:latin typeface="Calibri" panose="020F0502020204030204" pitchFamily="34" charset="0"/>
              </a:rPr>
              <a:t> Point of Sale (POS)</a:t>
            </a:r>
          </a:p>
          <a:p>
            <a:pPr>
              <a:buFont typeface="Arial" pitchFamily="34" charset="0"/>
              <a:buChar char="•"/>
            </a:pPr>
            <a:r>
              <a:rPr lang="en-US" sz="1400" dirty="0">
                <a:latin typeface="Calibri" panose="020F0502020204030204" pitchFamily="34" charset="0"/>
              </a:rPr>
              <a:t> PCs, Networks, Servers</a:t>
            </a:r>
          </a:p>
          <a:p>
            <a:pPr algn="ctr"/>
            <a:endParaRPr lang="en-US" sz="1400" dirty="0">
              <a:latin typeface="Calibri" panose="020F0502020204030204" pitchFamily="34" charset="0"/>
            </a:endParaRPr>
          </a:p>
        </p:txBody>
      </p:sp>
      <p:sp>
        <p:nvSpPr>
          <p:cNvPr id="15" name="Line Callout 2 (Accent Bar) 14"/>
          <p:cNvSpPr/>
          <p:nvPr/>
        </p:nvSpPr>
        <p:spPr>
          <a:xfrm>
            <a:off x="6629400" y="4648200"/>
            <a:ext cx="2286000" cy="1447800"/>
          </a:xfrm>
          <a:prstGeom prst="accentCallout2">
            <a:avLst>
              <a:gd name="adj1" fmla="val 18750"/>
              <a:gd name="adj2" fmla="val -8333"/>
              <a:gd name="adj3" fmla="val 18750"/>
              <a:gd name="adj4" fmla="val -16667"/>
              <a:gd name="adj5" fmla="val 19307"/>
              <a:gd name="adj6" fmla="val -37168"/>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b="1" dirty="0">
                <a:latin typeface="Calibri" panose="020F0502020204030204" pitchFamily="34" charset="0"/>
              </a:rPr>
              <a:t>ITSM ensures Service Provision are:</a:t>
            </a:r>
          </a:p>
          <a:p>
            <a:pPr>
              <a:buFont typeface="Arial" pitchFamily="34" charset="0"/>
              <a:buChar char="•"/>
            </a:pPr>
            <a:r>
              <a:rPr lang="en-US" sz="1400" dirty="0">
                <a:latin typeface="Calibri" panose="020F0502020204030204" pitchFamily="34" charset="0"/>
              </a:rPr>
              <a:t> What we need</a:t>
            </a:r>
          </a:p>
          <a:p>
            <a:pPr>
              <a:buFont typeface="Arial" pitchFamily="34" charset="0"/>
              <a:buChar char="•"/>
            </a:pPr>
            <a:r>
              <a:rPr lang="en-US" sz="1400" dirty="0">
                <a:latin typeface="Calibri" panose="020F0502020204030204" pitchFamily="34" charset="0"/>
              </a:rPr>
              <a:t> Available when we need them</a:t>
            </a:r>
          </a:p>
          <a:p>
            <a:pPr>
              <a:buFont typeface="Arial" pitchFamily="34" charset="0"/>
              <a:buChar char="•"/>
            </a:pPr>
            <a:r>
              <a:rPr lang="en-US" sz="1400" dirty="0">
                <a:latin typeface="Calibri" panose="020F0502020204030204" pitchFamily="34" charset="0"/>
              </a:rPr>
              <a:t> Provisioned at the right cost</a:t>
            </a:r>
          </a:p>
        </p:txBody>
      </p:sp>
    </p:spTree>
    <p:extLst>
      <p:ext uri="{BB962C8B-B14F-4D97-AF65-F5344CB8AC3E}">
        <p14:creationId xmlns:p14="http://schemas.microsoft.com/office/powerpoint/2010/main" val="554845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Calibri" panose="020F0502020204030204" pitchFamily="34" charset="0"/>
              </a:rPr>
              <a:t>The Multiple View of IT</a:t>
            </a:r>
          </a:p>
        </p:txBody>
      </p:sp>
      <p:graphicFrame>
        <p:nvGraphicFramePr>
          <p:cNvPr id="3" name="Diagram 2"/>
          <p:cNvGraphicFramePr/>
          <p:nvPr>
            <p:extLst>
              <p:ext uri="{D42A27DB-BD31-4B8C-83A1-F6EECF244321}">
                <p14:modId xmlns:p14="http://schemas.microsoft.com/office/powerpoint/2010/main" val="283675579"/>
              </p:ext>
            </p:extLst>
          </p:nvPr>
        </p:nvGraphicFramePr>
        <p:xfrm>
          <a:off x="1219200" y="1676400"/>
          <a:ext cx="6629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181600" y="1905000"/>
            <a:ext cx="2328843" cy="646331"/>
          </a:xfrm>
          <a:prstGeom prst="rect">
            <a:avLst/>
          </a:prstGeom>
          <a:noFill/>
        </p:spPr>
        <p:txBody>
          <a:bodyPr wrap="none" rtlCol="0">
            <a:spAutoFit/>
          </a:bodyPr>
          <a:lstStyle/>
          <a:p>
            <a:r>
              <a:rPr lang="id-ID" dirty="0">
                <a:latin typeface="Calibri" panose="020F0502020204030204" pitchFamily="34" charset="0"/>
              </a:rPr>
              <a:t>Component of systems</a:t>
            </a:r>
          </a:p>
          <a:p>
            <a:r>
              <a:rPr lang="id-ID" dirty="0">
                <a:latin typeface="Calibri" panose="020F0502020204030204" pitchFamily="34" charset="0"/>
              </a:rPr>
              <a:t>and processes</a:t>
            </a:r>
          </a:p>
        </p:txBody>
      </p:sp>
      <p:sp>
        <p:nvSpPr>
          <p:cNvPr id="5" name="TextBox 4"/>
          <p:cNvSpPr txBox="1"/>
          <p:nvPr/>
        </p:nvSpPr>
        <p:spPr>
          <a:xfrm>
            <a:off x="6912107" y="3345366"/>
            <a:ext cx="2231893" cy="1477328"/>
          </a:xfrm>
          <a:prstGeom prst="rect">
            <a:avLst/>
          </a:prstGeom>
          <a:noFill/>
        </p:spPr>
        <p:txBody>
          <a:bodyPr wrap="none" rtlCol="0">
            <a:spAutoFit/>
          </a:bodyPr>
          <a:lstStyle/>
          <a:p>
            <a:r>
              <a:rPr lang="id-ID" dirty="0">
                <a:latin typeface="Calibri" panose="020F0502020204030204" pitchFamily="34" charset="0"/>
              </a:rPr>
              <a:t>Internal unit/function</a:t>
            </a:r>
            <a:br>
              <a:rPr lang="id-ID" dirty="0">
                <a:latin typeface="Calibri" panose="020F0502020204030204" pitchFamily="34" charset="0"/>
              </a:rPr>
            </a:br>
            <a:r>
              <a:rPr lang="id-ID" dirty="0">
                <a:latin typeface="Calibri" panose="020F0502020204030204" pitchFamily="34" charset="0"/>
              </a:rPr>
              <a:t>of the enterprise with</a:t>
            </a:r>
            <a:br>
              <a:rPr lang="id-ID" dirty="0">
                <a:latin typeface="Calibri" panose="020F0502020204030204" pitchFamily="34" charset="0"/>
              </a:rPr>
            </a:br>
            <a:r>
              <a:rPr lang="id-ID" dirty="0">
                <a:latin typeface="Calibri" panose="020F0502020204030204" pitchFamily="34" charset="0"/>
              </a:rPr>
              <a:t>its own set of </a:t>
            </a:r>
            <a:br>
              <a:rPr lang="id-ID" dirty="0">
                <a:latin typeface="Calibri" panose="020F0502020204030204" pitchFamily="34" charset="0"/>
              </a:rPr>
            </a:br>
            <a:r>
              <a:rPr lang="id-ID" dirty="0">
                <a:latin typeface="Calibri" panose="020F0502020204030204" pitchFamily="34" charset="0"/>
              </a:rPr>
              <a:t>capabilities and</a:t>
            </a:r>
            <a:br>
              <a:rPr lang="id-ID" dirty="0">
                <a:latin typeface="Calibri" panose="020F0502020204030204" pitchFamily="34" charset="0"/>
              </a:rPr>
            </a:br>
            <a:r>
              <a:rPr lang="id-ID" dirty="0">
                <a:latin typeface="Calibri" panose="020F0502020204030204" pitchFamily="34" charset="0"/>
              </a:rPr>
              <a:t>resources</a:t>
            </a:r>
          </a:p>
        </p:txBody>
      </p:sp>
      <p:sp>
        <p:nvSpPr>
          <p:cNvPr id="6" name="TextBox 5"/>
          <p:cNvSpPr txBox="1"/>
          <p:nvPr/>
        </p:nvSpPr>
        <p:spPr>
          <a:xfrm>
            <a:off x="5257800" y="5486400"/>
            <a:ext cx="3059940" cy="646331"/>
          </a:xfrm>
          <a:prstGeom prst="rect">
            <a:avLst/>
          </a:prstGeom>
          <a:noFill/>
        </p:spPr>
        <p:txBody>
          <a:bodyPr wrap="none" rtlCol="0">
            <a:spAutoFit/>
          </a:bodyPr>
          <a:lstStyle/>
          <a:p>
            <a:r>
              <a:rPr lang="id-ID" dirty="0">
                <a:latin typeface="Calibri" panose="020F0502020204030204" pitchFamily="34" charset="0"/>
              </a:rPr>
              <a:t>Type of shared service utillized</a:t>
            </a:r>
            <a:br>
              <a:rPr lang="id-ID" dirty="0">
                <a:latin typeface="Calibri" panose="020F0502020204030204" pitchFamily="34" charset="0"/>
              </a:rPr>
            </a:br>
            <a:r>
              <a:rPr lang="id-ID" dirty="0">
                <a:latin typeface="Calibri" panose="020F0502020204030204" pitchFamily="34" charset="0"/>
              </a:rPr>
              <a:t>by business units</a:t>
            </a:r>
          </a:p>
        </p:txBody>
      </p:sp>
      <p:sp>
        <p:nvSpPr>
          <p:cNvPr id="7" name="TextBox 6"/>
          <p:cNvSpPr txBox="1"/>
          <p:nvPr/>
        </p:nvSpPr>
        <p:spPr>
          <a:xfrm>
            <a:off x="345688" y="2257902"/>
            <a:ext cx="2670475" cy="923330"/>
          </a:xfrm>
          <a:prstGeom prst="rect">
            <a:avLst/>
          </a:prstGeom>
          <a:noFill/>
        </p:spPr>
        <p:txBody>
          <a:bodyPr wrap="none" rtlCol="0">
            <a:spAutoFit/>
          </a:bodyPr>
          <a:lstStyle/>
          <a:p>
            <a:r>
              <a:rPr lang="id-ID" dirty="0">
                <a:latin typeface="Calibri" panose="020F0502020204030204" pitchFamily="34" charset="0"/>
              </a:rPr>
              <a:t>Capabilities and resources</a:t>
            </a:r>
            <a:br>
              <a:rPr lang="id-ID" dirty="0">
                <a:latin typeface="Calibri" panose="020F0502020204030204" pitchFamily="34" charset="0"/>
              </a:rPr>
            </a:br>
            <a:r>
              <a:rPr lang="id-ID" dirty="0">
                <a:latin typeface="Calibri" panose="020F0502020204030204" pitchFamily="34" charset="0"/>
              </a:rPr>
              <a:t>that provide a dependable</a:t>
            </a:r>
          </a:p>
          <a:p>
            <a:r>
              <a:rPr lang="id-ID" dirty="0">
                <a:latin typeface="Calibri" panose="020F0502020204030204" pitchFamily="34" charset="0"/>
              </a:rPr>
              <a:t>Streams of benefits</a:t>
            </a:r>
          </a:p>
        </p:txBody>
      </p:sp>
    </p:spTree>
    <p:extLst>
      <p:ext uri="{BB962C8B-B14F-4D97-AF65-F5344CB8AC3E}">
        <p14:creationId xmlns:p14="http://schemas.microsoft.com/office/powerpoint/2010/main" val="4291855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Services?</a:t>
            </a:r>
          </a:p>
        </p:txBody>
      </p:sp>
      <p:sp>
        <p:nvSpPr>
          <p:cNvPr id="3" name="Content Placeholder 2"/>
          <p:cNvSpPr>
            <a:spLocks noGrp="1"/>
          </p:cNvSpPr>
          <p:nvPr>
            <p:ph idx="1"/>
          </p:nvPr>
        </p:nvSpPr>
        <p:spPr/>
        <p:txBody>
          <a:bodyPr>
            <a:normAutofit fontScale="77500" lnSpcReduction="20000"/>
          </a:bodyPr>
          <a:lstStyle/>
          <a:p>
            <a:r>
              <a:rPr lang="en-US" sz="4400" b="1" dirty="0">
                <a:latin typeface="Calibri" panose="020F0502020204030204" pitchFamily="34" charset="0"/>
              </a:rPr>
              <a:t>Services</a:t>
            </a:r>
            <a:r>
              <a:rPr lang="en-US" sz="4400" dirty="0">
                <a:latin typeface="Calibri" panose="020F0502020204030204" pitchFamily="34" charset="0"/>
              </a:rPr>
              <a:t> are a means of delivering value to the customer by facilitating the </a:t>
            </a:r>
            <a:r>
              <a:rPr lang="en-US" sz="4400" b="1" dirty="0">
                <a:latin typeface="Calibri" panose="020F0502020204030204" pitchFamily="34" charset="0"/>
              </a:rPr>
              <a:t>outcomes</a:t>
            </a:r>
            <a:r>
              <a:rPr lang="en-US" sz="4400" dirty="0">
                <a:latin typeface="Calibri" panose="020F0502020204030204" pitchFamily="34" charset="0"/>
              </a:rPr>
              <a:t> customers want without the ownership of specific costs and risks</a:t>
            </a:r>
          </a:p>
        </p:txBody>
      </p:sp>
    </p:spTree>
    <p:extLst>
      <p:ext uri="{BB962C8B-B14F-4D97-AF65-F5344CB8AC3E}">
        <p14:creationId xmlns:p14="http://schemas.microsoft.com/office/powerpoint/2010/main" val="124007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Service Management?</a:t>
            </a:r>
          </a:p>
        </p:txBody>
      </p:sp>
      <p:sp>
        <p:nvSpPr>
          <p:cNvPr id="3" name="Content Placeholder 2"/>
          <p:cNvSpPr>
            <a:spLocks noGrp="1"/>
          </p:cNvSpPr>
          <p:nvPr>
            <p:ph idx="1"/>
          </p:nvPr>
        </p:nvSpPr>
        <p:spPr/>
        <p:txBody>
          <a:bodyPr>
            <a:normAutofit fontScale="92500" lnSpcReduction="20000"/>
          </a:bodyPr>
          <a:lstStyle/>
          <a:p>
            <a:r>
              <a:rPr lang="en-US" sz="4400" dirty="0">
                <a:latin typeface="Calibri" panose="020F0502020204030204" pitchFamily="34" charset="0"/>
              </a:rPr>
              <a:t>“A set of specialized organizational </a:t>
            </a:r>
            <a:r>
              <a:rPr lang="en-US" sz="4400" b="1" dirty="0">
                <a:solidFill>
                  <a:schemeClr val="tx2">
                    <a:lumMod val="60000"/>
                    <a:lumOff val="40000"/>
                  </a:schemeClr>
                </a:solidFill>
                <a:latin typeface="Calibri" panose="020F0502020204030204" pitchFamily="34" charset="0"/>
              </a:rPr>
              <a:t>capabilities</a:t>
            </a:r>
            <a:r>
              <a:rPr lang="en-US" sz="4400" dirty="0">
                <a:latin typeface="Calibri" panose="020F0502020204030204" pitchFamily="34" charset="0"/>
              </a:rPr>
              <a:t> for providing value to customers in the form of services”</a:t>
            </a:r>
          </a:p>
        </p:txBody>
      </p:sp>
    </p:spTree>
    <p:extLst>
      <p:ext uri="{BB962C8B-B14F-4D97-AF65-F5344CB8AC3E}">
        <p14:creationId xmlns:p14="http://schemas.microsoft.com/office/powerpoint/2010/main" val="248721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IT Service Management?</a:t>
            </a:r>
          </a:p>
        </p:txBody>
      </p:sp>
      <p:sp>
        <p:nvSpPr>
          <p:cNvPr id="3" name="Content Placeholder 2"/>
          <p:cNvSpPr>
            <a:spLocks noGrp="1"/>
          </p:cNvSpPr>
          <p:nvPr>
            <p:ph idx="1"/>
          </p:nvPr>
        </p:nvSpPr>
        <p:spPr/>
        <p:txBody>
          <a:bodyPr>
            <a:normAutofit fontScale="92500"/>
          </a:bodyPr>
          <a:lstStyle/>
          <a:p>
            <a:r>
              <a:rPr lang="en-US" sz="4400" dirty="0">
                <a:latin typeface="Calibri" panose="020F0502020204030204" pitchFamily="34" charset="0"/>
              </a:rPr>
              <a:t>“IT Service Management is the effective and efficient, process driven management of quality IT services”</a:t>
            </a:r>
          </a:p>
        </p:txBody>
      </p:sp>
    </p:spTree>
    <p:extLst>
      <p:ext uri="{BB962C8B-B14F-4D97-AF65-F5344CB8AC3E}">
        <p14:creationId xmlns:p14="http://schemas.microsoft.com/office/powerpoint/2010/main" val="405288482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887</TotalTime>
  <Words>2699</Words>
  <Application>Microsoft Office PowerPoint</Application>
  <PresentationFormat>On-screen Show (4:3)</PresentationFormat>
  <Paragraphs>586</Paragraphs>
  <Slides>38</Slides>
  <Notes>18</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Gill Sans MT</vt:lpstr>
      <vt:lpstr>Times New Roman</vt:lpstr>
      <vt:lpstr>Gallery</vt:lpstr>
      <vt:lpstr>PowerPoint Presentation</vt:lpstr>
      <vt:lpstr>Obstacles Prevent  Effective Engagement</vt:lpstr>
      <vt:lpstr>Disparate Systems  Reduce Efficiency</vt:lpstr>
      <vt:lpstr>IT Governance Landscape</vt:lpstr>
      <vt:lpstr>Business and IT Alignment</vt:lpstr>
      <vt:lpstr>The Multiple View of IT</vt:lpstr>
      <vt:lpstr>Services?</vt:lpstr>
      <vt:lpstr>Service Management?</vt:lpstr>
      <vt:lpstr>IT Service Management?</vt:lpstr>
      <vt:lpstr>Sample Service Pattern</vt:lpstr>
      <vt:lpstr>Services – IT as a Service</vt:lpstr>
      <vt:lpstr>Service Provider – IT as an Organization</vt:lpstr>
      <vt:lpstr>Governance</vt:lpstr>
      <vt:lpstr>ITIL &amp; IT Service Management?</vt:lpstr>
      <vt:lpstr>Why do you need Good Practice (ITIL)?</vt:lpstr>
      <vt:lpstr>Some Relevant Bodies</vt:lpstr>
      <vt:lpstr>ITIL and Other Standards</vt:lpstr>
      <vt:lpstr>Key Component of ITIL – V3</vt:lpstr>
      <vt:lpstr>Key Component of ITIL – V3</vt:lpstr>
      <vt:lpstr>Functions, Roles &amp; Processes</vt:lpstr>
      <vt:lpstr>What is Functions?</vt:lpstr>
      <vt:lpstr>What is Process?</vt:lpstr>
      <vt:lpstr>What is a Role?</vt:lpstr>
      <vt:lpstr>Units of Organisation Structure</vt:lpstr>
      <vt:lpstr>The Service Lifecycle</vt:lpstr>
      <vt:lpstr>The Service Lifecycle</vt:lpstr>
      <vt:lpstr>PowerPoint Presentation</vt:lpstr>
      <vt:lpstr>Service Lifecycle Stages</vt:lpstr>
      <vt:lpstr>Service Lifecycle Decision Levels</vt:lpstr>
      <vt:lpstr>Summary</vt:lpstr>
      <vt:lpstr>Customers &amp; Consumer (User)</vt:lpstr>
      <vt:lpstr>What do customers want from IT? (Back to Basic)‏</vt:lpstr>
      <vt:lpstr>What do IT Manager’s want?</vt:lpstr>
      <vt:lpstr>Process Improvement</vt:lpstr>
      <vt:lpstr>Management Commitment</vt:lpstr>
      <vt:lpstr>PowerPoint Presentation</vt:lpstr>
      <vt:lpstr>Service Culture</vt:lpstr>
      <vt:lpstr>Customer Service</vt:lpstr>
    </vt:vector>
  </TitlesOfParts>
  <Company>INIXINDO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Partono Rudiarto</dc:creator>
  <cp:lastModifiedBy>Yulhendri Asman</cp:lastModifiedBy>
  <cp:revision>69</cp:revision>
  <dcterms:created xsi:type="dcterms:W3CDTF">2013-06-19T10:29:46Z</dcterms:created>
  <dcterms:modified xsi:type="dcterms:W3CDTF">2020-07-03T00:47:32Z</dcterms:modified>
</cp:coreProperties>
</file>