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9F906E-097C-4EB3-8DBC-2F61554C5CA8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593038A-AA31-41A1-975B-68A8336E58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GOOD CORPORATE GOVERNANCE</a:t>
            </a:r>
          </a:p>
          <a:p>
            <a:r>
              <a:rPr lang="en-US" dirty="0" smtClean="0"/>
              <a:t>PERTEMUAN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PENGERTIAN GCG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Kata</a:t>
            </a:r>
            <a:r>
              <a:rPr lang="en-US" dirty="0" smtClean="0"/>
              <a:t> “governance”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perancis</a:t>
            </a:r>
            <a:r>
              <a:rPr lang="en-US" dirty="0" smtClean="0"/>
              <a:t> “</a:t>
            </a:r>
            <a:r>
              <a:rPr lang="en-US" dirty="0" err="1" smtClean="0"/>
              <a:t>gubernance</a:t>
            </a:r>
            <a:r>
              <a:rPr lang="en-US" dirty="0" smtClean="0"/>
              <a:t>”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Corporate Governance </a:t>
            </a:r>
            <a:r>
              <a:rPr lang="en-US" dirty="0" err="1" smtClean="0"/>
              <a:t>diterjemahkan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kelola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 CG MENURUT OECD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Corporate Governance </a:t>
            </a:r>
            <a:r>
              <a:rPr lang="en-US" dirty="0" err="1" smtClean="0"/>
              <a:t>Menurut</a:t>
            </a:r>
            <a:r>
              <a:rPr lang="en-US" dirty="0" smtClean="0"/>
              <a:t> The Organization for Economic Cooperation and Development (OECD)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Corporate Governance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,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Pengurus</a:t>
            </a:r>
            <a:r>
              <a:rPr lang="en-US" dirty="0" smtClean="0"/>
              <a:t>, Para </a:t>
            </a:r>
            <a:r>
              <a:rPr lang="en-US" dirty="0" err="1" smtClean="0"/>
              <a:t>Manajer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the stakeholders non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 CG MENURUT ASX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Corporate Governance </a:t>
            </a:r>
            <a:r>
              <a:rPr lang="en-US" dirty="0" err="1" smtClean="0"/>
              <a:t>Menurut</a:t>
            </a:r>
            <a:r>
              <a:rPr lang="en-US" dirty="0" smtClean="0"/>
              <a:t> Australian Stock Exchange (ASX)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PENGERTIAN CG MENURUT Jill &amp; </a:t>
            </a:r>
            <a:r>
              <a:rPr lang="en-US" dirty="0" err="1" smtClean="0"/>
              <a:t>aris</a:t>
            </a:r>
            <a:r>
              <a:rPr lang="en-US" dirty="0" smtClean="0"/>
              <a:t> Solomon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Corporate Governance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(</a:t>
            </a:r>
            <a:r>
              <a:rPr lang="en-US" dirty="0" err="1" smtClean="0"/>
              <a:t>diwakili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Board of Directors)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Corporate Governance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pertanggungan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akuntabilitas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the stakeholders non-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Good Corporate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the stakeholders non-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efektifitas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pengurus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Board of Directors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Perusahaan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Board of Directors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senior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Manfaat</a:t>
            </a:r>
            <a:r>
              <a:rPr lang="en-US" dirty="0" smtClean="0"/>
              <a:t> Good Corporate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pengungkapan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, investor,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agar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 smtClean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pemiliknya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</TotalTime>
  <Words>289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PENGERTIAN GCG</vt:lpstr>
      <vt:lpstr>PENGERTIAN</vt:lpstr>
      <vt:lpstr>PENGERTIAN CG MENURUT OECD</vt:lpstr>
      <vt:lpstr>PENGERTIAN CG MENURUT ASX</vt:lpstr>
      <vt:lpstr>PENGERTIAN CG MENURUT Jill &amp; aris Solomon</vt:lpstr>
      <vt:lpstr>Tujuan Good Corporate Governance</vt:lpstr>
      <vt:lpstr>Manfaat Good Corporate Governance</vt:lpstr>
    </vt:vector>
  </TitlesOfParts>
  <Company>UNIVERSITAS INDONUSA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GCG</dc:title>
  <dc:creator>Rahman</dc:creator>
  <cp:lastModifiedBy>Rahman</cp:lastModifiedBy>
  <cp:revision>5</cp:revision>
  <dcterms:created xsi:type="dcterms:W3CDTF">2012-10-11T06:48:27Z</dcterms:created>
  <dcterms:modified xsi:type="dcterms:W3CDTF">2012-10-11T07:33:19Z</dcterms:modified>
</cp:coreProperties>
</file>