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72" r:id="rId4"/>
    <p:sldId id="273" r:id="rId5"/>
    <p:sldId id="276" r:id="rId6"/>
    <p:sldId id="274" r:id="rId7"/>
    <p:sldId id="277" r:id="rId8"/>
    <p:sldId id="275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Sesi Perkuliahan 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How to start a conversation?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000" dirty="0" smtClean="0">
                <a:latin typeface="Arial" charset="0"/>
                <a:cs typeface="Arial" charset="0"/>
              </a:rPr>
              <a:t>Starting a conversation</a:t>
            </a:r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If you want to start a conversation with someone, you </a:t>
            </a:r>
            <a:r>
              <a:rPr lang="en-US" sz="2800" dirty="0"/>
              <a:t>should ‘say something,’ to open or to build a conversation,  such as</a:t>
            </a:r>
            <a:r>
              <a:rPr lang="en-US" sz="2800" dirty="0" smtClean="0"/>
              <a:t>:</a:t>
            </a:r>
            <a:endParaRPr lang="id-ID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id-ID" sz="2800" dirty="0"/>
              <a:t> </a:t>
            </a:r>
            <a:r>
              <a:rPr lang="id-ID" sz="2800" dirty="0" smtClean="0"/>
              <a:t>  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67100"/>
            <a:ext cx="7750549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28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Steps that  you have to do to start a communication are:                                                               1. Shake your hands with a new person and </a:t>
            </a:r>
            <a:r>
              <a:rPr lang="id-ID" sz="2800" dirty="0" smtClean="0"/>
              <a:t>	</a:t>
            </a:r>
            <a:r>
              <a:rPr lang="en-US" sz="2800" dirty="0" smtClean="0"/>
              <a:t>smile</a:t>
            </a:r>
            <a:r>
              <a:rPr lang="en-US" sz="2800" dirty="0"/>
              <a:t>.                                                                 2. Mention your name or nickname to make you </a:t>
            </a:r>
            <a:r>
              <a:rPr lang="id-ID" sz="2800" dirty="0" smtClean="0"/>
              <a:t>	</a:t>
            </a:r>
            <a:r>
              <a:rPr lang="en-US" sz="2800" dirty="0" smtClean="0"/>
              <a:t>familiar </a:t>
            </a:r>
            <a:r>
              <a:rPr lang="en-US" sz="2800" dirty="0"/>
              <a:t>with that person.                     </a:t>
            </a:r>
            <a:r>
              <a:rPr lang="id-ID" sz="2800" dirty="0" smtClean="0"/>
              <a:t>            </a:t>
            </a:r>
            <a:r>
              <a:rPr lang="en-US" sz="2800" dirty="0" smtClean="0"/>
              <a:t>   </a:t>
            </a:r>
            <a:r>
              <a:rPr lang="en-US" sz="2800" dirty="0"/>
              <a:t>3. Tell about your background (family, education, </a:t>
            </a:r>
            <a:r>
              <a:rPr lang="id-ID" sz="2800" dirty="0" smtClean="0"/>
              <a:t>	</a:t>
            </a:r>
            <a:r>
              <a:rPr lang="en-US" sz="2800" dirty="0" smtClean="0"/>
              <a:t>work</a:t>
            </a:r>
            <a:r>
              <a:rPr lang="en-US" sz="2800" dirty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/>
              <a:t>1. </a:t>
            </a:r>
            <a:r>
              <a:rPr lang="en-US" sz="2400" b="1" dirty="0"/>
              <a:t>Shake your hands with a new person and smile </a:t>
            </a:r>
            <a:endParaRPr lang="en-US" altLang="en-US" sz="24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i="1" dirty="0"/>
              <a:t>A handshake is the unspoken word that initiates a conversation in almost </a:t>
            </a:r>
            <a:r>
              <a:rPr lang="en-US" i="1" dirty="0" smtClean="0"/>
              <a:t>any   social </a:t>
            </a:r>
            <a:r>
              <a:rPr lang="en-US" i="1" dirty="0"/>
              <a:t>or professional get-together. This form of introduction can make or break </a:t>
            </a:r>
            <a:r>
              <a:rPr lang="en-US" i="1" dirty="0" smtClean="0"/>
              <a:t>the </a:t>
            </a:r>
            <a:r>
              <a:rPr lang="en-US" i="1" dirty="0"/>
              <a:t>tone of your environment. According to a study published in the Journal of </a:t>
            </a:r>
            <a:r>
              <a:rPr lang="en-US" i="1" dirty="0" smtClean="0"/>
              <a:t>Personality </a:t>
            </a:r>
            <a:r>
              <a:rPr lang="en-US" i="1" dirty="0"/>
              <a:t>and Social Psychology, everyone should pay close attention to their </a:t>
            </a:r>
            <a:r>
              <a:rPr lang="en-US" i="1" dirty="0" smtClean="0"/>
              <a:t>handshake</a:t>
            </a:r>
            <a:r>
              <a:rPr lang="en-US" i="1" dirty="0"/>
              <a:t>. People are making judgments and basing their initial opinions of you </a:t>
            </a:r>
            <a:r>
              <a:rPr lang="en-US" i="1" dirty="0" smtClean="0"/>
              <a:t>off </a:t>
            </a:r>
            <a:r>
              <a:rPr lang="en-US" i="1" dirty="0"/>
              <a:t>of this small, but formidable gesture.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/>
              <a:t>A handshake reveals about</a:t>
            </a:r>
            <a:r>
              <a:rPr lang="en-US" sz="2800" b="1" dirty="0" smtClean="0"/>
              <a:t>:</a:t>
            </a:r>
            <a:endParaRPr lang="id-ID" sz="2800" b="1" dirty="0" smtClean="0"/>
          </a:p>
          <a:p>
            <a:pPr marL="514350" indent="-514350" fontAlgn="auto">
              <a:spcAft>
                <a:spcPts val="0"/>
              </a:spcAft>
              <a:buAutoNum type="alphaLcPeriod"/>
              <a:defRPr/>
            </a:pPr>
            <a:r>
              <a:rPr lang="en-US" sz="2800" i="1" dirty="0" smtClean="0"/>
              <a:t>The </a:t>
            </a:r>
            <a:r>
              <a:rPr lang="en-US" sz="2800" i="1" dirty="0"/>
              <a:t>secret how much you and that person want </a:t>
            </a:r>
            <a:r>
              <a:rPr lang="id-ID" sz="2800" i="1" dirty="0"/>
              <a:t> </a:t>
            </a:r>
            <a:r>
              <a:rPr lang="id-ID" sz="2800" i="1" dirty="0" smtClean="0"/>
              <a:t>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id-ID" sz="2800" i="1" dirty="0"/>
              <a:t> </a:t>
            </a:r>
            <a:r>
              <a:rPr lang="id-ID" sz="2800" i="1" dirty="0" smtClean="0"/>
              <a:t>     </a:t>
            </a:r>
            <a:r>
              <a:rPr lang="en-US" sz="2800" i="1" dirty="0" smtClean="0"/>
              <a:t>to </a:t>
            </a:r>
            <a:r>
              <a:rPr lang="en-US" sz="2800" i="1" dirty="0"/>
              <a:t>keep and build a </a:t>
            </a:r>
            <a:r>
              <a:rPr lang="id-ID" sz="2800" i="1" dirty="0" smtClean="0"/>
              <a:t>relatio</a:t>
            </a:r>
            <a:r>
              <a:rPr lang="en-US" sz="2800" i="1" dirty="0" err="1" smtClean="0"/>
              <a:t>nship</a:t>
            </a:r>
            <a:r>
              <a:rPr lang="id-ID" sz="2800" dirty="0"/>
              <a:t>.</a:t>
            </a:r>
            <a:endParaRPr lang="id-ID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dirty="0"/>
              <a:t>b. </a:t>
            </a:r>
            <a:r>
              <a:rPr lang="en-US" sz="2800" i="1" dirty="0"/>
              <a:t>The secret of the characters of the person you </a:t>
            </a:r>
            <a:r>
              <a:rPr lang="id-ID" sz="2800" i="1" dirty="0"/>
              <a:t> </a:t>
            </a:r>
            <a:endParaRPr lang="id-ID" sz="2800" i="1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id-ID" sz="2800" i="1" dirty="0"/>
              <a:t> </a:t>
            </a:r>
            <a:r>
              <a:rPr lang="id-ID" sz="2800" i="1" dirty="0" smtClean="0"/>
              <a:t>   </a:t>
            </a:r>
            <a:r>
              <a:rPr lang="en-US" sz="2800" i="1" dirty="0" smtClean="0"/>
              <a:t>want </a:t>
            </a:r>
            <a:r>
              <a:rPr lang="en-US" sz="2800" i="1" dirty="0"/>
              <a:t>to </a:t>
            </a:r>
            <a:r>
              <a:rPr lang="en-US" sz="2800" i="1" dirty="0" smtClean="0"/>
              <a:t>know</a:t>
            </a:r>
            <a:r>
              <a:rPr lang="id-ID" sz="2800" i="1" dirty="0" smtClean="0"/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id-ID" sz="2800" dirty="0" smtClean="0"/>
              <a:t>c</a:t>
            </a:r>
            <a:r>
              <a:rPr lang="en-US" sz="2800" dirty="0" smtClean="0"/>
              <a:t>. </a:t>
            </a:r>
            <a:r>
              <a:rPr lang="en-US" sz="2800" dirty="0"/>
              <a:t>The secret about  how long you can build a </a:t>
            </a:r>
            <a:endParaRPr lang="id-ID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id-ID" sz="2800" dirty="0"/>
              <a:t> </a:t>
            </a:r>
            <a:r>
              <a:rPr lang="id-ID" sz="2800" dirty="0" smtClean="0"/>
              <a:t>   </a:t>
            </a:r>
            <a:r>
              <a:rPr lang="en-US" sz="2800" dirty="0" smtClean="0"/>
              <a:t>relationship </a:t>
            </a:r>
            <a:r>
              <a:rPr lang="en-US" sz="2800" dirty="0"/>
              <a:t>with the person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9146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b="1" dirty="0"/>
              <a:t>How to make a good and smooth conversation</a:t>
            </a:r>
            <a:r>
              <a:rPr lang="en-US" sz="2800" dirty="0"/>
              <a:t> </a:t>
            </a:r>
            <a:endParaRPr lang="en-US" alt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1. You have to know with whom you will talk </a:t>
            </a:r>
            <a:endParaRPr lang="id-ID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2. You have to know the characters of the people you will talk </a:t>
            </a:r>
            <a:endParaRPr lang="id-ID" sz="2800" dirty="0" smtClean="0"/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How to Have a Meaningful Conversation </a:t>
            </a:r>
            <a:endParaRPr lang="id-ID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ea typeface="Calibri"/>
              </a:rPr>
              <a:t>- You have to find a special place and far away from a crowded situation.                                   </a:t>
            </a:r>
            <a:r>
              <a:rPr lang="id-ID" sz="2800" dirty="0" smtClean="0">
                <a:solidFill>
                  <a:srgbClr val="000000"/>
                </a:solidFill>
                <a:latin typeface="Arial"/>
                <a:ea typeface="Calibri"/>
              </a:rPr>
              <a:t>     -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ea typeface="Calibri"/>
              </a:rPr>
              <a:t>You </a:t>
            </a:r>
            <a:r>
              <a:rPr lang="en-US" sz="2800" dirty="0">
                <a:solidFill>
                  <a:srgbClr val="000000"/>
                </a:solidFill>
                <a:latin typeface="Arial"/>
                <a:ea typeface="Calibri"/>
              </a:rPr>
              <a:t>have  not  to be in a hurry so you can talk freely without going too fast.                                  </a:t>
            </a:r>
            <a:r>
              <a:rPr lang="id-ID" sz="2800" dirty="0" smtClean="0">
                <a:solidFill>
                  <a:srgbClr val="000000"/>
                </a:solidFill>
                <a:latin typeface="Arial"/>
                <a:ea typeface="Calibri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ea typeface="Calibri"/>
              </a:rPr>
              <a:t>- </a:t>
            </a:r>
            <a:r>
              <a:rPr lang="en-US" sz="2800" dirty="0">
                <a:solidFill>
                  <a:srgbClr val="000000"/>
                </a:solidFill>
                <a:latin typeface="Arial"/>
                <a:ea typeface="Calibri"/>
              </a:rPr>
              <a:t>You have to prepare some questions and allow her/him to answer carefully.                           </a:t>
            </a:r>
            <a:r>
              <a:rPr lang="id-ID" sz="2800" dirty="0" smtClean="0">
                <a:solidFill>
                  <a:srgbClr val="000000"/>
                </a:solidFill>
                <a:latin typeface="Arial"/>
                <a:ea typeface="Calibri"/>
              </a:rPr>
              <a:t>  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ea typeface="Calibri"/>
              </a:rPr>
              <a:t>- </a:t>
            </a:r>
            <a:r>
              <a:rPr lang="en-US" sz="2800" dirty="0">
                <a:solidFill>
                  <a:srgbClr val="000000"/>
                </a:solidFill>
                <a:latin typeface="Arial"/>
                <a:ea typeface="Calibri"/>
              </a:rPr>
              <a:t>You should show your action honestly while you talk to her/him.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dirty="0"/>
              <a:t>How to end a conversation in </a:t>
            </a:r>
            <a:r>
              <a:rPr lang="en-US" sz="3600" dirty="0" smtClean="0"/>
              <a:t>English</a:t>
            </a:r>
            <a:endParaRPr lang="en-US" alt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1. Make a happy </a:t>
            </a:r>
            <a:r>
              <a:rPr lang="en-US" sz="2800" dirty="0" smtClean="0"/>
              <a:t>ending</a:t>
            </a:r>
            <a:endParaRPr lang="id-ID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2. Don’t forget to give a good comment to the </a:t>
            </a:r>
            <a:r>
              <a:rPr lang="en-US" sz="2800" dirty="0" smtClean="0"/>
              <a:t>conversation</a:t>
            </a:r>
            <a:endParaRPr lang="id-ID" sz="2800" dirty="0" smtClean="0"/>
          </a:p>
          <a:p>
            <a:pPr fontAlgn="auto">
              <a:spcAft>
                <a:spcPts val="0"/>
              </a:spcAft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16</TotalTime>
  <Words>331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0-Blanko-PPT-sesi-2-14 baru (1)</vt:lpstr>
      <vt:lpstr>PowerPoint Presentation</vt:lpstr>
      <vt:lpstr>Starting a conversation</vt:lpstr>
      <vt:lpstr>PowerPoint Presentation</vt:lpstr>
      <vt:lpstr>1. Shake your hands with a new person and smile </vt:lpstr>
      <vt:lpstr>PowerPoint Presentation</vt:lpstr>
      <vt:lpstr>How to make a good and smooth conversation </vt:lpstr>
      <vt:lpstr>PowerPoint Presentation</vt:lpstr>
      <vt:lpstr>How to end a conversation in English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Admin</cp:lastModifiedBy>
  <cp:revision>5</cp:revision>
  <dcterms:created xsi:type="dcterms:W3CDTF">2019-09-17T08:28:18Z</dcterms:created>
  <dcterms:modified xsi:type="dcterms:W3CDTF">2019-10-28T09:59:40Z</dcterms:modified>
</cp:coreProperties>
</file>