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6" r:id="rId2"/>
    <p:sldId id="277" r:id="rId3"/>
    <p:sldId id="258" r:id="rId4"/>
    <p:sldId id="260" r:id="rId5"/>
    <p:sldId id="290" r:id="rId6"/>
    <p:sldId id="284" r:id="rId7"/>
    <p:sldId id="286" r:id="rId8"/>
    <p:sldId id="295" r:id="rId9"/>
    <p:sldId id="288" r:id="rId10"/>
    <p:sldId id="291" r:id="rId11"/>
    <p:sldId id="294" r:id="rId12"/>
    <p:sldId id="292" r:id="rId13"/>
    <p:sldId id="293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18/10/2017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237331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573016"/>
            <a:ext cx="5638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2000" b="1" dirty="0"/>
              <a:t>KONDISI KERJA </a:t>
            </a:r>
            <a:r>
              <a:rPr lang="nb-NO" sz="2000" b="1" dirty="0" smtClean="0"/>
              <a:t>DAN</a:t>
            </a:r>
            <a:endParaRPr lang="id-ID" sz="2000" b="1" dirty="0" smtClean="0"/>
          </a:p>
          <a:p>
            <a:pPr algn="ctr"/>
            <a:r>
              <a:rPr lang="nb-NO" sz="2000" b="1" dirty="0" smtClean="0"/>
              <a:t> PSIKOLOGI</a:t>
            </a:r>
            <a:r>
              <a:rPr lang="id-ID" sz="2000" dirty="0"/>
              <a:t> </a:t>
            </a:r>
            <a:r>
              <a:rPr lang="id-ID" sz="2000" dirty="0" smtClean="0"/>
              <a:t> </a:t>
            </a:r>
            <a:r>
              <a:rPr lang="nb-NO" sz="2000" b="1" dirty="0" smtClean="0"/>
              <a:t>KEREKAYASAAN</a:t>
            </a:r>
            <a:endParaRPr lang="id-ID" sz="2000" dirty="0"/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</a:t>
            </a:r>
            <a:r>
              <a:rPr lang="id-ID" sz="2000" b="1" dirty="0">
                <a:solidFill>
                  <a:schemeClr val="bg1"/>
                </a:solidFill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</a:rPr>
              <a:t>5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Dra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</a:rPr>
              <a:t>S</a:t>
            </a:r>
            <a:r>
              <a:rPr lang="en-US" sz="2000" b="1" dirty="0" err="1" smtClean="0">
                <a:solidFill>
                  <a:schemeClr val="bg1"/>
                </a:solidFill>
              </a:rPr>
              <a:t>afitri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M.Msi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4" y="1412776"/>
            <a:ext cx="3092796" cy="249542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328"/>
            <a:ext cx="8568952" cy="4827992"/>
          </a:xfrm>
        </p:spPr>
        <p:txBody>
          <a:bodyPr>
            <a:normAutofit fontScale="85000" lnSpcReduction="10000"/>
          </a:bodyPr>
          <a:lstStyle/>
          <a:p>
            <a:pPr marL="109728" lvl="0" indent="0">
              <a:buNone/>
            </a:pPr>
            <a:r>
              <a:rPr lang="id-ID" sz="2900" dirty="0" smtClean="0"/>
              <a:t>1. </a:t>
            </a:r>
            <a:r>
              <a:rPr lang="en-US" sz="2900" dirty="0" err="1" smtClean="0"/>
              <a:t>Kondisi</a:t>
            </a:r>
            <a:r>
              <a:rPr lang="en-US" sz="2900" dirty="0" smtClean="0"/>
              <a:t> </a:t>
            </a:r>
            <a:r>
              <a:rPr lang="en-US" sz="2900" dirty="0" err="1"/>
              <a:t>kerja</a:t>
            </a:r>
            <a:r>
              <a:rPr lang="en-US" sz="2900" dirty="0"/>
              <a:t> </a:t>
            </a:r>
            <a:r>
              <a:rPr lang="en-US" sz="2900" dirty="0" err="1"/>
              <a:t>fisik</a:t>
            </a:r>
            <a:endParaRPr lang="id-ID" sz="2900" dirty="0"/>
          </a:p>
          <a:p>
            <a:pPr marL="109728" indent="0">
              <a:buNone/>
            </a:pPr>
            <a:r>
              <a:rPr lang="id-ID" sz="2900" dirty="0" smtClean="0"/>
              <a:t>    </a:t>
            </a:r>
            <a:r>
              <a:rPr lang="en-US" sz="2900" dirty="0" err="1" smtClean="0"/>
              <a:t>Mencakup</a:t>
            </a:r>
            <a:r>
              <a:rPr lang="en-US" sz="2900" dirty="0" smtClean="0"/>
              <a:t> </a:t>
            </a:r>
            <a:r>
              <a:rPr lang="en-US" sz="2900" dirty="0" err="1"/>
              <a:t>semua</a:t>
            </a:r>
            <a:r>
              <a:rPr lang="en-US" sz="2900" dirty="0"/>
              <a:t> </a:t>
            </a:r>
            <a:r>
              <a:rPr lang="en-US" sz="2900" dirty="0" err="1"/>
              <a:t>kondisi</a:t>
            </a:r>
            <a:r>
              <a:rPr lang="en-US" sz="2900" dirty="0"/>
              <a:t> </a:t>
            </a:r>
            <a:r>
              <a:rPr lang="en-US" sz="2900" dirty="0" err="1"/>
              <a:t>fisik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 smtClean="0"/>
              <a:t>fasilitas</a:t>
            </a:r>
            <a:r>
              <a:rPr lang="id-ID" sz="2900" dirty="0" smtClean="0"/>
              <a:t> </a:t>
            </a:r>
            <a:r>
              <a:rPr lang="en-US" sz="2900" dirty="0" err="1" smtClean="0"/>
              <a:t>kerja</a:t>
            </a:r>
            <a:r>
              <a:rPr lang="id-ID" sz="2900" dirty="0"/>
              <a:t>.</a:t>
            </a:r>
            <a:endParaRPr lang="id-ID" sz="2900" dirty="0" smtClean="0"/>
          </a:p>
          <a:p>
            <a:pPr marL="109728" indent="0">
              <a:buNone/>
            </a:pPr>
            <a:r>
              <a:rPr lang="id-ID" sz="2900" dirty="0"/>
              <a:t> </a:t>
            </a:r>
            <a:r>
              <a:rPr lang="id-ID" sz="2900" dirty="0" smtClean="0"/>
              <a:t>   </a:t>
            </a:r>
          </a:p>
          <a:p>
            <a:pPr marL="109728" indent="0">
              <a:buNone/>
            </a:pPr>
            <a:r>
              <a:rPr lang="id-ID" sz="2900" dirty="0"/>
              <a:t> </a:t>
            </a:r>
            <a:r>
              <a:rPr lang="id-ID" sz="2900" dirty="0" smtClean="0"/>
              <a:t>    F</a:t>
            </a:r>
            <a:r>
              <a:rPr lang="en-US" sz="2900" dirty="0" err="1" smtClean="0"/>
              <a:t>aktor</a:t>
            </a:r>
            <a:r>
              <a:rPr lang="en-US" sz="2900" dirty="0" smtClean="0"/>
              <a:t>-</a:t>
            </a:r>
            <a:r>
              <a:rPr lang="id-ID" sz="2900" dirty="0" smtClean="0"/>
              <a:t> </a:t>
            </a:r>
            <a:r>
              <a:rPr lang="en-US" sz="2900" dirty="0" err="1"/>
              <a:t>faktor</a:t>
            </a:r>
            <a:r>
              <a:rPr lang="en-US" sz="2900" dirty="0"/>
              <a:t> </a:t>
            </a:r>
            <a:r>
              <a:rPr lang="en-US" sz="2900" dirty="0" err="1"/>
              <a:t>lingkungan</a:t>
            </a:r>
            <a:r>
              <a:rPr lang="en-US" sz="2900" dirty="0"/>
              <a:t> </a:t>
            </a:r>
            <a:r>
              <a:rPr lang="en-US" sz="2900" dirty="0" err="1"/>
              <a:t>kerja</a:t>
            </a:r>
            <a:r>
              <a:rPr lang="en-US" sz="2900" dirty="0"/>
              <a:t> yang </a:t>
            </a:r>
            <a:r>
              <a:rPr lang="en-US" sz="2900" dirty="0" err="1"/>
              <a:t>spesifik</a:t>
            </a:r>
            <a:r>
              <a:rPr lang="en-US" sz="2900" dirty="0"/>
              <a:t> </a:t>
            </a:r>
            <a:r>
              <a:rPr lang="en-US" sz="2900" dirty="0" smtClean="0"/>
              <a:t>:</a:t>
            </a:r>
            <a:endParaRPr lang="id-ID" sz="2900" dirty="0"/>
          </a:p>
          <a:p>
            <a:pPr marL="109728" indent="0">
              <a:buNone/>
            </a:pPr>
            <a:r>
              <a:rPr lang="id-ID" sz="2900" dirty="0" smtClean="0"/>
              <a:t>     a. </a:t>
            </a:r>
            <a:r>
              <a:rPr lang="en-US" sz="2900" dirty="0" err="1" smtClean="0"/>
              <a:t>Iluminasi</a:t>
            </a:r>
            <a:r>
              <a:rPr lang="en-US" sz="2900" dirty="0" smtClean="0"/>
              <a:t> </a:t>
            </a:r>
            <a:r>
              <a:rPr lang="en-US" sz="2900" dirty="0"/>
              <a:t>= </a:t>
            </a:r>
            <a:r>
              <a:rPr lang="en-US" sz="2900" dirty="0" err="1"/>
              <a:t>Pencahayaan</a:t>
            </a:r>
            <a:r>
              <a:rPr lang="en-US" sz="2900" dirty="0"/>
              <a:t> </a:t>
            </a:r>
            <a:endParaRPr lang="id-ID" sz="2900" dirty="0"/>
          </a:p>
          <a:p>
            <a:pPr marL="109728" indent="0">
              <a:buNone/>
            </a:pPr>
            <a:r>
              <a:rPr lang="id-ID" sz="2900" dirty="0" smtClean="0"/>
              <a:t>         </a:t>
            </a:r>
            <a:r>
              <a:rPr lang="en-US" sz="2900" dirty="0" err="1" smtClean="0"/>
              <a:t>Faktor</a:t>
            </a:r>
            <a:r>
              <a:rPr lang="en-US" sz="2900" dirty="0" smtClean="0"/>
              <a:t> </a:t>
            </a:r>
            <a:r>
              <a:rPr lang="en-US" sz="2900" dirty="0"/>
              <a:t>yang </a:t>
            </a:r>
            <a:r>
              <a:rPr lang="en-US" sz="2900" dirty="0" err="1"/>
              <a:t>perlu</a:t>
            </a:r>
            <a:r>
              <a:rPr lang="en-US" sz="2900" dirty="0"/>
              <a:t> </a:t>
            </a:r>
            <a:r>
              <a:rPr lang="en-US" sz="2900" dirty="0" err="1"/>
              <a:t>diperhatikan</a:t>
            </a:r>
            <a:r>
              <a:rPr lang="en-US" sz="2900" dirty="0"/>
              <a:t> :</a:t>
            </a:r>
            <a:endParaRPr lang="id-ID" sz="2900" dirty="0"/>
          </a:p>
          <a:p>
            <a:pPr marL="109728" lvl="0" indent="0">
              <a:buNone/>
            </a:pPr>
            <a:r>
              <a:rPr lang="id-ID" sz="2900" dirty="0" smtClean="0"/>
              <a:t>            - </a:t>
            </a:r>
            <a:r>
              <a:rPr lang="en-US" sz="2900" dirty="0" err="1" smtClean="0"/>
              <a:t>Intensitas</a:t>
            </a:r>
            <a:r>
              <a:rPr lang="en-US" sz="2900" dirty="0" smtClean="0"/>
              <a:t> </a:t>
            </a:r>
            <a:r>
              <a:rPr lang="en-US" sz="2900" dirty="0" err="1"/>
              <a:t>cahaya</a:t>
            </a:r>
            <a:r>
              <a:rPr lang="en-US" sz="2900" dirty="0"/>
              <a:t>,</a:t>
            </a:r>
            <a:endParaRPr lang="id-ID" sz="2900" dirty="0"/>
          </a:p>
          <a:p>
            <a:pPr marL="109728" lvl="0" indent="0">
              <a:buNone/>
            </a:pPr>
            <a:r>
              <a:rPr lang="id-ID" sz="2900" dirty="0" smtClean="0"/>
              <a:t>            -  </a:t>
            </a:r>
            <a:r>
              <a:rPr lang="en-US" sz="2900" dirty="0" err="1" smtClean="0"/>
              <a:t>Distribusi</a:t>
            </a:r>
            <a:r>
              <a:rPr lang="en-US" sz="2900" dirty="0" smtClean="0"/>
              <a:t> </a:t>
            </a:r>
            <a:r>
              <a:rPr lang="en-US" sz="2900" dirty="0" err="1" smtClean="0"/>
              <a:t>dan</a:t>
            </a:r>
            <a:r>
              <a:rPr lang="id-ID" sz="2900" dirty="0"/>
              <a:t> </a:t>
            </a:r>
            <a:r>
              <a:rPr lang="en-US" sz="2900" dirty="0" err="1" smtClean="0"/>
              <a:t>Sinar</a:t>
            </a:r>
            <a:r>
              <a:rPr lang="en-US" sz="2900" dirty="0" smtClean="0"/>
              <a:t> </a:t>
            </a:r>
            <a:r>
              <a:rPr lang="en-US" sz="2900" dirty="0"/>
              <a:t>yang </a:t>
            </a:r>
            <a:r>
              <a:rPr lang="en-US" sz="2900" dirty="0" err="1" smtClean="0"/>
              <a:t>menyilaukan</a:t>
            </a:r>
            <a:endParaRPr lang="id-ID" sz="2900" dirty="0"/>
          </a:p>
          <a:p>
            <a:pPr marL="109728" lvl="0" indent="0">
              <a:buNone/>
            </a:pPr>
            <a:r>
              <a:rPr lang="id-ID" sz="2900" dirty="0"/>
              <a:t>	</a:t>
            </a:r>
            <a:endParaRPr lang="id-ID" sz="2900" dirty="0" smtClean="0"/>
          </a:p>
          <a:p>
            <a:pPr marL="109728" lvl="0" indent="0">
              <a:buNone/>
            </a:pPr>
            <a:r>
              <a:rPr lang="id-ID" sz="2900" dirty="0"/>
              <a:t> </a:t>
            </a:r>
            <a:r>
              <a:rPr lang="id-ID" sz="2900" dirty="0" smtClean="0"/>
              <a:t>    b. </a:t>
            </a:r>
            <a:r>
              <a:rPr lang="en-US" sz="2900" dirty="0" err="1" smtClean="0"/>
              <a:t>Warna</a:t>
            </a:r>
            <a:r>
              <a:rPr lang="en-US" sz="2900" dirty="0" smtClean="0"/>
              <a:t> </a:t>
            </a:r>
            <a:r>
              <a:rPr lang="en-US" sz="2900" dirty="0"/>
              <a:t>(</a:t>
            </a:r>
            <a:r>
              <a:rPr lang="en-US" sz="2900" dirty="0" err="1"/>
              <a:t>tidak</a:t>
            </a:r>
            <a:r>
              <a:rPr lang="en-US" sz="2900" dirty="0"/>
              <a:t> </a:t>
            </a:r>
            <a:r>
              <a:rPr lang="en-US" sz="2900" dirty="0" err="1"/>
              <a:t>ditunjang</a:t>
            </a:r>
            <a:r>
              <a:rPr lang="en-US" sz="2900" dirty="0"/>
              <a:t> </a:t>
            </a:r>
            <a:r>
              <a:rPr lang="en-US" sz="2900" dirty="0" err="1" smtClean="0"/>
              <a:t>penelitian</a:t>
            </a:r>
            <a:r>
              <a:rPr lang="en-US" sz="2900" dirty="0" smtClean="0"/>
              <a:t>)</a:t>
            </a:r>
            <a:endParaRPr lang="id-ID" sz="2900" dirty="0"/>
          </a:p>
          <a:p>
            <a:pPr marL="109728" lvl="0" indent="0">
              <a:buNone/>
            </a:pPr>
            <a:r>
              <a:rPr lang="id-ID" sz="2900" dirty="0" smtClean="0"/>
              <a:t>	</a:t>
            </a:r>
          </a:p>
          <a:p>
            <a:pPr marL="109728" lvl="0" indent="0">
              <a:buNone/>
            </a:pPr>
            <a:r>
              <a:rPr lang="id-ID" sz="2900" dirty="0" smtClean="0"/>
              <a:t>    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KONDISI KERJA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95003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id-ID" sz="2900" dirty="0" smtClean="0"/>
              <a:t>  c. </a:t>
            </a:r>
            <a:r>
              <a:rPr lang="en-US" sz="2800" dirty="0" smtClean="0"/>
              <a:t>Noise </a:t>
            </a:r>
            <a:r>
              <a:rPr lang="en-US" sz="2800" dirty="0"/>
              <a:t>= </a:t>
            </a:r>
            <a:r>
              <a:rPr lang="en-US" sz="2800" dirty="0" err="1"/>
              <a:t>bunyi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 smtClean="0"/>
              <a:t>memiliki</a:t>
            </a:r>
            <a:endParaRPr lang="id-ID" sz="2800" dirty="0" smtClean="0"/>
          </a:p>
          <a:p>
            <a:pPr marL="109728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id-ID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tugas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id-ID" sz="2800" dirty="0"/>
              <a:t> </a:t>
            </a:r>
            <a:endParaRPr lang="id-ID" sz="2800" dirty="0" smtClean="0"/>
          </a:p>
          <a:p>
            <a:pPr marL="109728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</a:t>
            </a:r>
            <a:r>
              <a:rPr lang="en-US" sz="2800" dirty="0" err="1"/>
              <a:t>aktivitas</a:t>
            </a:r>
            <a:r>
              <a:rPr lang="en-US" sz="2800" dirty="0"/>
              <a:t> yang </a:t>
            </a:r>
            <a:r>
              <a:rPr lang="en-US" sz="2800" dirty="0" err="1" smtClean="0"/>
              <a:t>dilakukan</a:t>
            </a:r>
            <a:endParaRPr lang="id-ID" sz="2800" dirty="0" smtClean="0"/>
          </a:p>
          <a:p>
            <a:pPr marL="109728" indent="0">
              <a:buNone/>
            </a:pPr>
            <a:endParaRPr lang="id-ID" sz="2800" dirty="0"/>
          </a:p>
          <a:p>
            <a:pPr marL="109728" indent="0">
              <a:buNone/>
            </a:pPr>
            <a:r>
              <a:rPr lang="en-US" sz="2800" dirty="0" smtClean="0"/>
              <a:t>Cara </a:t>
            </a:r>
            <a:r>
              <a:rPr lang="en-US" sz="2800" dirty="0" err="1"/>
              <a:t>mengurangi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kebisingan</a:t>
            </a:r>
            <a:r>
              <a:rPr lang="en-US" sz="2800" dirty="0"/>
              <a:t> :</a:t>
            </a:r>
            <a:endParaRPr lang="id-ID" sz="2800" dirty="0"/>
          </a:p>
          <a:p>
            <a:pPr marL="109728" lvl="0" indent="0">
              <a:buNone/>
            </a:pPr>
            <a:r>
              <a:rPr lang="id-ID" sz="2800" dirty="0" smtClean="0"/>
              <a:t>           - </a:t>
            </a:r>
            <a:r>
              <a:rPr lang="en-US" sz="2800" dirty="0" err="1" smtClean="0"/>
              <a:t>Mengurangi</a:t>
            </a:r>
            <a:r>
              <a:rPr lang="en-US" sz="2800" dirty="0" smtClean="0"/>
              <a:t> </a:t>
            </a:r>
            <a:r>
              <a:rPr lang="en-US" sz="2800" dirty="0"/>
              <a:t>/ </a:t>
            </a:r>
            <a:r>
              <a:rPr lang="en-US" sz="2800" dirty="0" err="1"/>
              <a:t>meredam</a:t>
            </a:r>
            <a:r>
              <a:rPr lang="en-US" sz="2800" dirty="0"/>
              <a:t> </a:t>
            </a:r>
            <a:r>
              <a:rPr lang="en-US" sz="2800" dirty="0" err="1" smtClean="0"/>
              <a:t>tingkat</a:t>
            </a:r>
            <a:endParaRPr lang="id-ID" sz="2800" dirty="0" smtClean="0"/>
          </a:p>
          <a:p>
            <a:pPr marL="109728" lvl="0" indent="0">
              <a:buNone/>
            </a:pPr>
            <a:r>
              <a:rPr lang="id-ID" sz="2800" dirty="0" smtClean="0"/>
              <a:t>              </a:t>
            </a:r>
            <a:r>
              <a:rPr lang="en-US" sz="2800" dirty="0" smtClean="0"/>
              <a:t>decibel</a:t>
            </a:r>
            <a:endParaRPr lang="id-ID" sz="2800" dirty="0"/>
          </a:p>
          <a:p>
            <a:pPr marL="109728" lvl="0" indent="0">
              <a:buNone/>
            </a:pPr>
            <a:r>
              <a:rPr lang="id-ID" sz="2800" dirty="0" smtClean="0"/>
              <a:t>           - </a:t>
            </a:r>
            <a:r>
              <a:rPr lang="en-US" sz="2800" dirty="0" err="1" smtClean="0"/>
              <a:t>Memasang</a:t>
            </a:r>
            <a:r>
              <a:rPr lang="en-US" sz="2800" dirty="0" smtClean="0"/>
              <a:t> </a:t>
            </a:r>
            <a:r>
              <a:rPr lang="en-US" sz="2800" dirty="0" err="1"/>
              <a:t>dinding</a:t>
            </a:r>
            <a:r>
              <a:rPr lang="en-US" sz="2800" dirty="0"/>
              <a:t> </a:t>
            </a:r>
            <a:r>
              <a:rPr lang="en-US" sz="2800" dirty="0" err="1"/>
              <a:t>kedap</a:t>
            </a:r>
            <a:r>
              <a:rPr lang="en-US" sz="2800" dirty="0"/>
              <a:t> </a:t>
            </a:r>
            <a:r>
              <a:rPr lang="en-US" sz="2800" dirty="0" err="1"/>
              <a:t>suara</a:t>
            </a:r>
            <a:r>
              <a:rPr lang="en-US" sz="2800" dirty="0"/>
              <a:t>;</a:t>
            </a:r>
            <a:endParaRPr lang="id-ID" sz="2800" dirty="0"/>
          </a:p>
          <a:p>
            <a:pPr marL="109728" lvl="0" indent="0">
              <a:buNone/>
            </a:pPr>
            <a:r>
              <a:rPr lang="id-ID" sz="2800" dirty="0" smtClean="0"/>
              <a:t>           -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/>
              <a:t>alat</a:t>
            </a:r>
            <a:r>
              <a:rPr lang="en-US" sz="2800" dirty="0"/>
              <a:t> </a:t>
            </a:r>
            <a:r>
              <a:rPr lang="en-US" sz="2800" dirty="0" err="1"/>
              <a:t>pelindung</a:t>
            </a:r>
            <a:r>
              <a:rPr lang="en-US" sz="2800" dirty="0"/>
              <a:t> </a:t>
            </a:r>
            <a:r>
              <a:rPr lang="en-US" sz="2800" dirty="0" err="1"/>
              <a:t>telinga</a:t>
            </a:r>
            <a:r>
              <a:rPr lang="en-US" sz="2800" dirty="0"/>
              <a:t>.</a:t>
            </a:r>
            <a:endParaRPr lang="id-ID" sz="2800" dirty="0"/>
          </a:p>
          <a:p>
            <a:endParaRPr lang="id-ID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KONDISI KERJA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8046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0936" lvl="2" indent="0">
              <a:buNone/>
            </a:pPr>
            <a:r>
              <a:rPr lang="id-ID" sz="3200" dirty="0" smtClean="0"/>
              <a:t>d. </a:t>
            </a:r>
            <a:r>
              <a:rPr lang="en-US" sz="3200" dirty="0" err="1" smtClean="0"/>
              <a:t>Musik</a:t>
            </a:r>
            <a:r>
              <a:rPr lang="en-US" sz="3200" dirty="0"/>
              <a:t>, </a:t>
            </a:r>
            <a:r>
              <a:rPr lang="en-US" sz="3200" dirty="0" err="1"/>
              <a:t>hal-hal</a:t>
            </a:r>
            <a:r>
              <a:rPr lang="en-US" sz="3200" dirty="0"/>
              <a:t> yang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diperhatikan</a:t>
            </a:r>
            <a:r>
              <a:rPr lang="en-US" sz="3200" dirty="0"/>
              <a:t> </a:t>
            </a:r>
            <a:r>
              <a:rPr lang="en-US" sz="2400" dirty="0"/>
              <a:t>:</a:t>
            </a:r>
            <a:endParaRPr lang="id-ID" sz="2400" dirty="0"/>
          </a:p>
          <a:p>
            <a:pPr marL="109728" lvl="0" indent="0">
              <a:buNone/>
            </a:pPr>
            <a:r>
              <a:rPr lang="id-ID" sz="2400" dirty="0" smtClean="0"/>
              <a:t> </a:t>
            </a:r>
          </a:p>
          <a:p>
            <a:pPr marL="708660" lvl="1" indent="-342900">
              <a:buFont typeface="Wingdings" pitchFamily="2" charset="2"/>
              <a:buChar char="q"/>
            </a:pPr>
            <a:r>
              <a:rPr lang="id-ID" sz="2400" dirty="0" smtClean="0"/>
              <a:t>`</a:t>
            </a:r>
            <a:r>
              <a:rPr lang="en-US" sz="2400" dirty="0" err="1" smtClean="0"/>
              <a:t>Musik</a:t>
            </a:r>
            <a:r>
              <a:rPr lang="en-US" sz="2400" dirty="0" smtClean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efek</a:t>
            </a:r>
            <a:r>
              <a:rPr lang="en-US" sz="2400" dirty="0"/>
              <a:t> </a:t>
            </a:r>
            <a:r>
              <a:rPr lang="id-ID" sz="2400" dirty="0" smtClean="0"/>
              <a:t>  </a:t>
            </a:r>
            <a:r>
              <a:rPr lang="en-US" sz="2400" dirty="0" err="1" smtClean="0"/>
              <a:t>menguntungkan</a:t>
            </a:r>
            <a:r>
              <a:rPr lang="en-US" sz="2400" dirty="0" smtClean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;</a:t>
            </a:r>
            <a:endParaRPr lang="id-ID" sz="2400" dirty="0"/>
          </a:p>
          <a:p>
            <a:pPr marL="708660" lvl="1" indent="-342900">
              <a:buFont typeface="Wingdings" pitchFamily="2" charset="2"/>
              <a:buChar char="q"/>
            </a:pP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yang </a:t>
            </a:r>
            <a:r>
              <a:rPr lang="en-US" sz="2400" dirty="0" err="1"/>
              <a:t>diulang-ulang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smtClean="0"/>
              <a:t>mental;</a:t>
            </a:r>
            <a:endParaRPr lang="id-ID" sz="2400" dirty="0"/>
          </a:p>
          <a:p>
            <a:pPr marL="708660" lvl="1" indent="-342900">
              <a:buFont typeface="Wingdings" pitchFamily="2" charset="2"/>
              <a:buChar char="q"/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bunyi-bunyi</a:t>
            </a:r>
            <a:r>
              <a:rPr lang="en-US" sz="2400" dirty="0"/>
              <a:t> </a:t>
            </a:r>
            <a:r>
              <a:rPr lang="en-US" sz="2400" dirty="0" err="1"/>
              <a:t>keras</a:t>
            </a:r>
            <a:r>
              <a:rPr lang="en-US" sz="2400" dirty="0"/>
              <a:t> </a:t>
            </a:r>
            <a:r>
              <a:rPr lang="en-US" sz="2400" dirty="0" smtClean="0"/>
              <a:t>lain;</a:t>
            </a:r>
            <a:endParaRPr lang="id-ID" sz="2400" dirty="0"/>
          </a:p>
          <a:p>
            <a:pPr marL="708660" lvl="1" indent="-342900">
              <a:buFont typeface="Wingdings" pitchFamily="2" charset="2"/>
              <a:buChar char="q"/>
            </a:pPr>
            <a:r>
              <a:rPr lang="en-US" sz="2400" dirty="0" err="1" smtClean="0"/>
              <a:t>Musik</a:t>
            </a:r>
            <a:r>
              <a:rPr lang="en-US" sz="2400" dirty="0" smtClean="0"/>
              <a:t> </a:t>
            </a:r>
            <a:r>
              <a:rPr lang="en-US" sz="2400" dirty="0" err="1"/>
              <a:t>meriah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musik</a:t>
            </a:r>
            <a:r>
              <a:rPr lang="en-US" sz="2400" dirty="0"/>
              <a:t> </a:t>
            </a:r>
            <a:r>
              <a:rPr lang="en-US" sz="2400" dirty="0" err="1"/>
              <a:t>ringan</a:t>
            </a:r>
            <a:r>
              <a:rPr lang="en-US" sz="2400" dirty="0"/>
              <a:t> </a:t>
            </a:r>
            <a:r>
              <a:rPr lang="en-US" sz="2400" dirty="0" err="1"/>
              <a:t>ditengah</a:t>
            </a:r>
            <a:r>
              <a:rPr lang="en-US" sz="2400" dirty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;</a:t>
            </a:r>
            <a:endParaRPr lang="id-ID" sz="2400" dirty="0"/>
          </a:p>
          <a:p>
            <a:pPr marL="708660" lvl="1" indent="-342900">
              <a:buFont typeface="Wingdings" pitchFamily="2" charset="2"/>
              <a:buChar char="q"/>
            </a:pPr>
            <a:r>
              <a:rPr lang="en-US" sz="2400" dirty="0" smtClean="0"/>
              <a:t>Tempo </a:t>
            </a:r>
            <a:r>
              <a:rPr lang="en-US" sz="2400" dirty="0" err="1"/>
              <a:t>musik</a:t>
            </a:r>
            <a:r>
              <a:rPr lang="en-US" sz="2400" dirty="0"/>
              <a:t> </a:t>
            </a:r>
            <a:r>
              <a:rPr lang="en-US" sz="2400" dirty="0" err="1"/>
              <a:t>sedang</a:t>
            </a:r>
            <a:r>
              <a:rPr lang="en-US" sz="2400" dirty="0" smtClean="0"/>
              <a:t>.</a:t>
            </a:r>
            <a:endParaRPr lang="id-ID" sz="2400" dirty="0"/>
          </a:p>
          <a:p>
            <a:endParaRPr lang="id-ID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Kondisi kerja ....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9945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id-ID" dirty="0" smtClean="0"/>
              <a:t>2.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/>
              <a:t>lama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endParaRPr lang="id-ID" dirty="0" smtClean="0"/>
          </a:p>
          <a:p>
            <a:pPr marL="109728" lvl="0" indent="0">
              <a:buNone/>
            </a:pPr>
            <a:endParaRPr lang="id-ID" dirty="0"/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   </a:t>
            </a:r>
            <a:r>
              <a:rPr lang="en-US" dirty="0" smtClean="0"/>
              <a:t>Jam </a:t>
            </a:r>
            <a:r>
              <a:rPr lang="en-US" dirty="0" err="1" smtClean="0"/>
              <a:t>kerja</a:t>
            </a:r>
            <a:endParaRPr lang="id-ID" dirty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/>
              <a:t>paruh-waktu</a:t>
            </a:r>
            <a:r>
              <a:rPr lang="en-US" dirty="0"/>
              <a:t> </a:t>
            </a:r>
            <a:r>
              <a:rPr lang="en-US" dirty="0" err="1" smtClean="0"/>
              <a:t>tetap</a:t>
            </a:r>
            <a:endParaRPr lang="id-ID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4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seminggu</a:t>
            </a:r>
            <a:endParaRPr lang="id-ID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Jam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lentur</a:t>
            </a:r>
            <a:endParaRPr lang="id-ID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1068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000" dirty="0" smtClean="0">
                <a:latin typeface="Berlin Sans FB" pitchFamily="34" charset="0"/>
              </a:rPr>
              <a:t>	Diskusikan dalam kelompok mengapa </a:t>
            </a:r>
            <a:r>
              <a:rPr lang="id-ID" sz="2000" dirty="0" smtClean="0">
                <a:latin typeface="Berlin Sans FB" pitchFamily="34" charset="0"/>
              </a:rPr>
              <a:t>kondisi kerja dan psikologi pekerjaan dalam satu perusahaan tertentu ( sulahkan tentukan), bisa </a:t>
            </a:r>
            <a:r>
              <a:rPr lang="id-ID" sz="2000" dirty="0">
                <a:latin typeface="Berlin Sans FB" pitchFamily="34" charset="0"/>
              </a:rPr>
              <a:t>m</a:t>
            </a:r>
            <a:r>
              <a:rPr lang="id-ID" sz="2000" dirty="0" smtClean="0">
                <a:latin typeface="Berlin Sans FB" pitchFamily="34" charset="0"/>
              </a:rPr>
              <a:t>emperbaiki </a:t>
            </a:r>
            <a:r>
              <a:rPr lang="id-ID" sz="2000" dirty="0" smtClean="0">
                <a:latin typeface="Berlin Sans FB" pitchFamily="34" charset="0"/>
              </a:rPr>
              <a:t>&amp; meningkatkan </a:t>
            </a:r>
            <a:r>
              <a:rPr lang="id-ID" sz="2000" dirty="0" smtClean="0">
                <a:latin typeface="Berlin Sans FB" pitchFamily="34" charset="0"/>
              </a:rPr>
              <a:t>kinerja</a:t>
            </a:r>
            <a:endParaRPr lang="id-ID" sz="2000" dirty="0" smtClean="0">
              <a:latin typeface="Berlin Sans FB" pitchFamily="34" charset="0"/>
            </a:endParaRPr>
          </a:p>
          <a:p>
            <a:pPr marL="566928" indent="-457200">
              <a:buFont typeface="+mj-lt"/>
              <a:buAutoNum type="arabicPeriod"/>
            </a:pPr>
            <a:endParaRPr lang="id-ID" sz="2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id-ID" sz="2000" dirty="0" smtClean="0">
                <a:solidFill>
                  <a:srgbClr val="FF0000"/>
                </a:solidFill>
                <a:latin typeface="Berlin Sans FB" pitchFamily="34" charset="0"/>
              </a:rPr>
              <a:t>	</a:t>
            </a:r>
            <a:endParaRPr lang="id-ID" sz="2000" dirty="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/>
          </a:bodyPr>
          <a:lstStyle/>
          <a:p>
            <a:pPr algn="ctr"/>
            <a:r>
              <a:rPr lang="id-ID" sz="3200" b="0" dirty="0" smtClean="0">
                <a:solidFill>
                  <a:srgbClr val="FF0000"/>
                </a:solidFill>
                <a:effectLst/>
                <a:latin typeface="Berlin Sans FB" pitchFamily="34" charset="0"/>
              </a:rPr>
              <a:t>TUGAS </a:t>
            </a:r>
            <a:r>
              <a:rPr lang="id-ID" sz="3200" b="0" smtClean="0">
                <a:solidFill>
                  <a:srgbClr val="FF0000"/>
                </a:solidFill>
                <a:effectLst/>
                <a:latin typeface="Berlin Sans FB" pitchFamily="34" charset="0"/>
              </a:rPr>
              <a:t>ANALISIS BERKELOMPOK</a:t>
            </a:r>
            <a:endParaRPr lang="id-ID" sz="3200" b="0" dirty="0">
              <a:solidFill>
                <a:srgbClr val="FF0000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bagaimana kondisi pekerjaan dan psikologi perekayasaan </a:t>
            </a:r>
            <a:endParaRPr lang="id-ID" sz="2800" dirty="0" smtClean="0"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2146560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id-ID" sz="2800" dirty="0" smtClean="0">
                <a:latin typeface="Berlin Sans FB" pitchFamily="34" charset="0"/>
              </a:rPr>
              <a:t>Menurut Anda, mengapa </a:t>
            </a:r>
            <a:r>
              <a:rPr lang="id-ID" sz="2800" dirty="0" smtClean="0">
                <a:latin typeface="Berlin Sans FB" pitchFamily="34" charset="0"/>
              </a:rPr>
              <a:t>kondisi kerja harus diperhatikan</a:t>
            </a:r>
            <a:r>
              <a:rPr lang="id-ID" sz="2800" dirty="0" smtClean="0">
                <a:latin typeface="Berlin Sans FB" pitchFamily="34" charset="0"/>
              </a:rPr>
              <a:t> </a:t>
            </a:r>
            <a:endParaRPr lang="id-ID" sz="2800" dirty="0" smtClean="0">
              <a:latin typeface="Berlin Sans FB" pitchFamily="34" charset="0"/>
            </a:endParaRPr>
          </a:p>
          <a:p>
            <a:pPr marL="624078" indent="-514350">
              <a:buFont typeface="+mj-lt"/>
              <a:buAutoNum type="arabicParenR"/>
            </a:pPr>
            <a:r>
              <a:rPr lang="id-ID" sz="2800" dirty="0" smtClean="0">
                <a:latin typeface="Berlin Sans FB" pitchFamily="34" charset="0"/>
              </a:rPr>
              <a:t>Menurut Anda, </a:t>
            </a:r>
            <a:r>
              <a:rPr lang="id-ID" sz="2800" dirty="0" smtClean="0">
                <a:latin typeface="Berlin Sans FB" pitchFamily="34" charset="0"/>
              </a:rPr>
              <a:t>mengapa perekayasaan kerja penting untuk efisiensi kerja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id-ID" sz="3200" b="0" dirty="0" smtClean="0">
                <a:solidFill>
                  <a:srgbClr val="FF0000"/>
                </a:solidFill>
                <a:effectLst/>
                <a:latin typeface="Berlin Sans FB" pitchFamily="34" charset="0"/>
              </a:rPr>
              <a:t>DISKUSI</a:t>
            </a:r>
            <a:endParaRPr lang="en-US" sz="3200" b="0" dirty="0">
              <a:solidFill>
                <a:srgbClr val="FF0000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429156"/>
          </a:xfrm>
          <a:ln>
            <a:noFill/>
          </a:ln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Ranc</a:t>
            </a:r>
            <a:r>
              <a:rPr lang="id-ID" sz="2400" dirty="0" smtClean="0">
                <a:solidFill>
                  <a:srgbClr val="FF0000"/>
                </a:solidFill>
              </a:rPr>
              <a:t>angan</a:t>
            </a:r>
            <a:r>
              <a:rPr lang="id-ID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Pekerjaan</a:t>
            </a:r>
            <a:r>
              <a:rPr lang="id-ID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	</a:t>
            </a:r>
            <a:endParaRPr lang="id-ID" sz="2400" dirty="0"/>
          </a:p>
          <a:p>
            <a:pPr marL="109728" indent="0">
              <a:buNone/>
            </a:pPr>
            <a:r>
              <a:rPr lang="id-ID" sz="2400" dirty="0" smtClean="0"/>
              <a:t>        - </a:t>
            </a:r>
            <a:r>
              <a:rPr lang="en-US" sz="2400" dirty="0" err="1" smtClean="0"/>
              <a:t>Peralatan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endParaRPr lang="id-ID" sz="2400" dirty="0" smtClean="0"/>
          </a:p>
          <a:p>
            <a:pPr marL="109728" indent="0">
              <a:buNone/>
            </a:pPr>
            <a:r>
              <a:rPr lang="id-ID" sz="2400" dirty="0"/>
              <a:t>	</a:t>
            </a:r>
            <a:r>
              <a:rPr lang="id-ID" sz="2400" dirty="0" smtClean="0"/>
              <a:t>- </a:t>
            </a:r>
            <a:r>
              <a:rPr lang="en-US" sz="2400" dirty="0" err="1" smtClean="0"/>
              <a:t>Prosedur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endParaRPr lang="id-ID" sz="2400" dirty="0"/>
          </a:p>
          <a:p>
            <a:pPr marL="109728" indent="0">
              <a:buNone/>
            </a:pPr>
            <a:r>
              <a:rPr lang="id-ID" sz="2400" dirty="0"/>
              <a:t> </a:t>
            </a:r>
            <a:r>
              <a:rPr lang="id-ID" sz="2400" dirty="0" smtClean="0"/>
              <a:t>        - </a:t>
            </a:r>
            <a:r>
              <a:rPr lang="en-US" sz="2400" dirty="0" smtClean="0"/>
              <a:t>Workspace </a:t>
            </a:r>
            <a:r>
              <a:rPr lang="en-US" sz="2400" dirty="0"/>
              <a:t>design</a:t>
            </a:r>
            <a:endParaRPr lang="id-ID" sz="2400" dirty="0"/>
          </a:p>
          <a:p>
            <a:pPr marL="109728" indent="0">
              <a:buNone/>
            </a:pPr>
            <a:r>
              <a:rPr lang="en-US" sz="2400" dirty="0"/>
              <a:t> </a:t>
            </a:r>
            <a:endParaRPr lang="id-ID" sz="2400" dirty="0"/>
          </a:p>
          <a:p>
            <a:pPr marL="109728" indent="0">
              <a:buNone/>
            </a:pPr>
            <a:r>
              <a:rPr lang="en-US" sz="2400" dirty="0" err="1">
                <a:solidFill>
                  <a:srgbClr val="FF0000"/>
                </a:solidFill>
              </a:rPr>
              <a:t>Tenaga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Kerja</a:t>
            </a:r>
            <a:r>
              <a:rPr lang="id-ID" sz="2400" dirty="0" smtClean="0">
                <a:solidFill>
                  <a:srgbClr val="FF0000"/>
                </a:solidFill>
              </a:rPr>
              <a:t> :</a:t>
            </a:r>
          </a:p>
          <a:p>
            <a:pPr marL="109728" indent="0">
              <a:buNone/>
            </a:pPr>
            <a:r>
              <a:rPr lang="id-ID" sz="2400" dirty="0"/>
              <a:t>	</a:t>
            </a:r>
            <a:r>
              <a:rPr lang="id-ID" sz="2400" dirty="0" smtClean="0"/>
              <a:t>- </a:t>
            </a:r>
            <a:r>
              <a:rPr lang="en-US" sz="2400" dirty="0" err="1" smtClean="0"/>
              <a:t>Ket</a:t>
            </a:r>
            <a:r>
              <a:rPr lang="id-ID" sz="2400" dirty="0" smtClean="0"/>
              <a:t>e</a:t>
            </a:r>
            <a:r>
              <a:rPr lang="en-US" sz="2400" dirty="0" err="1" smtClean="0"/>
              <a:t>rampilan</a:t>
            </a:r>
            <a:endParaRPr lang="id-ID" sz="2400" dirty="0" smtClean="0"/>
          </a:p>
          <a:p>
            <a:pPr marL="109728" indent="0">
              <a:buNone/>
            </a:pPr>
            <a:r>
              <a:rPr lang="id-ID" sz="2400" dirty="0"/>
              <a:t>	</a:t>
            </a:r>
            <a:r>
              <a:rPr lang="id-ID" sz="2400" dirty="0" smtClean="0"/>
              <a:t>- </a:t>
            </a:r>
            <a:r>
              <a:rPr lang="en-US" sz="2400" dirty="0" err="1" smtClean="0"/>
              <a:t>Keterbatasan</a:t>
            </a:r>
            <a:r>
              <a:rPr lang="en-US" sz="2400" dirty="0" smtClean="0"/>
              <a:t> </a:t>
            </a:r>
            <a:r>
              <a:rPr lang="en-US" sz="2400" dirty="0" err="1"/>
              <a:t>manusia</a:t>
            </a:r>
            <a:endParaRPr lang="id-ID" sz="2400" dirty="0"/>
          </a:p>
          <a:p>
            <a:pPr marL="109728" indent="0">
              <a:buNone/>
            </a:pPr>
            <a:r>
              <a:rPr lang="id-ID" sz="2400" dirty="0"/>
              <a:t> </a:t>
            </a:r>
            <a:r>
              <a:rPr lang="id-ID" sz="2400" dirty="0" smtClean="0"/>
              <a:t>           </a:t>
            </a:r>
            <a:r>
              <a:rPr lang="en-US" sz="2400" dirty="0" smtClean="0"/>
              <a:t>(</a:t>
            </a:r>
            <a:r>
              <a:rPr lang="en-US" sz="2400" dirty="0" err="1"/>
              <a:t>segi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psikologis</a:t>
            </a:r>
            <a:r>
              <a:rPr lang="en-US" sz="2400" dirty="0"/>
              <a:t>)</a:t>
            </a:r>
            <a:endParaRPr lang="id-ID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42942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id-ID" sz="3200" dirty="0" smtClean="0">
                <a:solidFill>
                  <a:srgbClr val="FF0000"/>
                </a:solidFill>
                <a:effectLst/>
                <a:latin typeface="Berlin Sans FB" pitchFamily="34" charset="0"/>
              </a:rPr>
              <a:t>Kondisi Kerja</a:t>
            </a:r>
            <a:endParaRPr lang="en-US" sz="3200" dirty="0">
              <a:solidFill>
                <a:srgbClr val="FF0000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d-ID" sz="2800" dirty="0" smtClean="0"/>
              <a:t>PEREKAYASAAN</a:t>
            </a:r>
            <a:endParaRPr lang="id-ID" sz="2800" b="1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700808"/>
            <a:ext cx="8229600" cy="16209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err="1"/>
              <a:t>Psikologi</a:t>
            </a:r>
            <a:r>
              <a:rPr lang="en-US" sz="2400" dirty="0"/>
              <a:t> </a:t>
            </a:r>
            <a:r>
              <a:rPr lang="en-US" sz="2400" dirty="0" err="1"/>
              <a:t>Kerekayasaan</a:t>
            </a:r>
            <a:r>
              <a:rPr lang="en-US" sz="2400" dirty="0"/>
              <a:t> = </a:t>
            </a:r>
            <a:r>
              <a:rPr lang="en-US" sz="2400" dirty="0" err="1"/>
              <a:t>Kerekayasaan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= </a:t>
            </a:r>
            <a:r>
              <a:rPr lang="en-US" sz="2400" dirty="0" err="1"/>
              <a:t>Kerekayasaan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= Ergonomic</a:t>
            </a:r>
            <a:endParaRPr lang="id-ID" sz="2400" dirty="0"/>
          </a:p>
          <a:p>
            <a:endParaRPr lang="id-ID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3789040"/>
            <a:ext cx="7571303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Psi</a:t>
            </a:r>
            <a:r>
              <a:rPr lang="en-US" sz="2400" dirty="0"/>
              <a:t>. </a:t>
            </a:r>
            <a:r>
              <a:rPr lang="en-US" sz="2400" dirty="0" err="1"/>
              <a:t>kerekayasaan</a:t>
            </a:r>
            <a:r>
              <a:rPr lang="en-US" sz="2400" dirty="0"/>
              <a:t>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penemuan</a:t>
            </a:r>
            <a:r>
              <a:rPr lang="en-US" sz="2400" dirty="0"/>
              <a:t> 	</a:t>
            </a:r>
            <a:endParaRPr lang="id-ID" sz="2400" dirty="0" smtClean="0"/>
          </a:p>
          <a:p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/>
              <a:t>inf.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	</a:t>
            </a:r>
            <a:endParaRPr lang="id-ID" sz="2400" dirty="0" smtClean="0"/>
          </a:p>
          <a:p>
            <a:r>
              <a:rPr lang="en-US" sz="2400" dirty="0" err="1" smtClean="0"/>
              <a:t>kaitannya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</a:t>
            </a:r>
            <a:r>
              <a:rPr lang="id-ID" sz="2400" dirty="0" smtClean="0"/>
              <a:t>n </a:t>
            </a:r>
            <a:r>
              <a:rPr lang="en-US" sz="2400" dirty="0" err="1" smtClean="0"/>
              <a:t>mesin-mesin</a:t>
            </a:r>
            <a:r>
              <a:rPr lang="en-US" sz="2400" dirty="0"/>
              <a:t>, </a:t>
            </a:r>
            <a:r>
              <a:rPr lang="en-US" sz="2400" dirty="0" err="1"/>
              <a:t>peralatan</a:t>
            </a:r>
            <a:r>
              <a:rPr lang="en-US" sz="2400" dirty="0"/>
              <a:t>, </a:t>
            </a:r>
            <a:endParaRPr lang="id-ID" sz="2400" dirty="0" smtClean="0"/>
          </a:p>
          <a:p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 smtClean="0"/>
              <a:t>kerja</a:t>
            </a:r>
            <a:r>
              <a:rPr lang="id-ID" sz="2400" dirty="0" smtClean="0"/>
              <a:t> (</a:t>
            </a:r>
            <a:r>
              <a:rPr lang="en-US" sz="2400" b="1" dirty="0" err="1" smtClean="0"/>
              <a:t>Chapanis</a:t>
            </a:r>
            <a:r>
              <a:rPr lang="en-US" sz="2400" b="1" dirty="0" smtClean="0"/>
              <a:t> </a:t>
            </a:r>
            <a:r>
              <a:rPr lang="id-ID" sz="2400" b="1" dirty="0" smtClean="0"/>
              <a:t>)</a:t>
            </a:r>
            <a:endParaRPr lang="id-ID" sz="2400" dirty="0"/>
          </a:p>
          <a:p>
            <a:r>
              <a:rPr lang="en-US" sz="2400" dirty="0"/>
              <a:t> </a:t>
            </a:r>
            <a:endParaRPr lang="id-ID" sz="24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493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4784"/>
            <a:ext cx="8229600" cy="4525963"/>
          </a:xfrm>
        </p:spPr>
        <p:txBody>
          <a:bodyPr>
            <a:normAutofit lnSpcReduction="10000"/>
          </a:bodyPr>
          <a:lstStyle/>
          <a:p>
            <a:endParaRPr lang="id-ID" sz="1800" dirty="0"/>
          </a:p>
          <a:p>
            <a:pPr lvl="3"/>
            <a:r>
              <a:rPr lang="id-ID" sz="3600" dirty="0" smtClean="0"/>
              <a:t>Mengubah </a:t>
            </a:r>
            <a:r>
              <a:rPr lang="id-ID" sz="3600" dirty="0"/>
              <a:t>m</a:t>
            </a:r>
            <a:r>
              <a:rPr lang="en-US" sz="3600" dirty="0" err="1" smtClean="0"/>
              <a:t>esin-mesin</a:t>
            </a:r>
            <a:r>
              <a:rPr lang="en-US" sz="3600" dirty="0" smtClean="0"/>
              <a:t> </a:t>
            </a:r>
            <a:r>
              <a:rPr lang="en-US" sz="3600" dirty="0"/>
              <a:t>&amp; </a:t>
            </a:r>
            <a:r>
              <a:rPr lang="en-US" sz="3600" dirty="0" err="1"/>
              <a:t>alat-alat</a:t>
            </a:r>
            <a:r>
              <a:rPr lang="en-US" sz="3600" dirty="0"/>
              <a:t> yang </a:t>
            </a:r>
            <a:r>
              <a:rPr lang="en-US" sz="3600" dirty="0" err="1"/>
              <a:t>digunakan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 smtClean="0"/>
              <a:t>pekerjaan</a:t>
            </a:r>
            <a:endParaRPr lang="id-ID" sz="3600" dirty="0"/>
          </a:p>
          <a:p>
            <a:pPr lvl="3"/>
            <a:endParaRPr lang="id-ID" sz="3600" dirty="0"/>
          </a:p>
          <a:p>
            <a:pPr lvl="3"/>
            <a:r>
              <a:rPr lang="id-ID" sz="3600" dirty="0" smtClean="0"/>
              <a:t>Mengubah l</a:t>
            </a:r>
            <a:r>
              <a:rPr lang="en-US" sz="3600" dirty="0" err="1" smtClean="0"/>
              <a:t>ingkungan</a:t>
            </a:r>
            <a:r>
              <a:rPr lang="en-US" sz="3600" dirty="0" smtClean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bekerja</a:t>
            </a:r>
            <a:r>
              <a:rPr lang="en-US" sz="3600" dirty="0"/>
              <a:t>,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membuat</a:t>
            </a:r>
            <a:r>
              <a:rPr lang="en-US" sz="3600" dirty="0"/>
              <a:t> </a:t>
            </a:r>
            <a:r>
              <a:rPr lang="en-US" sz="3600" dirty="0" err="1"/>
              <a:t>pekerjaannya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.</a:t>
            </a:r>
            <a:endParaRPr lang="id-ID" sz="3600" dirty="0"/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err="1"/>
              <a:t>Tugas</a:t>
            </a:r>
            <a:r>
              <a:rPr lang="en-US" sz="4400" dirty="0"/>
              <a:t> </a:t>
            </a:r>
            <a:r>
              <a:rPr lang="en-US" sz="4400" dirty="0" smtClean="0"/>
              <a:t>Psi</a:t>
            </a:r>
            <a:r>
              <a:rPr lang="id-ID" sz="4400" dirty="0" smtClean="0"/>
              <a:t>kologi</a:t>
            </a:r>
            <a:r>
              <a:rPr lang="en-US" sz="4400" dirty="0" smtClean="0"/>
              <a:t> </a:t>
            </a:r>
            <a:r>
              <a:rPr lang="en-US" sz="4400" dirty="0" err="1"/>
              <a:t>Kerekayasaan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5"/>
            <a:ext cx="8229600" cy="3816424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id-ID" dirty="0"/>
          </a:p>
          <a:p>
            <a:r>
              <a:rPr lang="en-US" sz="3200" dirty="0" err="1" smtClean="0"/>
              <a:t>Membantu</a:t>
            </a:r>
            <a:r>
              <a:rPr lang="en-US" sz="3200" dirty="0" smtClean="0"/>
              <a:t> </a:t>
            </a:r>
            <a:r>
              <a:rPr lang="en-US" sz="3200" dirty="0" err="1" smtClean="0"/>
              <a:t>membuat</a:t>
            </a:r>
            <a:r>
              <a:rPr lang="en-US" sz="3200" dirty="0" smtClean="0"/>
              <a:t> </a:t>
            </a:r>
            <a:r>
              <a:rPr lang="en-US" sz="3200" dirty="0" err="1" smtClean="0"/>
              <a:t>rancangan</a:t>
            </a:r>
            <a:r>
              <a:rPr lang="en-US" sz="3200" dirty="0" smtClean="0"/>
              <a:t> </a:t>
            </a:r>
            <a:r>
              <a:rPr lang="en-US" sz="3200" dirty="0" err="1" smtClean="0"/>
              <a:t>peralatan</a:t>
            </a:r>
            <a:r>
              <a:rPr lang="en-US" sz="3200" dirty="0" smtClean="0"/>
              <a:t>, </a:t>
            </a:r>
            <a:r>
              <a:rPr lang="en-US" sz="3200" dirty="0" err="1" smtClean="0"/>
              <a:t>tugas-tugas</a:t>
            </a:r>
            <a:r>
              <a:rPr lang="en-US" sz="3200" dirty="0" smtClean="0"/>
              <a:t>, </a:t>
            </a:r>
            <a:r>
              <a:rPr lang="en-US" sz="3200" dirty="0" err="1" smtClean="0"/>
              <a:t>tempat</a:t>
            </a:r>
            <a:r>
              <a:rPr lang="en-US" sz="3200" dirty="0" smtClean="0"/>
              <a:t> </a:t>
            </a:r>
            <a:r>
              <a:rPr lang="en-US" sz="3200" dirty="0" err="1" smtClean="0"/>
              <a:t>bekerja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pasangan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tepat</a:t>
            </a:r>
            <a:r>
              <a:rPr lang="en-US" sz="3200" dirty="0" smtClean="0"/>
              <a:t>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u="sng" dirty="0" err="1" smtClean="0"/>
              <a:t>kemampuan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dan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keterbatasan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tenaga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kerja</a:t>
            </a:r>
            <a:r>
              <a:rPr lang="en-US" sz="3200" u="sng" dirty="0" smtClean="0"/>
              <a:t>.</a:t>
            </a:r>
            <a:endParaRPr lang="id-ID" sz="3200" dirty="0" smtClean="0"/>
          </a:p>
          <a:p>
            <a:pPr marL="109728" indent="0">
              <a:buNone/>
            </a:pP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Psi</a:t>
            </a:r>
            <a:r>
              <a:rPr lang="id-ID" dirty="0" smtClean="0"/>
              <a:t>kologi  </a:t>
            </a:r>
            <a:r>
              <a:rPr lang="en-US" dirty="0" err="1" smtClean="0"/>
              <a:t>Kerekayasaan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3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smtClean="0"/>
              <a:t>Psi</a:t>
            </a:r>
            <a:r>
              <a:rPr lang="id-ID" dirty="0" smtClean="0"/>
              <a:t>kologi</a:t>
            </a:r>
            <a:r>
              <a:rPr lang="en-US" dirty="0" smtClean="0"/>
              <a:t> </a:t>
            </a:r>
            <a:r>
              <a:rPr lang="en-US" dirty="0" err="1"/>
              <a:t>Kerekayasaan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539552" y="1844824"/>
            <a:ext cx="79928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:</a:t>
            </a:r>
            <a:endParaRPr lang="id-ID" dirty="0"/>
          </a:p>
          <a:p>
            <a:pPr lvl="0"/>
            <a:r>
              <a:rPr lang="en-US" sz="3200" dirty="0"/>
              <a:t>Frederick W. </a:t>
            </a:r>
            <a:r>
              <a:rPr lang="en-US" sz="3200" dirty="0" smtClean="0"/>
              <a:t>Taylor: </a:t>
            </a:r>
            <a:r>
              <a:rPr lang="en-US" sz="3200" dirty="0" err="1"/>
              <a:t>Manajemen</a:t>
            </a:r>
            <a:r>
              <a:rPr lang="en-US" sz="3200" dirty="0"/>
              <a:t> </a:t>
            </a:r>
            <a:r>
              <a:rPr lang="en-US" sz="3200" dirty="0" err="1"/>
              <a:t>Ilmiah</a:t>
            </a:r>
            <a:endParaRPr lang="id-ID" sz="3200" dirty="0"/>
          </a:p>
          <a:p>
            <a:pPr lvl="0"/>
            <a:r>
              <a:rPr lang="en-US" sz="3200" dirty="0"/>
              <a:t>Gilbert	: </a:t>
            </a:r>
            <a:r>
              <a:rPr lang="en-US" sz="3200" dirty="0" err="1"/>
              <a:t>Analisis</a:t>
            </a:r>
            <a:r>
              <a:rPr lang="en-US" sz="3200" dirty="0"/>
              <a:t> </a:t>
            </a:r>
            <a:r>
              <a:rPr lang="en-US" sz="3200" dirty="0" err="1"/>
              <a:t>Gerak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endParaRPr lang="id-ID" sz="3200" dirty="0"/>
          </a:p>
          <a:p>
            <a:pPr lvl="0"/>
            <a:r>
              <a:rPr lang="en-US" sz="3200" dirty="0" err="1"/>
              <a:t>Ilmuwan</a:t>
            </a:r>
            <a:r>
              <a:rPr lang="en-US" sz="3200" dirty="0"/>
              <a:t> Harvard : </a:t>
            </a:r>
            <a:r>
              <a:rPr lang="en-US" sz="3200" dirty="0" err="1"/>
              <a:t>Kondisi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endParaRPr lang="id-ID" sz="3200" dirty="0"/>
          </a:p>
          <a:p>
            <a:r>
              <a:rPr lang="en-US" dirty="0"/>
              <a:t> 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21778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5040560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sz="2800" dirty="0"/>
              <a:t>Singleton </a:t>
            </a:r>
            <a:r>
              <a:rPr lang="id-ID" sz="2800" dirty="0"/>
              <a:t> </a:t>
            </a:r>
            <a:r>
              <a:rPr lang="id-ID" sz="2800" dirty="0" smtClean="0"/>
              <a:t>: </a:t>
            </a:r>
            <a:r>
              <a:rPr lang="en-US" sz="2800" dirty="0" err="1" smtClean="0"/>
              <a:t>Ranc</a:t>
            </a:r>
            <a:r>
              <a:rPr lang="id-ID" sz="2800" dirty="0" smtClean="0"/>
              <a:t>angan </a:t>
            </a:r>
            <a:r>
              <a:rPr lang="en-US" sz="2800" dirty="0" smtClean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didasarkan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biologi</a:t>
            </a:r>
            <a:r>
              <a:rPr lang="en-US" sz="2800" dirty="0"/>
              <a:t>.</a:t>
            </a:r>
            <a:endParaRPr lang="id-ID" sz="2800" dirty="0"/>
          </a:p>
          <a:p>
            <a:endParaRPr lang="id-ID" sz="2800" dirty="0"/>
          </a:p>
          <a:p>
            <a:r>
              <a:rPr lang="en-US" sz="2800" b="1" dirty="0"/>
              <a:t>ANATOMI</a:t>
            </a:r>
            <a:endParaRPr lang="id-ID" sz="2800" dirty="0"/>
          </a:p>
          <a:p>
            <a:pPr marL="109728" indent="0">
              <a:buNone/>
            </a:pPr>
            <a:r>
              <a:rPr lang="en-US" sz="2800" dirty="0"/>
              <a:t>- </a:t>
            </a:r>
            <a:r>
              <a:rPr lang="en-US" sz="2800" dirty="0" err="1" smtClean="0"/>
              <a:t>Antropometri</a:t>
            </a:r>
            <a:r>
              <a:rPr lang="id-ID" sz="2800" dirty="0"/>
              <a:t> </a:t>
            </a:r>
            <a:r>
              <a:rPr lang="en-US" sz="2800" dirty="0" smtClean="0"/>
              <a:t>: </a:t>
            </a:r>
            <a:r>
              <a:rPr lang="en-US" sz="2800" dirty="0" err="1"/>
              <a:t>Dimensi-dimensi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endParaRPr lang="id-ID" sz="2800" dirty="0"/>
          </a:p>
          <a:p>
            <a:pPr marL="109728" indent="0">
              <a:buNone/>
            </a:pPr>
            <a:r>
              <a:rPr lang="en-US" sz="2800" dirty="0"/>
              <a:t>- </a:t>
            </a:r>
            <a:r>
              <a:rPr lang="en-US" sz="2800" dirty="0" err="1" smtClean="0"/>
              <a:t>Biomekanika</a:t>
            </a:r>
            <a:r>
              <a:rPr lang="id-ID" sz="2800" dirty="0"/>
              <a:t> </a:t>
            </a:r>
            <a:r>
              <a:rPr lang="en-US" sz="2800" dirty="0" smtClean="0"/>
              <a:t>: </a:t>
            </a:r>
            <a:r>
              <a:rPr lang="en-US" sz="2800" dirty="0" err="1"/>
              <a:t>Penerapan</a:t>
            </a:r>
            <a:r>
              <a:rPr lang="en-US" sz="2800" dirty="0"/>
              <a:t> </a:t>
            </a:r>
            <a:r>
              <a:rPr lang="en-US" sz="2800" dirty="0" err="1"/>
              <a:t>daya-daya</a:t>
            </a:r>
            <a:endParaRPr lang="id-ID" sz="2800" dirty="0"/>
          </a:p>
          <a:p>
            <a:pPr marL="109728" indent="0">
              <a:buNone/>
            </a:pPr>
            <a:endParaRPr lang="id-ID" sz="2800" dirty="0"/>
          </a:p>
          <a:p>
            <a:r>
              <a:rPr lang="en-US" sz="2800" b="1" dirty="0"/>
              <a:t>FISIOLOGI</a:t>
            </a:r>
            <a:endParaRPr lang="id-ID" sz="2800" dirty="0"/>
          </a:p>
          <a:p>
            <a:pPr marL="109728" indent="0">
              <a:buNone/>
            </a:pPr>
            <a:r>
              <a:rPr lang="en-US" sz="2800" dirty="0"/>
              <a:t>- </a:t>
            </a:r>
            <a:r>
              <a:rPr lang="en-US" sz="2800" dirty="0" err="1"/>
              <a:t>Fisiologi</a:t>
            </a:r>
            <a:r>
              <a:rPr lang="en-US" sz="2800" dirty="0"/>
              <a:t> </a:t>
            </a:r>
            <a:r>
              <a:rPr lang="en-US" sz="2800" dirty="0" err="1" smtClean="0"/>
              <a:t>kerja</a:t>
            </a:r>
            <a:r>
              <a:rPr lang="id-ID" sz="2800" dirty="0"/>
              <a:t> </a:t>
            </a:r>
            <a:r>
              <a:rPr lang="en-US" sz="2800" dirty="0" smtClean="0"/>
              <a:t>: </a:t>
            </a:r>
            <a:r>
              <a:rPr lang="en-US" sz="2800" dirty="0" err="1"/>
              <a:t>Pengunaan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endParaRPr lang="id-ID" sz="2800" dirty="0"/>
          </a:p>
          <a:p>
            <a:pPr marL="109728" indent="0">
              <a:buNone/>
            </a:pPr>
            <a:r>
              <a:rPr lang="en-US" sz="2800" dirty="0"/>
              <a:t>- </a:t>
            </a:r>
            <a:r>
              <a:rPr lang="en-US" sz="2800" dirty="0" err="1"/>
              <a:t>Fisiologi</a:t>
            </a:r>
            <a:r>
              <a:rPr lang="en-US" sz="2800" dirty="0"/>
              <a:t> </a:t>
            </a:r>
            <a:r>
              <a:rPr lang="en-US" sz="2800" dirty="0" err="1" smtClean="0"/>
              <a:t>lingkungan</a:t>
            </a:r>
            <a:r>
              <a:rPr lang="id-ID" sz="2800" dirty="0"/>
              <a:t> </a:t>
            </a:r>
            <a:r>
              <a:rPr lang="en-US" sz="2800" dirty="0" smtClean="0"/>
              <a:t>: </a:t>
            </a:r>
            <a:r>
              <a:rPr lang="en-US" sz="2800" dirty="0" err="1"/>
              <a:t>Dampak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 smtClean="0"/>
              <a:t>fisik</a:t>
            </a:r>
            <a:endParaRPr lang="id-ID" sz="2800" dirty="0"/>
          </a:p>
          <a:p>
            <a:pPr marL="109728" indent="0">
              <a:buNone/>
            </a:pPr>
            <a:r>
              <a:rPr lang="en-US" sz="2800" dirty="0"/>
              <a:t> </a:t>
            </a:r>
            <a:endParaRPr lang="id-ID" sz="2800" dirty="0"/>
          </a:p>
          <a:p>
            <a:r>
              <a:rPr lang="en-US" sz="2800" b="1" dirty="0"/>
              <a:t>PSIKOLOGI</a:t>
            </a:r>
            <a:endParaRPr lang="id-ID" sz="2800" dirty="0"/>
          </a:p>
          <a:p>
            <a:pPr marL="109728" indent="0">
              <a:buNone/>
            </a:pPr>
            <a:r>
              <a:rPr lang="en-US" sz="2800" dirty="0"/>
              <a:t>- </a:t>
            </a:r>
            <a:r>
              <a:rPr lang="en-US" sz="2800" dirty="0" smtClean="0"/>
              <a:t>Psi</a:t>
            </a:r>
            <a:r>
              <a:rPr lang="id-ID" sz="2800" dirty="0" smtClean="0"/>
              <a:t>kologi </a:t>
            </a:r>
            <a:r>
              <a:rPr lang="en-US" sz="2800" dirty="0" smtClean="0"/>
              <a:t> </a:t>
            </a:r>
            <a:r>
              <a:rPr lang="en-US" sz="2800" dirty="0" err="1" smtClean="0"/>
              <a:t>Ketrampilan</a:t>
            </a:r>
            <a:r>
              <a:rPr lang="en-US" sz="2800" dirty="0" smtClean="0"/>
              <a:t>: </a:t>
            </a:r>
            <a:r>
              <a:rPr lang="en-US" sz="2800" dirty="0" err="1" smtClean="0"/>
              <a:t>Peng</a:t>
            </a:r>
            <a:r>
              <a:rPr lang="id-ID" sz="2800" dirty="0" smtClean="0"/>
              <a:t>oa</a:t>
            </a:r>
            <a:r>
              <a:rPr lang="en-US" sz="2800" dirty="0" smtClean="0"/>
              <a:t>l</a:t>
            </a:r>
            <a:r>
              <a:rPr lang="id-ID" sz="2800" dirty="0" smtClean="0"/>
              <a:t>a</a:t>
            </a:r>
            <a:r>
              <a:rPr lang="en-US" sz="2800" dirty="0" smtClean="0"/>
              <a:t>h</a:t>
            </a:r>
            <a:r>
              <a:rPr lang="id-ID" sz="2800" dirty="0" smtClean="0"/>
              <a:t>a</a:t>
            </a:r>
            <a:r>
              <a:rPr lang="en-US" sz="2800" dirty="0" smtClean="0"/>
              <a:t>n </a:t>
            </a:r>
            <a:r>
              <a:rPr lang="en-US" sz="2800" dirty="0" err="1" smtClean="0"/>
              <a:t>inf</a:t>
            </a:r>
            <a:r>
              <a:rPr lang="id-ID" sz="2800" dirty="0" smtClean="0"/>
              <a:t>ormasi</a:t>
            </a:r>
            <a:r>
              <a:rPr lang="en-US" sz="2800" dirty="0" smtClean="0"/>
              <a:t> </a:t>
            </a:r>
            <a:r>
              <a:rPr lang="en-US" sz="2800" dirty="0"/>
              <a:t>&amp; </a:t>
            </a:r>
            <a:r>
              <a:rPr lang="id-ID" sz="2800" dirty="0" smtClean="0"/>
              <a:t>  </a:t>
            </a:r>
            <a:r>
              <a:rPr lang="en-US" sz="2800" dirty="0" err="1" smtClean="0"/>
              <a:t>peng</a:t>
            </a:r>
            <a:r>
              <a:rPr lang="id-ID" sz="2800" dirty="0" smtClean="0"/>
              <a:t>ambilan</a:t>
            </a:r>
            <a:r>
              <a:rPr lang="en-US" sz="2800" dirty="0" smtClean="0"/>
              <a:t> </a:t>
            </a:r>
            <a:r>
              <a:rPr lang="en-US" sz="2800" dirty="0" err="1" smtClean="0"/>
              <a:t>kep</a:t>
            </a:r>
            <a:r>
              <a:rPr lang="id-ID" sz="2800" dirty="0" smtClean="0"/>
              <a:t>u</a:t>
            </a:r>
            <a:r>
              <a:rPr lang="en-US" sz="2800" dirty="0" smtClean="0"/>
              <a:t>t</a:t>
            </a:r>
            <a:r>
              <a:rPr lang="id-ID" sz="2800" dirty="0" smtClean="0"/>
              <a:t>usan</a:t>
            </a:r>
            <a:endParaRPr lang="id-ID" sz="2800" dirty="0"/>
          </a:p>
          <a:p>
            <a:pPr marL="109728" indent="0">
              <a:buNone/>
            </a:pPr>
            <a:r>
              <a:rPr lang="id-ID" sz="2800" dirty="0" smtClean="0"/>
              <a:t>- </a:t>
            </a:r>
            <a:r>
              <a:rPr lang="en-US" sz="2800" dirty="0" smtClean="0"/>
              <a:t> Psi</a:t>
            </a:r>
            <a:r>
              <a:rPr lang="id-ID" sz="2800" dirty="0" smtClean="0"/>
              <a:t>kologi </a:t>
            </a:r>
            <a:r>
              <a:rPr lang="en-US" sz="2800" dirty="0" err="1" smtClean="0"/>
              <a:t>Kejuruan</a:t>
            </a:r>
            <a:r>
              <a:rPr lang="en-US" sz="2800" dirty="0"/>
              <a:t>	: </a:t>
            </a:r>
            <a:r>
              <a:rPr lang="en-US" sz="2800" dirty="0" err="1" smtClean="0"/>
              <a:t>Pel</a:t>
            </a:r>
            <a:r>
              <a:rPr lang="id-ID" sz="2800" dirty="0" smtClean="0"/>
              <a:t>a</a:t>
            </a:r>
            <a:r>
              <a:rPr lang="en-US" sz="2800" dirty="0" err="1" smtClean="0"/>
              <a:t>th</a:t>
            </a:r>
            <a:r>
              <a:rPr lang="id-ID" sz="2800" dirty="0" smtClean="0"/>
              <a:t>an</a:t>
            </a:r>
            <a:r>
              <a:rPr lang="en-US" sz="2800" dirty="0" smtClean="0"/>
              <a:t>, </a:t>
            </a:r>
            <a:r>
              <a:rPr lang="en-US" sz="2800" dirty="0" err="1"/>
              <a:t>upaya</a:t>
            </a:r>
            <a:r>
              <a:rPr lang="en-US" sz="2800" dirty="0"/>
              <a:t> &amp; </a:t>
            </a:r>
            <a:r>
              <a:rPr lang="en-US" sz="2800" dirty="0" err="1"/>
              <a:t>pbdn</a:t>
            </a:r>
            <a:r>
              <a:rPr lang="en-US" sz="2800" dirty="0"/>
              <a:t> Ind</a:t>
            </a:r>
            <a:r>
              <a:rPr lang="en-US" sz="2400" dirty="0"/>
              <a:t>.</a:t>
            </a:r>
            <a:endParaRPr lang="id-ID" sz="2400" dirty="0"/>
          </a:p>
          <a:p>
            <a:pPr>
              <a:buNone/>
            </a:pPr>
            <a:endParaRPr lang="id-ID" sz="2400" b="1" dirty="0" smtClean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006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702</TotalTime>
  <Words>342</Words>
  <Application>Microsoft Office PowerPoint</Application>
  <PresentationFormat>On-screen Show (4:3)</PresentationFormat>
  <Paragraphs>97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PowerPoint Presentation</vt:lpstr>
      <vt:lpstr>KEMAMPUAN AKHIR YANG DIHARAPKAN</vt:lpstr>
      <vt:lpstr>DISKUSI</vt:lpstr>
      <vt:lpstr>Kondisi Kerja</vt:lpstr>
      <vt:lpstr>PEREKAYASAAN</vt:lpstr>
      <vt:lpstr>Tugas Psikologi Kerekayasaan</vt:lpstr>
      <vt:lpstr> Tujuan akhir dari Psikologi  Kerekayasaan</vt:lpstr>
      <vt:lpstr>Tokoh Psikologi Kerekayasaan</vt:lpstr>
      <vt:lpstr>PowerPoint Presentation</vt:lpstr>
      <vt:lpstr>KONDISI KERJA</vt:lpstr>
      <vt:lpstr>KONDISI KERJA</vt:lpstr>
      <vt:lpstr>Kondisi kerja ....</vt:lpstr>
      <vt:lpstr>PowerPoint Presentation</vt:lpstr>
      <vt:lpstr>TUGAS ANALISIS BERKELOMPOK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User</cp:lastModifiedBy>
  <cp:revision>52</cp:revision>
  <dcterms:created xsi:type="dcterms:W3CDTF">2012-10-30T04:06:36Z</dcterms:created>
  <dcterms:modified xsi:type="dcterms:W3CDTF">2017-10-17T21:51:48Z</dcterms:modified>
</cp:coreProperties>
</file>