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25C726-8538-4419-9E5F-7C23506963BC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D4E5EB-AC74-4F51-A132-8CD1518C9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5C726-8538-4419-9E5F-7C23506963BC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4E5EB-AC74-4F51-A132-8CD1518C9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25C726-8538-4419-9E5F-7C23506963BC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D4E5EB-AC74-4F51-A132-8CD1518C9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5C726-8538-4419-9E5F-7C23506963BC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4E5EB-AC74-4F51-A132-8CD1518C9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25C726-8538-4419-9E5F-7C23506963BC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0D4E5EB-AC74-4F51-A132-8CD1518C9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5C726-8538-4419-9E5F-7C23506963BC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4E5EB-AC74-4F51-A132-8CD1518C9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5C726-8538-4419-9E5F-7C23506963BC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4E5EB-AC74-4F51-A132-8CD1518C9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5C726-8538-4419-9E5F-7C23506963BC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4E5EB-AC74-4F51-A132-8CD1518C9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25C726-8538-4419-9E5F-7C23506963BC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4E5EB-AC74-4F51-A132-8CD1518C9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5C726-8538-4419-9E5F-7C23506963BC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4E5EB-AC74-4F51-A132-8CD1518C9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5C726-8538-4419-9E5F-7C23506963BC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4E5EB-AC74-4F51-A132-8CD1518C9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25C726-8538-4419-9E5F-7C23506963BC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0D4E5EB-AC74-4F51-A132-8CD1518C9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Penganggaran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Anggaran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budget is defined as the formal expression of plans, goals, and objectives of management that covers all aspects of operations for a designated time </a:t>
            </a:r>
            <a:r>
              <a:rPr lang="en-US" dirty="0" err="1"/>
              <a:t>period.The</a:t>
            </a:r>
            <a:r>
              <a:rPr lang="en-US" dirty="0"/>
              <a:t> budget is a tool providing targets and direction. Budgets provide control </a:t>
            </a:r>
            <a:r>
              <a:rPr lang="en-US" dirty="0" err="1"/>
              <a:t>overthe</a:t>
            </a:r>
            <a:r>
              <a:rPr lang="en-US" dirty="0"/>
              <a:t> immediate environment, help to master the financial aspects of the job and de-</a:t>
            </a:r>
            <a:r>
              <a:rPr lang="en-US" dirty="0" err="1"/>
              <a:t>partment</a:t>
            </a:r>
            <a:r>
              <a:rPr lang="en-US" dirty="0"/>
              <a:t>, and solve problems </a:t>
            </a:r>
            <a:r>
              <a:rPr lang="en-US" dirty="0" err="1"/>
              <a:t>beforethey</a:t>
            </a:r>
            <a:r>
              <a:rPr lang="en-US" dirty="0"/>
              <a:t> occur. Budgets focus on the </a:t>
            </a:r>
            <a:r>
              <a:rPr lang="en-US" dirty="0" err="1"/>
              <a:t>importanceof</a:t>
            </a:r>
            <a:r>
              <a:rPr lang="en-US" dirty="0"/>
              <a:t> evaluating alternative actions before decisions actually are implemented.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unit </a:t>
            </a:r>
            <a:r>
              <a:rPr lang="en-US" dirty="0" err="1"/>
              <a:t>moneter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(</a:t>
            </a:r>
            <a:r>
              <a:rPr lang="en-US" dirty="0" err="1"/>
              <a:t>periode</a:t>
            </a:r>
            <a:r>
              <a:rPr lang="en-US" dirty="0"/>
              <a:t>)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unit </a:t>
            </a:r>
            <a:r>
              <a:rPr lang="en-US" dirty="0" err="1"/>
              <a:t>moneter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,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menempati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dikuantifikasikan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Penganggaran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Dengan</a:t>
            </a:r>
            <a:r>
              <a:rPr lang="en-US" dirty="0"/>
              <a:t> 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usaha-usaha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ditunjang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kebijaksanaan-kebijaksanaan</a:t>
            </a:r>
            <a:r>
              <a:rPr lang="en-US" dirty="0"/>
              <a:t> yang </a:t>
            </a:r>
            <a:r>
              <a:rPr lang="en-US" dirty="0" err="1"/>
              <a:t>terarah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dibantu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perencanaan-perencanaan</a:t>
            </a:r>
            <a:r>
              <a:rPr lang="en-US" dirty="0"/>
              <a:t> yang </a:t>
            </a:r>
            <a:r>
              <a:rPr lang="en-US" dirty="0" err="1"/>
              <a:t>matang</a:t>
            </a:r>
            <a:r>
              <a:rPr lang="en-US" dirty="0"/>
              <a:t>. Perusahaan yang </a:t>
            </a:r>
            <a:r>
              <a:rPr lang="en-US" dirty="0" err="1"/>
              <a:t>berkecenderungan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memikirkan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dilakukannya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dating.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, </a:t>
            </a:r>
            <a:r>
              <a:rPr lang="en-US" dirty="0" err="1"/>
              <a:t>perusahaan-perusahaan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berpegangan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Di </a:t>
            </a:r>
            <a:r>
              <a:rPr lang="en-US" dirty="0" err="1"/>
              <a:t>mana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, </a:t>
            </a:r>
            <a:r>
              <a:rPr lang="en-US" dirty="0" err="1"/>
              <a:t>mengapa</a:t>
            </a:r>
            <a:r>
              <a:rPr lang="en-US" dirty="0"/>
              <a:t>, </a:t>
            </a:r>
            <a:r>
              <a:rPr lang="en-US" dirty="0" err="1"/>
              <a:t>kapan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kembangkan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ditanyakan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General Manager yang </a:t>
            </a:r>
            <a:r>
              <a:rPr lang="en-US" dirty="0" err="1" smtClean="0"/>
              <a:t>sukses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pertanyaan-pertanyaan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perusahaan-perusahaan</a:t>
            </a:r>
            <a:r>
              <a:rPr lang="en-US" dirty="0" smtClean="0"/>
              <a:t> </a:t>
            </a:r>
            <a:r>
              <a:rPr lang="en-US" dirty="0" err="1" smtClean="0"/>
              <a:t>manufatktur</a:t>
            </a:r>
            <a:r>
              <a:rPr lang="en-US" dirty="0" smtClean="0"/>
              <a:t>    (</a:t>
            </a:r>
            <a:r>
              <a:rPr lang="en-US" dirty="0" err="1" smtClean="0"/>
              <a:t>pabrik</a:t>
            </a:r>
            <a:r>
              <a:rPr lang="en-US" dirty="0" smtClean="0"/>
              <a:t>)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 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management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aktivitas-aktivitasnya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Heckerts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Wilson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business budgeting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ditentukannya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yang paling profitable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lain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keputusan-keputusan</a:t>
            </a:r>
            <a:r>
              <a:rPr lang="en-US" dirty="0"/>
              <a:t> yang paling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, </a:t>
            </a:r>
            <a:r>
              <a:rPr lang="en-US" dirty="0" err="1"/>
              <a:t>memilih</a:t>
            </a:r>
            <a:r>
              <a:rPr lang="en-US" dirty="0"/>
              <a:t>/</a:t>
            </a:r>
            <a:r>
              <a:rPr lang="en-US" dirty="0" err="1"/>
              <a:t>menseleksi</a:t>
            </a:r>
            <a:r>
              <a:rPr lang="en-US" dirty="0"/>
              <a:t> </a:t>
            </a:r>
            <a:r>
              <a:rPr lang="en-US" dirty="0" err="1"/>
              <a:t>langganan</a:t>
            </a:r>
            <a:r>
              <a:rPr lang="en-US" dirty="0"/>
              <a:t>,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metode-metode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metode-metode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, </a:t>
            </a:r>
            <a:r>
              <a:rPr lang="en-US" dirty="0" err="1"/>
              <a:t>termin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. Budgeting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koordinasi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?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328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Penganggaran Bisnis</vt:lpstr>
      <vt:lpstr>Anggaran</vt:lpstr>
      <vt:lpstr>PowerPoint Presentation</vt:lpstr>
      <vt:lpstr>PowerPoint Presentation</vt:lpstr>
      <vt:lpstr>Manfaat Anggaran</vt:lpstr>
      <vt:lpstr>PowerPoint Presentation</vt:lpstr>
      <vt:lpstr>PowerPoint Presentation</vt:lpstr>
      <vt:lpstr>Pertanyaan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Penganggaran Bisnis</dc:title>
  <dc:creator>060087667</dc:creator>
  <cp:lastModifiedBy>BPISTI2008</cp:lastModifiedBy>
  <cp:revision>3</cp:revision>
  <dcterms:created xsi:type="dcterms:W3CDTF">2019-09-06T08:44:35Z</dcterms:created>
  <dcterms:modified xsi:type="dcterms:W3CDTF">2019-09-07T11:37:42Z</dcterms:modified>
</cp:coreProperties>
</file>