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22EF-9C92-42F6-9B7E-F985C1A49A4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3958F-FA3F-4880-BE50-D31A74C97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5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0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4B4B3-B2FC-434C-9C61-E98855380B3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89B7-8056-4753-A01B-A324AF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Uji</a:t>
            </a:r>
            <a:r>
              <a:rPr lang="en-US" sz="4000" b="1" dirty="0" smtClean="0">
                <a:solidFill>
                  <a:prstClr val="black"/>
                </a:solidFill>
              </a:rPr>
              <a:t> Chi- Square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10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14871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64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76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99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9681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93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7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03850"/>
            <a:ext cx="74374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28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75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539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41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3514606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287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580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72575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868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286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098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7257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035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172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095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208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76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9682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670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7257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1614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745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6827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5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95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9484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323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88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071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effectLst/>
                <a:latin typeface="Segoe UI"/>
                <a:ea typeface="Times New Roman"/>
                <a:cs typeface="Times New Roman"/>
              </a:rPr>
              <a:t>Memahami definisi uji Chi-Square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effectLst/>
                <a:latin typeface="Segoe UI"/>
                <a:ea typeface="Times New Roman"/>
                <a:cs typeface="Times New Roman"/>
              </a:rPr>
              <a:t>Menjelaskan syarat dan konsep uji Chi-Square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effectLst/>
                <a:latin typeface="Segoe UI"/>
                <a:ea typeface="Times New Roman"/>
                <a:cs typeface="Times New Roman"/>
              </a:rPr>
              <a:t>Aplikasi uji Chi-Square X2 pada tabel silang  2x2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effectLst/>
                <a:latin typeface="Segoe UI"/>
                <a:ea typeface="Times New Roman"/>
                <a:cs typeface="Times New Roman"/>
              </a:rPr>
              <a:t>Aplikasi uji Chi-Square pada tabel silang 2 x 3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fi-FI" sz="2400" dirty="0" smtClean="0">
                <a:effectLst/>
                <a:latin typeface="Segoe UI"/>
                <a:ea typeface="Times New Roman"/>
              </a:rPr>
              <a:t>e. Uji regresi logistik sederhana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93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19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69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697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2001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3706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096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242</Words>
  <Application>Microsoft Office PowerPoint</Application>
  <PresentationFormat>On-screen Show (4:3)</PresentationFormat>
  <Paragraphs>57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2</cp:revision>
  <dcterms:created xsi:type="dcterms:W3CDTF">2018-07-27T05:14:35Z</dcterms:created>
  <dcterms:modified xsi:type="dcterms:W3CDTF">2018-07-27T05:17:19Z</dcterms:modified>
</cp:coreProperties>
</file>