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1" r:id="rId3"/>
    <p:sldId id="272" r:id="rId4"/>
    <p:sldId id="274" r:id="rId5"/>
    <p:sldId id="273" r:id="rId6"/>
    <p:sldId id="275" r:id="rId7"/>
    <p:sldId id="276" r:id="rId8"/>
    <p:sldId id="277" r:id="rId9"/>
    <p:sldId id="278" r:id="rId10"/>
    <p:sldId id="27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706"/>
  </p:normalViewPr>
  <p:slideViewPr>
    <p:cSldViewPr snapToGrid="0" snapToObjects="1">
      <p:cViewPr varScale="1">
        <p:scale>
          <a:sx n="74" d="100"/>
          <a:sy n="74" d="100"/>
        </p:scale>
        <p:origin x="-26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833BA4-55BE-1C48-8500-96064388B0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46E9B39-BDF5-9943-9E90-CF4DE1BA77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6F6D9B-5C4A-8A41-A3E1-13E461ECB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5552-B123-0E44-8A96-EF2690C93660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2FA934-61E2-9C4B-A770-FA49C7FBA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7DBB8F-BD43-C249-8CEF-DBC015C5F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1080-A638-C440-A559-C3B85228A3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280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4BB4A2-4E4B-A641-8468-8171CAC3D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5A22808-AD92-5C40-A333-40D5EE963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351B02-3CC8-0244-8F02-C6B61D318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5552-B123-0E44-8A96-EF2690C93660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45DE95-8FCB-CE4F-927B-1AC73CF51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B01EB0-14E2-C947-853A-85457E2EF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1080-A638-C440-A559-C3B85228A3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4097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502C619-DF6C-2D49-A00E-F3F2830620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9F973CB-99D1-824D-ADA3-5470D1F34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74072A-08A8-0947-A785-3836E5C3B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5552-B123-0E44-8A96-EF2690C93660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12B458-F3D1-5D44-A696-590E43784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5C9884-E951-C441-8D8F-054B3BE80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1080-A638-C440-A559-C3B85228A3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1441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2641F4-4FF7-CD48-8F6E-F9FE15CE3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BAB85E-C09F-A348-873A-840486B30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7348A80-F0A0-0641-BABC-39D2EDD79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5552-B123-0E44-8A96-EF2690C93660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6F6356-3AEE-0D44-B3AF-D086BD95F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6D66BC8-D216-5543-8277-76DAD5EFF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1080-A638-C440-A559-C3B85228A3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279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140D39-DC91-3246-8F38-ADA9E3FD5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8A2087E-9249-EF45-BAD3-D35694689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841488-59AE-CB4E-8D80-795083200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5552-B123-0E44-8A96-EF2690C93660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97C572-5079-E147-A97E-74C0F995A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BC9901-6133-3845-833E-4FF766B2F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1080-A638-C440-A559-C3B85228A3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976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2827B0-4F9C-214B-9935-17F272412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6F97E4-65B8-C843-9E98-0AD59589F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98C91C4-BDB2-8940-92AD-6B222703A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1A5F042-058C-154D-8D35-EE53D3D49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5552-B123-0E44-8A96-EF2690C93660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487C996-631D-3941-8A56-C11FDADC1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DF019C0-98C5-F849-A47E-FD0AB35C3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1080-A638-C440-A559-C3B85228A3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581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214E0E-FF11-5143-AA65-66F804C65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399B03A-1DA7-2547-89B4-731E4A32C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CB926E4-E105-3349-A040-1BA333E6F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FC0DB61-4AB9-0C45-B7FF-0D106C7605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38E9282-BDAA-C54A-AF38-EE3B45FBCA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5C80B5E-52A2-B043-8ADE-3A53C681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5552-B123-0E44-8A96-EF2690C93660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6F239E2-D2AD-4646-9359-8903AE279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D8660E1-16A5-EB4D-991C-707143FF7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1080-A638-C440-A559-C3B85228A3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971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2F7E13-D3AC-474B-94A6-3E02082A7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6E102B9-040D-0548-B390-79FFFBEE0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5552-B123-0E44-8A96-EF2690C93660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4C1FBA8-4E4C-4544-A90A-B3B626E8B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C13C206-1AA9-2B4B-B18F-27B43B23D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1080-A638-C440-A559-C3B85228A3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796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9917970-70F6-C94E-A5E8-75D0217A3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5552-B123-0E44-8A96-EF2690C93660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8ACD0E9-FFD8-2348-96C9-E59F3F181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092250-3808-8641-BA3C-6C2036070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1080-A638-C440-A559-C3B85228A3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1861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BA573E-727C-CA43-BEE6-F47B15481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A16005-DD9E-094F-85FF-160B0B74B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F97F880-0A01-794F-BAD0-2606EDA0B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7860C47-58CA-9743-94B7-C8FFAF7D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5552-B123-0E44-8A96-EF2690C93660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2DB19F5-9093-0342-96C1-F92743CDD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98E254B-EA81-CA4D-AB66-E8D406593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1080-A638-C440-A559-C3B85228A3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747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4BA59D-2782-6C41-AA64-C89C3186D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BCE5B43-98E3-BE4C-AB02-AB6090A30D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F3FE005-2AAE-F84F-86D0-15C10EE78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68E61C-C471-9E46-AB60-44F9AB303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25552-B123-0E44-8A96-EF2690C93660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01E4D39-5096-D642-A0CA-A0180BFDE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238086A-AAA9-6945-BC51-CDBF5D97E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1080-A638-C440-A559-C3B85228A3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2327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CDED54E-E588-6041-A454-66DA8E986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1B6F854-C270-4349-B239-0591A0A33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5DD2561-8F5C-F94D-9576-57B3579EB8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25552-B123-0E44-8A96-EF2690C93660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6F75BD-5A32-9C49-AFE0-A790307E2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20EFF03-074B-BB4C-89B9-F9913D75AD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81080-A638-C440-A559-C3B85228A3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030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3EB2AA-1559-B64E-86C0-DF1375D41C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WIMP &amp; DIRECT MANIPULATION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2B0E4F1-DF6D-9F43-A064-4B6532231A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4903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49F744-A9E2-3B47-894A-939844988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Lingkungan</a:t>
            </a:r>
            <a:r>
              <a:rPr lang="en-US" b="1" dirty="0"/>
              <a:t> Maya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8B657F-4903-3048-A769-2385D47E7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/>
              <a:t>Virtual reality</a:t>
            </a:r>
            <a:r>
              <a:rPr lang="en-US" dirty="0"/>
              <a:t> (</a:t>
            </a:r>
            <a:r>
              <a:rPr lang="en-US" dirty="0" err="1"/>
              <a:t>kenyataan</a:t>
            </a:r>
            <a:r>
              <a:rPr lang="en-US" dirty="0"/>
              <a:t> </a:t>
            </a:r>
            <a:r>
              <a:rPr lang="en-US" dirty="0" err="1"/>
              <a:t>maya</a:t>
            </a:r>
            <a:r>
              <a:rPr lang="en-US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buatan</a:t>
            </a:r>
            <a:r>
              <a:rPr lang="en-US" dirty="0"/>
              <a:t> yang </a:t>
            </a:r>
            <a:r>
              <a:rPr lang="en-US" dirty="0" err="1"/>
              <a:t>diciptakan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hardware </a:t>
            </a:r>
            <a:r>
              <a:rPr lang="en-US" dirty="0" err="1"/>
              <a:t>dan</a:t>
            </a:r>
            <a:r>
              <a:rPr lang="en-US" dirty="0"/>
              <a:t> software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dipresentasikan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tampil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terasa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asli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b="1" dirty="0"/>
              <a:t>Augmented reality</a:t>
            </a:r>
            <a:r>
              <a:rPr lang="en-US" dirty="0"/>
              <a:t>: dunia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b="1" dirty="0"/>
              <a:t>Situational awareness</a:t>
            </a:r>
            <a:r>
              <a:rPr lang="en-US" dirty="0"/>
              <a:t>: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dunia </a:t>
            </a:r>
            <a:r>
              <a:rPr lang="en-US" dirty="0" err="1"/>
              <a:t>nyata</a:t>
            </a:r>
            <a:r>
              <a:rPr lang="en-US" dirty="0"/>
              <a:t> di </a:t>
            </a:r>
            <a:r>
              <a:rPr lang="en-US" dirty="0" err="1"/>
              <a:t>sekitar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pergerakan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maya</a:t>
            </a:r>
            <a:r>
              <a:rPr lang="en-US" dirty="0"/>
              <a:t> yang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integrasi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:</a:t>
            </a:r>
            <a:endParaRPr lang="en-ID" dirty="0"/>
          </a:p>
          <a:p>
            <a:pPr lvl="1"/>
            <a:r>
              <a:rPr lang="en-US" dirty="0"/>
              <a:t/>
            </a:r>
            <a:br>
              <a:rPr lang="en-US" dirty="0"/>
            </a:br>
            <a:r>
              <a:rPr lang="en-US" dirty="0"/>
              <a:t>Visual display (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ditempatkan</a:t>
            </a:r>
            <a:r>
              <a:rPr lang="en-US" dirty="0"/>
              <a:t> di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i="1" dirty="0"/>
              <a:t>head mounted display</a:t>
            </a:r>
            <a:r>
              <a:rPr lang="en-US" dirty="0"/>
              <a:t>).</a:t>
            </a:r>
            <a:endParaRPr lang="en-ID" dirty="0"/>
          </a:p>
          <a:p>
            <a:pPr lvl="1"/>
            <a:r>
              <a:rPr lang="en-US" dirty="0"/>
              <a:t>Head-position sensing.</a:t>
            </a:r>
            <a:endParaRPr lang="en-ID" dirty="0"/>
          </a:p>
          <a:p>
            <a:pPr lvl="1"/>
            <a:r>
              <a:rPr lang="en-US" dirty="0"/>
              <a:t>Hand-position sensing.</a:t>
            </a:r>
            <a:endParaRPr lang="en-ID" dirty="0"/>
          </a:p>
          <a:p>
            <a:pPr lvl="1"/>
            <a:r>
              <a:rPr lang="en-US" dirty="0"/>
              <a:t>Force feedback.</a:t>
            </a:r>
            <a:endParaRPr lang="en-ID" dirty="0"/>
          </a:p>
          <a:p>
            <a:pPr lvl="1"/>
            <a:r>
              <a:rPr lang="en-US" dirty="0"/>
              <a:t>Sound input and output.</a:t>
            </a:r>
            <a:endParaRPr lang="en-ID" dirty="0"/>
          </a:p>
          <a:p>
            <a:pPr lvl="1"/>
            <a:r>
              <a:rPr lang="en-US" dirty="0" err="1"/>
              <a:t>Sensasi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(</a:t>
            </a:r>
            <a:r>
              <a:rPr lang="en-US" dirty="0" err="1"/>
              <a:t>getaran</a:t>
            </a:r>
            <a:r>
              <a:rPr lang="en-US" dirty="0"/>
              <a:t>, </a:t>
            </a:r>
            <a:r>
              <a:rPr lang="en-US" dirty="0" err="1"/>
              <a:t>suhu</a:t>
            </a:r>
            <a:r>
              <a:rPr lang="en-US" dirty="0"/>
              <a:t>, </a:t>
            </a:r>
            <a:r>
              <a:rPr lang="en-US" dirty="0" err="1"/>
              <a:t>bau</a:t>
            </a:r>
            <a:r>
              <a:rPr lang="en-US" dirty="0"/>
              <a:t>).</a:t>
            </a:r>
            <a:endParaRPr lang="en-ID" dirty="0"/>
          </a:p>
          <a:p>
            <a:pPr lvl="1"/>
            <a:r>
              <a:rPr lang="en-US" dirty="0"/>
              <a:t>Cooperative and competitive VR.</a:t>
            </a: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4218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7D5D5F-E1C4-8440-8FF6-B12DE1ED4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Manipulasi</a:t>
            </a:r>
            <a:r>
              <a:rPr lang="en-US" b="1" dirty="0"/>
              <a:t> </a:t>
            </a:r>
            <a:r>
              <a:rPr lang="en-US" b="1" dirty="0" err="1"/>
              <a:t>Langsung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AA9E9E-27D4-2A48-80DE-6F4967EC3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Representasi</a:t>
            </a:r>
            <a:r>
              <a:rPr lang="en-US" dirty="0"/>
              <a:t> visual (</a:t>
            </a:r>
            <a:r>
              <a:rPr lang="en-US" dirty="0" err="1"/>
              <a:t>metafora</a:t>
            </a:r>
            <a:r>
              <a:rPr lang="en-US" dirty="0"/>
              <a:t>) </a:t>
            </a:r>
            <a:r>
              <a:rPr lang="en-US" dirty="0" err="1"/>
              <a:t>dari</a:t>
            </a:r>
            <a:r>
              <a:rPr lang="en-US" dirty="0"/>
              <a:t> “dunia </a:t>
            </a:r>
            <a:r>
              <a:rPr lang="en-US" dirty="0" err="1"/>
              <a:t>aksi</a:t>
            </a:r>
            <a:r>
              <a:rPr lang="en-US" dirty="0"/>
              <a:t>”:</a:t>
            </a:r>
            <a:endParaRPr lang="en-ID" dirty="0"/>
          </a:p>
          <a:p>
            <a:pPr lvl="1"/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Mengundang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analogis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 err="1"/>
              <a:t>Aksi</a:t>
            </a:r>
            <a:r>
              <a:rPr lang="en-US" dirty="0"/>
              <a:t> yang </a:t>
            </a:r>
            <a:r>
              <a:rPr lang="en-US" dirty="0" err="1"/>
              <a:t>cepat</a:t>
            </a:r>
            <a:r>
              <a:rPr lang="en-US" dirty="0"/>
              <a:t>, </a:t>
            </a:r>
            <a:r>
              <a:rPr lang="en-US" dirty="0" err="1"/>
              <a:t>inkremental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dibatalkan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 err="1"/>
              <a:t>Mengetik</a:t>
            </a:r>
            <a:r>
              <a:rPr lang="en-US" dirty="0"/>
              <a:t> </a:t>
            </a:r>
            <a:r>
              <a:rPr lang="en-US" dirty="0" err="1"/>
              <a:t>diganti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menunjuk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/>
              <a:t>Hasil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.</a:t>
            </a: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3300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434FB0-5151-E64F-923E-4BE2445BF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Contoh</a:t>
            </a:r>
            <a:r>
              <a:rPr lang="en-US" b="1" dirty="0"/>
              <a:t> system </a:t>
            </a:r>
            <a:r>
              <a:rPr lang="en-US" b="1" dirty="0" err="1"/>
              <a:t>manipulasi</a:t>
            </a:r>
            <a:r>
              <a:rPr lang="en-US" b="1" dirty="0"/>
              <a:t> </a:t>
            </a:r>
            <a:r>
              <a:rPr lang="en-US" b="1" dirty="0" err="1"/>
              <a:t>langsung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19B6EB-3E8D-BA47-8869-711F32D60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D" dirty="0"/>
          </a:p>
          <a:p>
            <a:pPr lvl="0"/>
            <a:r>
              <a:rPr lang="en-US" dirty="0"/>
              <a:t>Command-line vs display editor vs word processors</a:t>
            </a:r>
            <a:endParaRPr lang="en-ID" dirty="0"/>
          </a:p>
          <a:p>
            <a:pPr lvl="0"/>
            <a:r>
              <a:rPr lang="en-US" dirty="0"/>
              <a:t>Spreadsheet</a:t>
            </a:r>
            <a:endParaRPr lang="en-ID" dirty="0"/>
          </a:p>
          <a:p>
            <a:pPr lvl="0"/>
            <a:r>
              <a:rPr lang="en-US" dirty="0"/>
              <a:t>Spatial data management</a:t>
            </a:r>
            <a:endParaRPr lang="en-ID" dirty="0"/>
          </a:p>
          <a:p>
            <a:pPr lvl="0"/>
            <a:r>
              <a:rPr lang="en-US" dirty="0"/>
              <a:t>Video games</a:t>
            </a:r>
            <a:endParaRPr lang="en-ID" dirty="0"/>
          </a:p>
          <a:p>
            <a:r>
              <a:rPr lang="en-US" dirty="0"/>
              <a:t>Computer-aided design (CAD)</a:t>
            </a:r>
          </a:p>
          <a:p>
            <a:r>
              <a:rPr lang="en-US" dirty="0"/>
              <a:t>Office automation</a:t>
            </a: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69171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434FB0-5151-E64F-923E-4BE2445BF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Command-line vs Display Editor vs Word Processors</a:t>
            </a:r>
            <a:endParaRPr lang="en-ID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19B6EB-3E8D-BA47-8869-711F32D60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err="1"/>
              <a:t>Pada</a:t>
            </a:r>
            <a:r>
              <a:rPr lang="en-US" dirty="0"/>
              <a:t> 1980-an, </a:t>
            </a:r>
            <a:r>
              <a:rPr lang="en-US" dirty="0" err="1"/>
              <a:t>mengedit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perintah</a:t>
            </a:r>
            <a:r>
              <a:rPr lang="en-US" dirty="0"/>
              <a:t> </a:t>
            </a:r>
            <a:r>
              <a:rPr lang="en-US" dirty="0" err="1"/>
              <a:t>berorientasi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display editor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berkurang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 err="1"/>
              <a:t>Awal</a:t>
            </a:r>
            <a:r>
              <a:rPr lang="en-US" dirty="0"/>
              <a:t> 1990-an, </a:t>
            </a:r>
            <a:r>
              <a:rPr lang="en-US" i="1" dirty="0"/>
              <a:t>word processor </a:t>
            </a:r>
            <a:r>
              <a:rPr lang="en-US" dirty="0"/>
              <a:t>yang </a:t>
            </a:r>
            <a:r>
              <a:rPr lang="en-US" dirty="0" err="1"/>
              <a:t>bersifat</a:t>
            </a:r>
            <a:r>
              <a:rPr lang="en-US" dirty="0"/>
              <a:t> WYSIWYG </a:t>
            </a:r>
            <a:r>
              <a:rPr lang="en-US" dirty="0" err="1"/>
              <a:t>diperkenalkan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kelebihan</a:t>
            </a:r>
            <a:r>
              <a:rPr lang="en-US" dirty="0"/>
              <a:t> WYSIWYG word processor:</a:t>
            </a:r>
            <a:endParaRPr lang="en-ID" dirty="0"/>
          </a:p>
          <a:p>
            <a:pPr lvl="1"/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sehalaman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cetakan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kursor</a:t>
            </a:r>
            <a:r>
              <a:rPr lang="en-US" dirty="0"/>
              <a:t> yang </a:t>
            </a:r>
            <a:r>
              <a:rPr lang="en-US" dirty="0" err="1"/>
              <a:t>terlihat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Mengendalikan</a:t>
            </a:r>
            <a:r>
              <a:rPr lang="en-US" dirty="0"/>
              <a:t> </a:t>
            </a:r>
            <a:r>
              <a:rPr lang="en-US" dirty="0" err="1"/>
              <a:t>kursor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alami</a:t>
            </a:r>
            <a:r>
              <a:rPr lang="en-US" dirty="0"/>
              <a:t> </a:t>
            </a:r>
            <a:r>
              <a:rPr lang="en-US" dirty="0" err="1"/>
              <a:t>intuitif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Menggunakan</a:t>
            </a:r>
            <a:r>
              <a:rPr lang="en-US" dirty="0"/>
              <a:t> ikon </a:t>
            </a:r>
            <a:r>
              <a:rPr lang="en-US" dirty="0" err="1"/>
              <a:t>berlabel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respons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tampilan</a:t>
            </a:r>
            <a:r>
              <a:rPr lang="en-US" dirty="0"/>
              <a:t> yang </a:t>
            </a:r>
            <a:r>
              <a:rPr lang="en-US" dirty="0" err="1"/>
              <a:t>cepat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dibatalkan</a:t>
            </a:r>
            <a:r>
              <a:rPr lang="en-US" dirty="0"/>
              <a:t>.</a:t>
            </a: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3932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04ABEB-B877-DA4F-AA06-5AA7FC311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231CD9-490E-6244-B77A-0062A1825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r>
              <a:rPr lang="en-US" dirty="0" err="1"/>
              <a:t>Kelebihan</a:t>
            </a:r>
            <a:r>
              <a:rPr lang="en-US" dirty="0"/>
              <a:t> :</a:t>
            </a:r>
            <a:endParaRPr lang="en-ID" dirty="0"/>
          </a:p>
          <a:p>
            <a:pPr lvl="0"/>
            <a:r>
              <a:rPr lang="en-US" dirty="0" err="1"/>
              <a:t>Kompatibilitas</a:t>
            </a:r>
            <a:r>
              <a:rPr lang="en-US" dirty="0"/>
              <a:t> </a:t>
            </a:r>
            <a:r>
              <a:rPr lang="en-US" dirty="0" err="1"/>
              <a:t>kendali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tampilan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sintaks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berkurang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dipelajari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diingat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penjelajahan</a:t>
            </a:r>
            <a:r>
              <a:rPr lang="en-US" dirty="0"/>
              <a:t>.</a:t>
            </a:r>
            <a:endParaRPr lang="en-ID" dirty="0"/>
          </a:p>
          <a:p>
            <a:r>
              <a:rPr lang="en-US" dirty="0" err="1"/>
              <a:t>Kekurangan</a:t>
            </a:r>
            <a:r>
              <a:rPr lang="en-US" dirty="0"/>
              <a:t> :</a:t>
            </a:r>
            <a:endParaRPr lang="en-ID" dirty="0"/>
          </a:p>
          <a:p>
            <a:pPr lvl="0"/>
            <a:r>
              <a:rPr lang="en-US" dirty="0" err="1"/>
              <a:t>Memakan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menyusahkan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/>
              <a:t>Teknik </a:t>
            </a:r>
            <a:r>
              <a:rPr lang="en-US" dirty="0" err="1"/>
              <a:t>makro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lemah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ditelusuri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yang </a:t>
            </a:r>
            <a:r>
              <a:rPr lang="en-US" dirty="0" err="1"/>
              <a:t>pengelihatannya</a:t>
            </a:r>
            <a:r>
              <a:rPr lang="en-US" dirty="0"/>
              <a:t> </a:t>
            </a:r>
            <a:r>
              <a:rPr lang="en-US" dirty="0" err="1"/>
              <a:t>terganggu</a:t>
            </a:r>
            <a:r>
              <a:rPr lang="en-US" dirty="0"/>
              <a:t>.</a:t>
            </a: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3465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B78D78-2746-0C4C-8BBB-A6FC0E79D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Teknologi</a:t>
            </a:r>
            <a:r>
              <a:rPr lang="en-US" b="1" dirty="0"/>
              <a:t> yang </a:t>
            </a:r>
            <a:r>
              <a:rPr lang="en-US" b="1" dirty="0" err="1"/>
              <a:t>Diturunkan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Pengolah</a:t>
            </a:r>
            <a:r>
              <a:rPr lang="en-US" b="1" dirty="0"/>
              <a:t> Kata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8381BE-2563-8C49-B9B7-8FDAB8634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 err="1"/>
              <a:t>Integrasi</a:t>
            </a:r>
            <a:r>
              <a:rPr lang="en-US" dirty="0"/>
              <a:t> </a:t>
            </a:r>
            <a:r>
              <a:rPr lang="en-US" dirty="0" err="1"/>
              <a:t>grafik</a:t>
            </a:r>
            <a:r>
              <a:rPr lang="en-US" dirty="0"/>
              <a:t>, spreadsheet, </a:t>
            </a:r>
            <a:r>
              <a:rPr lang="en-US" dirty="0" err="1"/>
              <a:t>animasi</a:t>
            </a:r>
            <a:r>
              <a:rPr lang="en-US" dirty="0"/>
              <a:t>, </a:t>
            </a:r>
            <a:r>
              <a:rPr lang="en-US" dirty="0" err="1"/>
              <a:t>foto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(Windows: OLE).</a:t>
            </a:r>
            <a:endParaRPr lang="en-ID" dirty="0"/>
          </a:p>
          <a:p>
            <a:pPr lvl="0"/>
            <a:r>
              <a:rPr lang="en-US" b="1" dirty="0"/>
              <a:t>Desktop publishing software,</a:t>
            </a:r>
            <a:r>
              <a:rPr lang="en-US" dirty="0"/>
              <a:t> mis.: Adobe PageMaker, Corel Ventura.</a:t>
            </a:r>
            <a:endParaRPr lang="en-ID" dirty="0"/>
          </a:p>
          <a:p>
            <a:pPr lvl="0"/>
            <a:r>
              <a:rPr lang="en-US" b="1" dirty="0"/>
              <a:t>Slide-presentation software</a:t>
            </a:r>
            <a:r>
              <a:rPr lang="en-US" dirty="0"/>
              <a:t>, mis.: Microsoft PowerPoint.</a:t>
            </a:r>
            <a:endParaRPr lang="en-ID" dirty="0"/>
          </a:p>
          <a:p>
            <a:pPr lvl="0"/>
            <a:r>
              <a:rPr lang="en-US" b="1" dirty="0"/>
              <a:t>Hypermedia environments</a:t>
            </a:r>
            <a:r>
              <a:rPr lang="en-US" dirty="0"/>
              <a:t>, mis.: WWW, HyperCard.</a:t>
            </a:r>
            <a:endParaRPr lang="en-ID" dirty="0"/>
          </a:p>
          <a:p>
            <a:pPr lvl="0"/>
            <a:r>
              <a:rPr lang="en-US" b="1" dirty="0" err="1"/>
              <a:t>Fasilitas</a:t>
            </a:r>
            <a:r>
              <a:rPr lang="en-US" b="1" dirty="0"/>
              <a:t> </a:t>
            </a:r>
            <a:r>
              <a:rPr lang="en-US" b="1" dirty="0" err="1"/>
              <a:t>makro</a:t>
            </a:r>
            <a:r>
              <a:rPr lang="en-US" dirty="0"/>
              <a:t> yang </a:t>
            </a:r>
            <a:r>
              <a:rPr lang="en-US" dirty="0" err="1"/>
              <a:t>diperbaiki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Microsoft Office.</a:t>
            </a:r>
            <a:endParaRPr lang="en-ID" dirty="0"/>
          </a:p>
          <a:p>
            <a:pPr lvl="0"/>
            <a:r>
              <a:rPr lang="en-US" b="1" dirty="0"/>
              <a:t>Spelling checkers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b="1" dirty="0"/>
              <a:t>thesaurus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Microsoft Office.</a:t>
            </a:r>
            <a:endParaRPr lang="en-ID" dirty="0"/>
          </a:p>
          <a:p>
            <a:pPr lvl="0"/>
            <a:r>
              <a:rPr lang="en-US" b="1" dirty="0"/>
              <a:t>Grammar checkers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Microsoft Office.</a:t>
            </a:r>
            <a:endParaRPr lang="en-ID" dirty="0"/>
          </a:p>
          <a:p>
            <a:pPr lvl="0"/>
            <a:r>
              <a:rPr lang="en-US" b="1" dirty="0"/>
              <a:t>Document assemblers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Microsoft Office wizards.</a:t>
            </a: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9201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66898E-B90D-6A44-99E4-76B7D4576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Penjelasan</a:t>
            </a:r>
            <a:r>
              <a:rPr lang="en-US" b="1" dirty="0"/>
              <a:t> </a:t>
            </a:r>
            <a:r>
              <a:rPr lang="en-US" b="1" dirty="0" err="1"/>
              <a:t>tentang</a:t>
            </a:r>
            <a:r>
              <a:rPr lang="en-US" b="1" dirty="0"/>
              <a:t> </a:t>
            </a:r>
            <a:r>
              <a:rPr lang="en-US" b="1" dirty="0" err="1"/>
              <a:t>Manipulasi</a:t>
            </a:r>
            <a:r>
              <a:rPr lang="en-US" b="1" dirty="0"/>
              <a:t> </a:t>
            </a:r>
            <a:r>
              <a:rPr lang="en-US" b="1" dirty="0" err="1"/>
              <a:t>Langsung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0AD6AB-C047-174B-9595-53E28F128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ID" dirty="0"/>
          </a:p>
          <a:p>
            <a:pPr lvl="0"/>
            <a:r>
              <a:rPr lang="en-US" dirty="0" err="1"/>
              <a:t>Masalah-masalah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manipulasi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:</a:t>
            </a:r>
            <a:endParaRPr lang="en-ID" dirty="0"/>
          </a:p>
          <a:p>
            <a:pPr lvl="1"/>
            <a:r>
              <a:rPr lang="en-US" dirty="0" err="1"/>
              <a:t>Representasi</a:t>
            </a:r>
            <a:r>
              <a:rPr lang="en-US" dirty="0"/>
              <a:t> visual </a:t>
            </a:r>
            <a:r>
              <a:rPr lang="en-US" dirty="0" err="1"/>
              <a:t>atau</a:t>
            </a:r>
            <a:r>
              <a:rPr lang="en-US" dirty="0"/>
              <a:t> visual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menyebar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komponen-komponen</a:t>
            </a:r>
            <a:r>
              <a:rPr lang="en-US" dirty="0"/>
              <a:t> </a:t>
            </a:r>
            <a:r>
              <a:rPr lang="en-US" dirty="0" err="1"/>
              <a:t>representasi</a:t>
            </a:r>
            <a:r>
              <a:rPr lang="en-US" dirty="0"/>
              <a:t> visual.</a:t>
            </a:r>
            <a:endParaRPr lang="en-ID" dirty="0"/>
          </a:p>
          <a:p>
            <a:pPr lvl="1"/>
            <a:r>
              <a:rPr lang="en-US" dirty="0" err="1"/>
              <a:t>Representasi</a:t>
            </a:r>
            <a:r>
              <a:rPr lang="en-US" dirty="0"/>
              <a:t> visual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menyesatkan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Mengetik</a:t>
            </a:r>
            <a:r>
              <a:rPr lang="en-US" dirty="0"/>
              <a:t> </a:t>
            </a:r>
            <a:r>
              <a:rPr lang="en-US" dirty="0" err="1"/>
              <a:t>perintah</a:t>
            </a:r>
            <a:r>
              <a:rPr lang="en-US" dirty="0"/>
              <a:t> di keyboard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 err="1"/>
              <a:t>Sifat-sifat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manipulasi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yang </a:t>
            </a:r>
            <a:r>
              <a:rPr lang="en-US" dirty="0" err="1"/>
              <a:t>menguntungkan</a:t>
            </a:r>
            <a:r>
              <a:rPr lang="en-US" dirty="0"/>
              <a:t>:</a:t>
            </a:r>
            <a:endParaRPr lang="en-ID" dirty="0"/>
          </a:p>
          <a:p>
            <a:pPr lvl="1"/>
            <a:r>
              <a:rPr lang="en-US" dirty="0" err="1"/>
              <a:t>Pemula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/>
              <a:t>Ahli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Pemakai</a:t>
            </a:r>
            <a:r>
              <a:rPr lang="en-US" dirty="0"/>
              <a:t> intermittent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jarang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malah</a:t>
            </a:r>
            <a:r>
              <a:rPr lang="en-US" dirty="0"/>
              <a:t> </a:t>
            </a:r>
            <a:r>
              <a:rPr lang="en-US" dirty="0" err="1"/>
              <a:t>memperjauh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ketegangan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menguasai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</a:t>
            </a: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8110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6C025F-B806-D449-9800-1B54D5E8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Pemikiran</a:t>
            </a:r>
            <a:r>
              <a:rPr lang="en-US" b="1" dirty="0"/>
              <a:t> Visual </a:t>
            </a:r>
            <a:r>
              <a:rPr lang="en-US" b="1" dirty="0" err="1"/>
              <a:t>dan</a:t>
            </a:r>
            <a:r>
              <a:rPr lang="en-US" b="1" dirty="0"/>
              <a:t> Ikon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966783-04EF-0148-A617-E451730A2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visual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visual </a:t>
            </a:r>
            <a:r>
              <a:rPr lang="en-US" dirty="0" err="1"/>
              <a:t>diajukan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Rudolf </a:t>
            </a:r>
            <a:r>
              <a:rPr lang="en-US" dirty="0" err="1"/>
              <a:t>Arnheim</a:t>
            </a:r>
            <a:r>
              <a:rPr lang="en-US" dirty="0"/>
              <a:t> (1972).</a:t>
            </a:r>
            <a:endParaRPr lang="en-ID" dirty="0"/>
          </a:p>
          <a:p>
            <a:pPr lvl="0"/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visual: </a:t>
            </a:r>
            <a:r>
              <a:rPr lang="en-US" b="1" dirty="0"/>
              <a:t>WIMP</a:t>
            </a:r>
            <a:r>
              <a:rPr lang="en-US" dirty="0"/>
              <a:t> (Windows, Icons, Mouse, Pull-down Menu).</a:t>
            </a:r>
            <a:endParaRPr lang="en-ID" dirty="0"/>
          </a:p>
          <a:p>
            <a:pPr lvl="0"/>
            <a:r>
              <a:rPr lang="en-US" dirty="0"/>
              <a:t>Ikon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simbol</a:t>
            </a:r>
            <a:r>
              <a:rPr lang="en-US" dirty="0"/>
              <a:t> yang </a:t>
            </a:r>
            <a:r>
              <a:rPr lang="en-US" dirty="0" err="1"/>
              <a:t>mewakili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en-US" dirty="0" err="1"/>
              <a:t>perancangan</a:t>
            </a:r>
            <a:r>
              <a:rPr lang="en-US" dirty="0"/>
              <a:t> ikon:</a:t>
            </a:r>
            <a:endParaRPr lang="en-ID" dirty="0"/>
          </a:p>
          <a:p>
            <a:pPr lvl="1"/>
            <a:r>
              <a:rPr lang="en-US" dirty="0" err="1"/>
              <a:t>Representasikan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dikenal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Batasi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ikon yang </a:t>
            </a:r>
            <a:r>
              <a:rPr lang="en-US" dirty="0" err="1"/>
              <a:t>tampil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Buat</a:t>
            </a:r>
            <a:r>
              <a:rPr lang="en-US" dirty="0"/>
              <a:t> agar ikon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belakangnya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Pertimbangkan</a:t>
            </a:r>
            <a:r>
              <a:rPr lang="en-US" dirty="0"/>
              <a:t> ikon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: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mengalihkan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Pastikan</a:t>
            </a:r>
            <a:r>
              <a:rPr lang="en-US" dirty="0"/>
              <a:t> ikon yang </a:t>
            </a:r>
            <a:r>
              <a:rPr lang="en-US" dirty="0" err="1"/>
              <a:t>terpilih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dikelilingi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terpilih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en-US" dirty="0" err="1"/>
              <a:t>perancangan</a:t>
            </a:r>
            <a:r>
              <a:rPr lang="en-US" dirty="0"/>
              <a:t> ikon (</a:t>
            </a:r>
            <a:r>
              <a:rPr lang="en-US" i="1" dirty="0" err="1"/>
              <a:t>lanj</a:t>
            </a:r>
            <a:r>
              <a:rPr lang="en-US" dirty="0"/>
              <a:t>.):</a:t>
            </a:r>
            <a:endParaRPr lang="en-ID" dirty="0"/>
          </a:p>
          <a:p>
            <a:pPr lvl="1"/>
            <a:r>
              <a:rPr lang="en-US" dirty="0" err="1"/>
              <a:t>Pastikan</a:t>
            </a:r>
            <a:r>
              <a:rPr lang="en-US" dirty="0"/>
              <a:t> ikon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dibedakan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yang lain.</a:t>
            </a:r>
            <a:endParaRPr lang="en-ID" dirty="0"/>
          </a:p>
          <a:p>
            <a:pPr lvl="1"/>
            <a:r>
              <a:rPr lang="en-US" dirty="0" err="1"/>
              <a:t>Pastikan</a:t>
            </a:r>
            <a:r>
              <a:rPr lang="en-US" dirty="0"/>
              <a:t> </a:t>
            </a:r>
            <a:r>
              <a:rPr lang="en-US" dirty="0" err="1"/>
              <a:t>keselarasan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ikon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ikon.</a:t>
            </a:r>
            <a:endParaRPr lang="en-ID" dirty="0"/>
          </a:p>
          <a:p>
            <a:pPr lvl="1"/>
            <a:r>
              <a:rPr lang="en-US" dirty="0" err="1"/>
              <a:t>Rancang</a:t>
            </a:r>
            <a:r>
              <a:rPr lang="en-US" dirty="0"/>
              <a:t> </a:t>
            </a:r>
            <a:r>
              <a:rPr lang="en-US" dirty="0" err="1"/>
              <a:t>animasi</a:t>
            </a:r>
            <a:r>
              <a:rPr lang="en-US" dirty="0"/>
              <a:t> </a:t>
            </a:r>
            <a:r>
              <a:rPr lang="en-US" dirty="0" err="1"/>
              <a:t>pergerakan</a:t>
            </a:r>
            <a:r>
              <a:rPr lang="en-US" dirty="0"/>
              <a:t> ikon.</a:t>
            </a:r>
            <a:endParaRPr lang="en-ID" dirty="0"/>
          </a:p>
          <a:p>
            <a:pPr lvl="1"/>
            <a:r>
              <a:rPr lang="en-US" dirty="0" err="1"/>
              <a:t>Tambahkan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rinci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Pikirkan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ikon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.</a:t>
            </a: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1192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60E969-2705-7A4D-9421-2F1B2343E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Manipulasi</a:t>
            </a:r>
            <a:r>
              <a:rPr lang="en-US" b="1" dirty="0"/>
              <a:t> </a:t>
            </a:r>
            <a:r>
              <a:rPr lang="en-US" b="1" dirty="0" err="1"/>
              <a:t>Langsung</a:t>
            </a:r>
            <a:r>
              <a:rPr lang="en-US" b="1" dirty="0"/>
              <a:t> Remote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6455C7-999F-904F-A0C3-9D6DFC0A0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D" dirty="0"/>
          </a:p>
          <a:p>
            <a:pPr lvl="0"/>
            <a:r>
              <a:rPr lang="en-US" dirty="0" err="1"/>
              <a:t>Piranti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dioperasikan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antarmuka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yang </a:t>
            </a:r>
            <a:r>
              <a:rPr lang="en-US" dirty="0" err="1"/>
              <a:t>memadai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dibangun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i="1" dirty="0"/>
              <a:t>telemedicine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 err="1"/>
              <a:t>Arsitektur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manipulasi</a:t>
            </a:r>
            <a:r>
              <a:rPr lang="en-US" dirty="0"/>
              <a:t> </a:t>
            </a:r>
            <a:r>
              <a:rPr lang="en-US" dirty="0" err="1"/>
              <a:t>angsung</a:t>
            </a:r>
            <a:r>
              <a:rPr lang="en-US" dirty="0"/>
              <a:t> </a:t>
            </a:r>
            <a:r>
              <a:rPr lang="en-US" i="1" dirty="0"/>
              <a:t>remote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komplikasi</a:t>
            </a:r>
            <a:r>
              <a:rPr lang="en-US" dirty="0"/>
              <a:t>:</a:t>
            </a:r>
            <a:endParaRPr lang="en-ID" dirty="0"/>
          </a:p>
          <a:p>
            <a:pPr lvl="1"/>
            <a:r>
              <a:rPr lang="en-US" dirty="0" err="1"/>
              <a:t>Penundaan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.</a:t>
            </a:r>
            <a:endParaRPr lang="en-ID" dirty="0"/>
          </a:p>
          <a:p>
            <a:pPr lvl="2"/>
            <a:r>
              <a:rPr lang="en-US" dirty="0" err="1"/>
              <a:t>Penundaan</a:t>
            </a:r>
            <a:r>
              <a:rPr lang="en-US" dirty="0"/>
              <a:t> </a:t>
            </a:r>
            <a:r>
              <a:rPr lang="en-US" dirty="0" err="1"/>
              <a:t>transmisi</a:t>
            </a:r>
            <a:r>
              <a:rPr lang="en-US" dirty="0"/>
              <a:t>.</a:t>
            </a:r>
            <a:endParaRPr lang="en-ID" dirty="0"/>
          </a:p>
          <a:p>
            <a:pPr lvl="2"/>
            <a:r>
              <a:rPr lang="en-US" dirty="0" err="1"/>
              <a:t>Penundaan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Umpan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Umpan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Interferensi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diantisipasi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3949849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685</Words>
  <Application>Microsoft Office PowerPoint</Application>
  <PresentationFormat>Custom</PresentationFormat>
  <Paragraphs>104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WIMP &amp; DIRECT MANIPULATION</vt:lpstr>
      <vt:lpstr>Manipulasi Langsung</vt:lpstr>
      <vt:lpstr>Contoh system manipulasi langsung</vt:lpstr>
      <vt:lpstr>Command-line vs Display Editor vs Word Processors</vt:lpstr>
      <vt:lpstr>Slide 5</vt:lpstr>
      <vt:lpstr>Teknologi yang Diturunkan dari Pengolah Kata</vt:lpstr>
      <vt:lpstr>Penjelasan tentang Manipulasi Langsung</vt:lpstr>
      <vt:lpstr>Pemikiran Visual dan Ikon</vt:lpstr>
      <vt:lpstr>Manipulasi Langsung Remote</vt:lpstr>
      <vt:lpstr>Lingkungan Maya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WIMP &amp; DIRECT MANIPULATION</dc:title>
  <dc:creator>Microsoft Office User</dc:creator>
  <cp:lastModifiedBy>Alivia</cp:lastModifiedBy>
  <cp:revision>8</cp:revision>
  <dcterms:created xsi:type="dcterms:W3CDTF">2019-05-07T03:20:48Z</dcterms:created>
  <dcterms:modified xsi:type="dcterms:W3CDTF">2020-05-04T05:30:17Z</dcterms:modified>
</cp:coreProperties>
</file>