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83" r:id="rId4"/>
    <p:sldId id="272" r:id="rId5"/>
    <p:sldId id="273" r:id="rId6"/>
    <p:sldId id="276" r:id="rId7"/>
    <p:sldId id="274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smtClean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 smtClean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7992888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97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esaunggul.ac.id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3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Sesi Perkuliahan 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7784" y="1268760"/>
            <a:ext cx="6151123" cy="720080"/>
          </a:xfrm>
        </p:spPr>
        <p:txBody>
          <a:bodyPr/>
          <a:lstStyle/>
          <a:p>
            <a:pPr algn="l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know about graphs?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d-ID" altLang="en-US" sz="4000" dirty="0" smtClean="0">
                <a:latin typeface="Arial" charset="0"/>
                <a:cs typeface="Arial" charset="0"/>
              </a:rPr>
              <a:t>Steps to explain graphs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916113"/>
            <a:ext cx="8208912" cy="41767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2800" dirty="0" smtClean="0"/>
              <a:t>Put the title of the graph in the middle of the graph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800" dirty="0" smtClean="0"/>
              <a:t>Explain the horizontal axis or vertical axis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800" dirty="0" smtClean="0"/>
              <a:t>Explain complete information based on the data in graphs.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28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d-ID" altLang="en-US" sz="4000" dirty="0" smtClean="0">
                <a:latin typeface="Arial" charset="0"/>
                <a:cs typeface="Arial" charset="0"/>
              </a:rPr>
              <a:t>Pie Chart</a:t>
            </a:r>
            <a:br>
              <a:rPr lang="id-ID" altLang="en-US" sz="4000" dirty="0" smtClean="0">
                <a:latin typeface="Arial" charset="0"/>
                <a:cs typeface="Arial" charset="0"/>
              </a:rPr>
            </a:br>
            <a:r>
              <a:rPr lang="id-ID" altLang="en-US" sz="4000" dirty="0" smtClean="0">
                <a:latin typeface="Arial" charset="0"/>
                <a:cs typeface="Arial" charset="0"/>
              </a:rPr>
              <a:t/>
            </a:r>
            <a:br>
              <a:rPr lang="id-ID" altLang="en-US" sz="4000" dirty="0" smtClean="0">
                <a:latin typeface="Arial" charset="0"/>
                <a:cs typeface="Arial" charset="0"/>
              </a:rPr>
            </a:br>
            <a:r>
              <a:rPr lang="id-ID" altLang="en-US" sz="4000" dirty="0">
                <a:latin typeface="Arial" charset="0"/>
                <a:cs typeface="Arial" charset="0"/>
              </a:rPr>
              <a:t/>
            </a:r>
            <a:br>
              <a:rPr lang="id-ID" altLang="en-US" sz="4000" dirty="0">
                <a:latin typeface="Arial" charset="0"/>
                <a:cs typeface="Arial" charset="0"/>
              </a:rPr>
            </a:br>
            <a:r>
              <a:rPr lang="id-ID" altLang="en-US" sz="4000" dirty="0" smtClean="0">
                <a:latin typeface="Arial" charset="0"/>
                <a:cs typeface="Arial" charset="0"/>
              </a:rPr>
              <a:t/>
            </a:r>
            <a:br>
              <a:rPr lang="id-ID" altLang="en-US" sz="4000" dirty="0" smtClean="0">
                <a:latin typeface="Arial" charset="0"/>
                <a:cs typeface="Arial" charset="0"/>
              </a:rPr>
            </a:b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6105" r="3339" b="54326"/>
          <a:stretch/>
        </p:blipFill>
        <p:spPr>
          <a:xfrm>
            <a:off x="1527475" y="2147628"/>
            <a:ext cx="6622069" cy="2881571"/>
          </a:xfrm>
        </p:spPr>
      </p:pic>
    </p:spTree>
    <p:extLst>
      <p:ext uri="{BB962C8B-B14F-4D97-AF65-F5344CB8AC3E}">
        <p14:creationId xmlns:p14="http://schemas.microsoft.com/office/powerpoint/2010/main" val="189594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08912" cy="489607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4" r="-406"/>
          <a:stretch/>
        </p:blipFill>
        <p:spPr>
          <a:xfrm>
            <a:off x="1503884" y="1524000"/>
            <a:ext cx="576498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d-ID" altLang="en-US" sz="4000" dirty="0" smtClean="0">
                <a:latin typeface="Arial" charset="0"/>
                <a:cs typeface="Arial" charset="0"/>
              </a:rPr>
              <a:t>Bar Chart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t="7577" r="9399" b="43236"/>
          <a:stretch/>
        </p:blipFill>
        <p:spPr>
          <a:xfrm>
            <a:off x="1514731" y="1694689"/>
            <a:ext cx="5343269" cy="3639311"/>
          </a:xfrm>
        </p:spPr>
      </p:pic>
    </p:spTree>
    <p:extLst>
      <p:ext uri="{BB962C8B-B14F-4D97-AF65-F5344CB8AC3E}">
        <p14:creationId xmlns:p14="http://schemas.microsoft.com/office/powerpoint/2010/main" val="216786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08912" cy="489607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9"/>
          <a:stretch/>
        </p:blipFill>
        <p:spPr>
          <a:xfrm>
            <a:off x="1143000" y="1371600"/>
            <a:ext cx="727568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4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d-ID" altLang="en-US" sz="4000" dirty="0" smtClean="0">
                <a:latin typeface="Arial" charset="0"/>
                <a:cs typeface="Arial" charset="0"/>
              </a:rPr>
              <a:t>Practice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916113"/>
            <a:ext cx="8208912" cy="41767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Pointers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3" y="2133600"/>
            <a:ext cx="7538209" cy="32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492897"/>
            <a:ext cx="8208912" cy="720079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id-ID" sz="2800" smtClean="0"/>
              <a:t>Thank you</a:t>
            </a:r>
            <a:endParaRPr lang="en-US" sz="2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9383473"/>
      </p:ext>
    </p:extLst>
  </p:cSld>
  <p:clrMapOvr>
    <a:masterClrMapping/>
  </p:clrMapOvr>
</p:sld>
</file>

<file path=ppt/theme/theme1.xml><?xml version="1.0" encoding="utf-8"?>
<a:theme xmlns:a="http://schemas.openxmlformats.org/drawingml/2006/main" name="0-Blanko-PPT-sesi-2-14 baru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0-Blanko-PPT-sesi-2-14 baru (1)</Template>
  <TotalTime>52</TotalTime>
  <Words>51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0-Blanko-PPT-sesi-2-14 baru (1)</vt:lpstr>
      <vt:lpstr>PowerPoint Presentation</vt:lpstr>
      <vt:lpstr>Steps to explain graphs</vt:lpstr>
      <vt:lpstr>Pie Chart    </vt:lpstr>
      <vt:lpstr>PowerPoint Presentation</vt:lpstr>
      <vt:lpstr>Bar Chart</vt:lpstr>
      <vt:lpstr>PowerPoint Presentation</vt:lpstr>
      <vt:lpstr>Practice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Admin</cp:lastModifiedBy>
  <cp:revision>5</cp:revision>
  <dcterms:created xsi:type="dcterms:W3CDTF">2019-09-17T08:28:18Z</dcterms:created>
  <dcterms:modified xsi:type="dcterms:W3CDTF">2019-10-28T08:54:51Z</dcterms:modified>
</cp:coreProperties>
</file>