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0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5B33-13B5-4793-8DCE-A0344B552871}" type="datetimeFigureOut">
              <a:rPr lang="id-ID" smtClean="0"/>
              <a:t>14/05/2019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3269-9400-41A4-868B-16C095CD857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5B33-13B5-4793-8DCE-A0344B552871}" type="datetimeFigureOut">
              <a:rPr lang="id-ID" smtClean="0"/>
              <a:t>14/05/2019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3269-9400-41A4-868B-16C095CD857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5B33-13B5-4793-8DCE-A0344B552871}" type="datetimeFigureOut">
              <a:rPr lang="id-ID" smtClean="0"/>
              <a:t>14/05/2019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3269-9400-41A4-868B-16C095CD857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5B33-13B5-4793-8DCE-A0344B552871}" type="datetimeFigureOut">
              <a:rPr lang="id-ID" smtClean="0"/>
              <a:t>14/05/2019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3269-9400-41A4-868B-16C095CD857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5B33-13B5-4793-8DCE-A0344B552871}" type="datetimeFigureOut">
              <a:rPr lang="id-ID" smtClean="0"/>
              <a:t>14/05/2019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3269-9400-41A4-868B-16C095CD857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5B33-13B5-4793-8DCE-A0344B552871}" type="datetimeFigureOut">
              <a:rPr lang="id-ID" smtClean="0"/>
              <a:t>14/05/2019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3269-9400-41A4-868B-16C095CD857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5B33-13B5-4793-8DCE-A0344B552871}" type="datetimeFigureOut">
              <a:rPr lang="id-ID" smtClean="0"/>
              <a:t>14/05/2019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3269-9400-41A4-868B-16C095CD857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5B33-13B5-4793-8DCE-A0344B552871}" type="datetimeFigureOut">
              <a:rPr lang="id-ID" smtClean="0"/>
              <a:t>14/05/2019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3269-9400-41A4-868B-16C095CD857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5B33-13B5-4793-8DCE-A0344B552871}" type="datetimeFigureOut">
              <a:rPr lang="id-ID" smtClean="0"/>
              <a:t>14/05/2019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3269-9400-41A4-868B-16C095CD857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5B33-13B5-4793-8DCE-A0344B552871}" type="datetimeFigureOut">
              <a:rPr lang="id-ID" smtClean="0"/>
              <a:t>14/05/2019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3269-9400-41A4-868B-16C095CD857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5B33-13B5-4793-8DCE-A0344B552871}" type="datetimeFigureOut">
              <a:rPr lang="id-ID" smtClean="0"/>
              <a:t>14/05/2019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3269-9400-41A4-868B-16C095CD857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E5B33-13B5-4793-8DCE-A0344B552871}" type="datetimeFigureOut">
              <a:rPr lang="id-ID" smtClean="0"/>
              <a:t>14/05/2019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93269-9400-41A4-868B-16C095CD857A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TEKNIK EVALUASI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MEMILIH METODE EVALUASI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Tingkat </a:t>
            </a:r>
            <a:r>
              <a:rPr lang="en-US" dirty="0" err="1" smtClean="0"/>
              <a:t>siklus</a:t>
            </a:r>
            <a:endParaRPr lang="id-ID" sz="2800" dirty="0" smtClean="0"/>
          </a:p>
          <a:p>
            <a:pPr lvl="0"/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endParaRPr lang="id-ID" sz="2800" dirty="0" smtClean="0"/>
          </a:p>
          <a:p>
            <a:pPr lvl="0"/>
            <a:r>
              <a:rPr lang="en-US" dirty="0" smtClean="0"/>
              <a:t>Tingkat </a:t>
            </a:r>
            <a:r>
              <a:rPr lang="en-US" dirty="0" err="1" smtClean="0"/>
              <a:t>obyektivitas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subyektivitas</a:t>
            </a:r>
            <a:endParaRPr lang="id-ID" sz="2800" dirty="0" smtClean="0"/>
          </a:p>
          <a:p>
            <a:pPr lvl="0"/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yang </a:t>
            </a:r>
            <a:r>
              <a:rPr lang="en-US" dirty="0" err="1" smtClean="0"/>
              <a:t>tersedia</a:t>
            </a:r>
            <a:endParaRPr lang="id-ID" sz="2800" dirty="0" smtClean="0"/>
          </a:p>
          <a:p>
            <a:pPr lvl="0"/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tersedia</a:t>
            </a:r>
            <a:endParaRPr lang="id-ID" sz="2800" dirty="0" smtClean="0"/>
          </a:p>
          <a:p>
            <a:pPr lvl="0"/>
            <a:r>
              <a:rPr lang="en-US" dirty="0" err="1" smtClean="0"/>
              <a:t>Kesiapan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respon</a:t>
            </a:r>
            <a:endParaRPr lang="id-ID" sz="2800" dirty="0" smtClean="0"/>
          </a:p>
          <a:p>
            <a:pPr lvl="0"/>
            <a:r>
              <a:rPr lang="en-US" dirty="0" smtClean="0"/>
              <a:t>Tingkat </a:t>
            </a:r>
            <a:r>
              <a:rPr lang="en-US" dirty="0" err="1" smtClean="0"/>
              <a:t>gangguan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id-ID" sz="2800" dirty="0" smtClean="0"/>
          </a:p>
          <a:p>
            <a:pPr lvl="0"/>
            <a:r>
              <a:rPr lang="en-US" dirty="0" err="1" smtClean="0"/>
              <a:t>Sumber</a:t>
            </a:r>
            <a:r>
              <a:rPr lang="en-US" dirty="0" smtClean="0"/>
              <a:t> yang </a:t>
            </a:r>
            <a:r>
              <a:rPr lang="en-US" dirty="0" err="1" smtClean="0"/>
              <a:t>tersedia</a:t>
            </a:r>
            <a:endParaRPr lang="id-ID" sz="2800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EVALUASI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kegunanan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fungsionalitas</a:t>
            </a:r>
            <a:r>
              <a:rPr lang="en-US" dirty="0"/>
              <a:t> system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laboratorium</a:t>
            </a:r>
            <a:r>
              <a:rPr lang="en-US" dirty="0"/>
              <a:t>,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lapangan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kolaborasi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,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pelaksanaan</a:t>
            </a:r>
            <a:r>
              <a:rPr lang="en-US" dirty="0"/>
              <a:t>, monitoring.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rancangan</a:t>
            </a:r>
            <a:r>
              <a:rPr lang="en-US" dirty="0"/>
              <a:t>,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hasilnya</a:t>
            </a:r>
            <a:r>
              <a:rPr lang="en-US" dirty="0"/>
              <a:t>. 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TUJUAN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seberapa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 smtClean="0"/>
              <a:t>berfungsi</a:t>
            </a:r>
            <a:endParaRPr lang="id-ID" dirty="0" smtClean="0"/>
          </a:p>
          <a:p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interface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 smtClean="0"/>
              <a:t>pengguna</a:t>
            </a:r>
            <a:endParaRPr lang="id-ID" dirty="0" smtClean="0"/>
          </a:p>
          <a:p>
            <a:r>
              <a:rPr lang="en-US" dirty="0" err="1"/>
              <a:t>Mengidentifikasi</a:t>
            </a:r>
            <a:r>
              <a:rPr lang="en-US" dirty="0"/>
              <a:t>  problem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system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JENIS-JENIS EVALUASI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percobaan</a:t>
            </a:r>
            <a:r>
              <a:rPr lang="en-US" dirty="0"/>
              <a:t> (Laboratory</a:t>
            </a:r>
            <a:r>
              <a:rPr lang="en-US" dirty="0" smtClean="0"/>
              <a:t>)</a:t>
            </a:r>
            <a:endParaRPr lang="id-ID" dirty="0" smtClean="0"/>
          </a:p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 smtClean="0"/>
              <a:t>sebenarnya</a:t>
            </a:r>
            <a:endParaRPr lang="id-ID" dirty="0" smtClean="0"/>
          </a:p>
          <a:p>
            <a:r>
              <a:rPr lang="en-US" dirty="0"/>
              <a:t>Participatory Design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dirty="0"/>
              <a:t>E</a:t>
            </a:r>
            <a:r>
              <a:rPr lang="en-US" dirty="0"/>
              <a:t>VALUASI PAKAR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Cognitive </a:t>
            </a:r>
            <a:r>
              <a:rPr lang="en-US" dirty="0" smtClean="0"/>
              <a:t>Walkthrough</a:t>
            </a:r>
            <a:endParaRPr lang="id-ID" dirty="0" smtClean="0"/>
          </a:p>
          <a:p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Heuristik</a:t>
            </a:r>
            <a:endParaRPr lang="id-ID" dirty="0"/>
          </a:p>
          <a:p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Tinjauan</a:t>
            </a:r>
            <a:r>
              <a:rPr lang="en-US" dirty="0"/>
              <a:t> (Review-based)</a:t>
            </a:r>
            <a:endParaRPr lang="id-ID" dirty="0"/>
          </a:p>
          <a:p>
            <a:pPr lvl="0"/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Model (Model-based)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EVALUASI IMPLEMENTASI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Perbedaan</a:t>
            </a:r>
            <a:r>
              <a:rPr lang="en-US" dirty="0"/>
              <a:t> yang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keberadaan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system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bentuk.Hal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simulasi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interaktif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system,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Wizard of Oz,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prototype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system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diimplementasi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EVALUASI IMPLEMENTASI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Empirik</a:t>
            </a:r>
            <a:r>
              <a:rPr lang="en-US" dirty="0"/>
              <a:t> :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Eksperimen</a:t>
            </a:r>
            <a:endParaRPr lang="id-ID" dirty="0"/>
          </a:p>
          <a:p>
            <a:pPr lvl="1"/>
            <a:r>
              <a:rPr lang="en-US" dirty="0" err="1"/>
              <a:t>Subyek</a:t>
            </a:r>
            <a:r>
              <a:rPr lang="en-US" dirty="0"/>
              <a:t> : </a:t>
            </a:r>
            <a:endParaRPr lang="id-ID" dirty="0"/>
          </a:p>
          <a:p>
            <a:pPr lvl="1"/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smtClean="0"/>
              <a:t>:</a:t>
            </a:r>
            <a:endParaRPr lang="id-ID" dirty="0" smtClean="0"/>
          </a:p>
          <a:p>
            <a:pPr lvl="1"/>
            <a:r>
              <a:rPr lang="en-US" dirty="0" smtClean="0"/>
              <a:t>Hypothesis :</a:t>
            </a:r>
            <a:endParaRPr lang="id-ID" dirty="0" smtClean="0"/>
          </a:p>
          <a:p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Eksperimen</a:t>
            </a:r>
            <a:r>
              <a:rPr lang="en-US" dirty="0"/>
              <a:t> </a:t>
            </a:r>
            <a:endParaRPr lang="id-ID" dirty="0" smtClean="0"/>
          </a:p>
          <a:p>
            <a:pPr lvl="1"/>
            <a:r>
              <a:rPr lang="en-US" dirty="0"/>
              <a:t>Between-Groups (Randomized)</a:t>
            </a:r>
            <a:endParaRPr lang="id-ID" dirty="0"/>
          </a:p>
          <a:p>
            <a:pPr lvl="1"/>
            <a:r>
              <a:rPr lang="en-US" dirty="0"/>
              <a:t>Within-Groups :</a:t>
            </a:r>
            <a:endParaRPr lang="id-ID" dirty="0"/>
          </a:p>
          <a:p>
            <a:pPr lvl="1"/>
            <a:endParaRPr lang="id-ID" dirty="0"/>
          </a:p>
          <a:p>
            <a:pPr lvl="1"/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EVALUASI IMPLEMENTASI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err="1" smtClean="0"/>
              <a:t>Pengukuran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r>
              <a:rPr lang="en-US" dirty="0" smtClean="0"/>
              <a:t> :</a:t>
            </a:r>
            <a:endParaRPr lang="id-ID" dirty="0" smtClean="0"/>
          </a:p>
          <a:p>
            <a:pPr lvl="1"/>
            <a:r>
              <a:rPr lang="en-US" dirty="0" err="1" smtClean="0"/>
              <a:t>Variabel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: </a:t>
            </a:r>
            <a:endParaRPr lang="id-ID" dirty="0" smtClean="0"/>
          </a:p>
          <a:p>
            <a:pPr lvl="1"/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Observasi</a:t>
            </a:r>
            <a:r>
              <a:rPr lang="en-US" dirty="0" smtClean="0"/>
              <a:t> :</a:t>
            </a:r>
            <a:endParaRPr lang="id-ID" dirty="0" smtClean="0"/>
          </a:p>
          <a:p>
            <a:pPr lvl="1"/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Protokol</a:t>
            </a:r>
            <a:endParaRPr lang="id-ID" dirty="0" smtClean="0"/>
          </a:p>
          <a:p>
            <a:pPr lvl="1"/>
            <a:r>
              <a:rPr lang="en-US" dirty="0" smtClean="0"/>
              <a:t>Automatic protocol analysis tools</a:t>
            </a:r>
            <a:endParaRPr lang="id-ID" dirty="0" smtClean="0"/>
          </a:p>
          <a:p>
            <a:pPr lvl="1"/>
            <a:r>
              <a:rPr lang="en-US" dirty="0" smtClean="0"/>
              <a:t>Post-task walkthroughs</a:t>
            </a:r>
            <a:endParaRPr lang="id-ID" dirty="0" smtClean="0"/>
          </a:p>
          <a:p>
            <a:pPr lvl="0"/>
            <a:endParaRPr lang="id-ID" dirty="0" smtClean="0"/>
          </a:p>
          <a:p>
            <a:pPr lvl="0"/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/>
              <a:t>Query </a:t>
            </a:r>
            <a:r>
              <a:rPr lang="en-US" dirty="0" smtClean="0"/>
              <a:t>:</a:t>
            </a:r>
            <a:endParaRPr lang="id-ID" dirty="0" smtClean="0"/>
          </a:p>
          <a:p>
            <a:pPr lvl="1"/>
            <a:r>
              <a:rPr lang="en-US" dirty="0"/>
              <a:t>Interview</a:t>
            </a:r>
            <a:endParaRPr lang="id-ID" dirty="0"/>
          </a:p>
          <a:p>
            <a:pPr lvl="1"/>
            <a:r>
              <a:rPr lang="en-US" dirty="0"/>
              <a:t>Questionnaire</a:t>
            </a:r>
            <a:endParaRPr lang="id-ID" dirty="0"/>
          </a:p>
          <a:p>
            <a:pPr lvl="1"/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PARADIGMA EVALUASI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“Quick and dirty” </a:t>
            </a:r>
            <a:r>
              <a:rPr lang="en-US" dirty="0" smtClean="0"/>
              <a:t>evaluation</a:t>
            </a:r>
            <a:endParaRPr lang="id-ID" dirty="0" smtClean="0"/>
          </a:p>
          <a:p>
            <a:pPr lvl="0"/>
            <a:r>
              <a:rPr lang="en-US" dirty="0"/>
              <a:t>Usability </a:t>
            </a:r>
            <a:r>
              <a:rPr lang="en-US" dirty="0" smtClean="0"/>
              <a:t>testing</a:t>
            </a:r>
            <a:endParaRPr lang="id-ID" dirty="0" smtClean="0"/>
          </a:p>
          <a:p>
            <a:r>
              <a:rPr lang="en-US" dirty="0"/>
              <a:t>Field studies</a:t>
            </a:r>
            <a:endParaRPr lang="id-ID" dirty="0"/>
          </a:p>
          <a:p>
            <a:pPr lvl="1"/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251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TEKNIK EVALUASI</vt:lpstr>
      <vt:lpstr>EVALUASI</vt:lpstr>
      <vt:lpstr>TUJUAN</vt:lpstr>
      <vt:lpstr>JENIS-JENIS EVALUASI </vt:lpstr>
      <vt:lpstr>EVALUASI PAKAR </vt:lpstr>
      <vt:lpstr>EVALUASI IMPLEMENTASI </vt:lpstr>
      <vt:lpstr>EVALUASI IMPLEMENTASI </vt:lpstr>
      <vt:lpstr>EVALUASI IMPLEMENTASI</vt:lpstr>
      <vt:lpstr>PARADIGMA EVALUASI</vt:lpstr>
      <vt:lpstr>MEMILIH METODE EVALUASI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TEKNIK EVALUASI</dc:title>
  <dc:creator>fasilkom2</dc:creator>
  <cp:lastModifiedBy>fasilkom2</cp:lastModifiedBy>
  <cp:revision>1</cp:revision>
  <dcterms:created xsi:type="dcterms:W3CDTF">2019-05-14T06:32:04Z</dcterms:created>
  <dcterms:modified xsi:type="dcterms:W3CDTF">2019-05-14T06:46:50Z</dcterms:modified>
</cp:coreProperties>
</file>