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9" r:id="rId4"/>
    <p:sldId id="258" r:id="rId5"/>
    <p:sldId id="266" r:id="rId6"/>
    <p:sldId id="267" r:id="rId7"/>
    <p:sldId id="268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0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104CE-B099-C149-8991-34314197AF66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873F0-F961-A549-A021-6484DEDC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1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3F0-F961-A549-A021-6484DEDC8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7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917" y="889000"/>
            <a:ext cx="8131530" cy="113090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1F497D"/>
                </a:solidFill>
                <a:latin typeface="Tw Cen MT"/>
                <a:cs typeface="Tw Cen MT"/>
              </a:rPr>
              <a:t>GIZI KEBUGARAN</a:t>
            </a:r>
            <a:br>
              <a:rPr lang="en-US" sz="4800" b="1" dirty="0" smtClean="0">
                <a:solidFill>
                  <a:srgbClr val="1F497D"/>
                </a:solidFill>
                <a:latin typeface="Tw Cen MT"/>
                <a:cs typeface="Tw Cen MT"/>
              </a:rPr>
            </a:br>
            <a:r>
              <a:rPr lang="en-US" sz="2400" b="1" i="1" dirty="0" smtClean="0">
                <a:solidFill>
                  <a:srgbClr val="1F497D"/>
                </a:solidFill>
                <a:latin typeface="Tw Cen MT"/>
                <a:cs typeface="Tw Cen MT"/>
              </a:rPr>
              <a:t>(Nutrition for Fitness)</a:t>
            </a:r>
            <a:endParaRPr lang="en-US" sz="2000" i="1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1" y="3463267"/>
            <a:ext cx="7292622" cy="1322564"/>
          </a:xfrm>
        </p:spPr>
        <p:txBody>
          <a:bodyPr>
            <a:normAutofit/>
          </a:bodyPr>
          <a:lstStyle/>
          <a:p>
            <a:pPr algn="l"/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>Nazhif Gifari, </a:t>
            </a:r>
            <a:r>
              <a:rPr lang="en-US" sz="2000" u="sng" dirty="0" err="1" smtClean="0">
                <a:solidFill>
                  <a:srgbClr val="1F497D"/>
                </a:solidFill>
                <a:latin typeface="Tw Cen MT"/>
                <a:cs typeface="Tw Cen MT"/>
              </a:rPr>
              <a:t>SGz</a:t>
            </a:r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>, </a:t>
            </a:r>
            <a:r>
              <a:rPr lang="en-US" sz="2000" u="sng" dirty="0" err="1" smtClean="0">
                <a:solidFill>
                  <a:srgbClr val="1F497D"/>
                </a:solidFill>
                <a:latin typeface="Tw Cen MT"/>
                <a:cs typeface="Tw Cen MT"/>
              </a:rPr>
              <a:t>MSi</a:t>
            </a:r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/>
            </a:r>
            <a:b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</a:b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Nutrition Department</a:t>
            </a:r>
          </a:p>
          <a:p>
            <a:pPr algn="l"/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Faculty of Health</a:t>
            </a:r>
          </a:p>
          <a:p>
            <a:pPr algn="l"/>
            <a:r>
              <a:rPr lang="en-US" sz="1600" dirty="0" err="1" smtClean="0">
                <a:solidFill>
                  <a:srgbClr val="1F497D"/>
                </a:solidFill>
                <a:latin typeface="Tw Cen MT"/>
                <a:cs typeface="Tw Cen MT"/>
              </a:rPr>
              <a:t>Esa</a:t>
            </a: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 </a:t>
            </a:r>
            <a:r>
              <a:rPr lang="en-US" sz="1600" dirty="0" err="1" smtClean="0">
                <a:solidFill>
                  <a:srgbClr val="1F497D"/>
                </a:solidFill>
                <a:latin typeface="Tw Cen MT"/>
                <a:cs typeface="Tw Cen MT"/>
              </a:rPr>
              <a:t>Unggul</a:t>
            </a: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 University</a:t>
            </a:r>
            <a:endParaRPr lang="en-US" sz="16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302738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917" y="594178"/>
            <a:ext cx="7366474" cy="85725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Objective</a:t>
            </a:r>
            <a:endParaRPr lang="en-US" sz="2800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51428"/>
            <a:ext cx="8505372" cy="301014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The course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aims to provide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students with the knowledge of nutrition, fitness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and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exercise. Students will have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hands on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experience in maintaining health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through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exercise, fitness and nutrition. </a:t>
            </a:r>
          </a:p>
        </p:txBody>
      </p:sp>
    </p:spTree>
    <p:extLst>
      <p:ext uri="{BB962C8B-B14F-4D97-AF65-F5344CB8AC3E}">
        <p14:creationId xmlns:p14="http://schemas.microsoft.com/office/powerpoint/2010/main" val="875434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773" y="582083"/>
            <a:ext cx="7900610" cy="85725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1F497D"/>
                </a:solidFill>
              </a:rPr>
              <a:t>Assessment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333"/>
            <a:ext cx="8229600" cy="3155290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rgbClr val="1F497D"/>
                </a:solidFill>
              </a:rPr>
              <a:t>FINAL: 40%</a:t>
            </a:r>
          </a:p>
          <a:p>
            <a:r>
              <a:rPr lang="en-US" sz="2100" dirty="0">
                <a:solidFill>
                  <a:srgbClr val="1F497D"/>
                </a:solidFill>
              </a:rPr>
              <a:t>MID: 30%</a:t>
            </a:r>
          </a:p>
          <a:p>
            <a:r>
              <a:rPr lang="en-US" sz="2100" dirty="0">
                <a:solidFill>
                  <a:srgbClr val="1F497D"/>
                </a:solidFill>
              </a:rPr>
              <a:t>Task: 20%</a:t>
            </a:r>
          </a:p>
          <a:p>
            <a:r>
              <a:rPr lang="en-US" sz="2100" dirty="0" smtClean="0">
                <a:solidFill>
                  <a:srgbClr val="1F497D"/>
                </a:solidFill>
              </a:rPr>
              <a:t>Attendance: </a:t>
            </a:r>
            <a:r>
              <a:rPr lang="en-US" sz="2100" dirty="0">
                <a:solidFill>
                  <a:srgbClr val="1F497D"/>
                </a:solidFill>
              </a:rPr>
              <a:t>10%</a:t>
            </a:r>
          </a:p>
          <a:p>
            <a:endParaRPr lang="en-US" sz="21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7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49"/>
            <a:ext cx="8229600" cy="80584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1F497D"/>
                </a:solidFill>
              </a:rPr>
              <a:t>UTS</a:t>
            </a:r>
            <a:endParaRPr lang="en-US" sz="3600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66" y="1282095"/>
            <a:ext cx="8233833" cy="364369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Energy of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Carbohydrate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Protein and Exercise 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Dietary Fat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Vitamins, Minerals,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Fluid, Electrolytes,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Supplements and Sports Foods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6465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0333"/>
            <a:ext cx="8229600" cy="66322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</a:rPr>
              <a:t>UAS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083" y="1213556"/>
            <a:ext cx="7997473" cy="3381067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Weight Management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Child and Adolescent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Masters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Elite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Vegetarian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 smtClean="0">
                <a:solidFill>
                  <a:srgbClr val="1F497D"/>
                </a:solidFill>
                <a:latin typeface="Tw Cen MT"/>
                <a:cs typeface="Tw Cen MT"/>
              </a:rPr>
              <a:t>Ergogenic Aids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Disordered Eating in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514350" indent="-514350">
              <a:buFont typeface="+mj-lt"/>
              <a:buAutoNum type="arabicPeriod" startAt="7"/>
            </a:pPr>
            <a:endParaRPr lang="en-US" sz="2200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243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5583"/>
            <a:ext cx="8229600" cy="41764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  <a:latin typeface="Calibri" charset="0"/>
              </a:rPr>
              <a:t>TUGAS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229600" cy="323995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id-ID" sz="2200" dirty="0" smtClean="0">
                <a:solidFill>
                  <a:srgbClr val="1F497D"/>
                </a:solidFill>
                <a:latin typeface="Tw Cen MT"/>
                <a:cs typeface="Tw Cen MT"/>
              </a:rPr>
              <a:t>Small groups (13 Groups) -&gt; 1 group (3-4 students)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id-ID" sz="2200" dirty="0" smtClean="0">
                <a:solidFill>
                  <a:srgbClr val="1F497D"/>
                </a:solidFill>
                <a:latin typeface="Tw Cen MT"/>
                <a:cs typeface="Tw Cen MT"/>
              </a:rPr>
              <a:t>Review paper or jurnal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1F497D"/>
                </a:solidFill>
                <a:latin typeface="Tw Cen MT"/>
                <a:cs typeface="Tw Cen MT"/>
              </a:rPr>
              <a:t>Resume &amp; presentation</a:t>
            </a:r>
            <a:endParaRPr lang="nb-NO" sz="2200" dirty="0" smtClean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endParaRPr lang="en-ID" sz="2200" dirty="0" smtClean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2200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364383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1645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1F497D"/>
                </a:solidFill>
              </a:rPr>
              <a:t>TERIMA KASIH</a:t>
            </a:r>
            <a:endParaRPr lang="en-US" sz="5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16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131</Words>
  <Application>Microsoft Macintosh PowerPoint</Application>
  <PresentationFormat>On-screen Show (16:9)</PresentationFormat>
  <Paragraphs>33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GIZI KEBUGARAN (Nutrition for Fitness)</vt:lpstr>
      <vt:lpstr>Objective</vt:lpstr>
      <vt:lpstr>Assessment</vt:lpstr>
      <vt:lpstr>UTS</vt:lpstr>
      <vt:lpstr>UAS</vt:lpstr>
      <vt:lpstr>TUGAS</vt:lpstr>
      <vt:lpstr>TERIMA KASIH</vt:lpstr>
    </vt:vector>
  </TitlesOfParts>
  <Company>Nutrition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Nazhif Gifari</dc:creator>
  <cp:lastModifiedBy>Nazhif Gifari</cp:lastModifiedBy>
  <cp:revision>24</cp:revision>
  <dcterms:created xsi:type="dcterms:W3CDTF">2017-09-12T17:05:29Z</dcterms:created>
  <dcterms:modified xsi:type="dcterms:W3CDTF">2019-09-04T03:59:50Z</dcterms:modified>
</cp:coreProperties>
</file>