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9A1C7AB-8175-4E37-8AAB-CBDCEB667B9E}"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59FD4A-B731-4372-B90C-4D1FDB0C622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79A2A0-CEF8-4AD6-BA90-D6D016C1DCD1}"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09F521-35D0-40FB-B62D-FB4C858498C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54683B-53A9-4A03-B329-A34159797388}"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20A12A-CE5F-46DA-8BDA-1820823153F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62FA3D-5BD9-44B4-9BAE-8835A9B1509C}"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364F72-C10A-49F7-832A-BD628E73974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F798FF-AD26-40F4-BE84-55F9CFF90751}" type="datetimeFigureOut">
              <a:rPr lang="en-US"/>
              <a:pPr>
                <a:defRPr/>
              </a:pPr>
              <a:t>12/10/2011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8AF413-9A72-4420-ACFC-F295173CAAF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0B7775B-5F03-44AC-8314-C3B7CC6E2342}"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79D703-A316-48B0-82E9-940837C34AC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EBE51B2-4E80-4F08-9837-F086755CED6C}" type="datetimeFigureOut">
              <a:rPr lang="en-US"/>
              <a:pPr>
                <a:defRPr/>
              </a:pPr>
              <a:t>12/10/2011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B0F3BE3-29F8-4C34-88FA-1211E43747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7AB951A-912D-4BBE-B187-A246C5F38ABA}" type="datetimeFigureOut">
              <a:rPr lang="en-US"/>
              <a:pPr>
                <a:defRPr/>
              </a:pPr>
              <a:t>12/10/2011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BEDF0FB-6F95-471F-8BF5-6D93C78787C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DDED80B-DD48-4D61-8ABA-712308910697}" type="datetimeFigureOut">
              <a:rPr lang="en-US"/>
              <a:pPr>
                <a:defRPr/>
              </a:pPr>
              <a:t>12/10/2011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03FDAF0-6061-494D-A89D-AF36A5288D7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3C7247-16A5-4E4A-9B0A-55287454B0EB}"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D5BF3F-865B-4AD8-AF1E-9C2DF03907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643A86-25A2-4E5B-9D39-486CF6A24F17}" type="datetimeFigureOut">
              <a:rPr lang="en-US"/>
              <a:pPr>
                <a:defRPr/>
              </a:pPr>
              <a:t>12/10/2011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F91680-46BE-4F94-A439-6D7F0F211E5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31D1013-9B5D-41F9-8F97-AC49AE0A00B9}" type="datetimeFigureOut">
              <a:rPr lang="en-US"/>
              <a:pPr>
                <a:defRPr/>
              </a:pPr>
              <a:t>12/10/2011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D956D7B-D380-49AF-8524-CC72F368D5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b="1" dirty="0" smtClean="0"/>
              <a:t>BAB 12</a:t>
            </a:r>
            <a:r>
              <a:rPr lang="en-US" dirty="0" smtClean="0"/>
              <a:t/>
            </a:r>
            <a:br>
              <a:rPr lang="en-US" dirty="0" smtClean="0"/>
            </a:br>
            <a:r>
              <a:rPr lang="en-US" b="1" dirty="0" smtClean="0"/>
              <a:t>KEBUDAYAAN &amp; MASYARAKAT</a:t>
            </a:r>
            <a:r>
              <a:rPr lang="en-US" dirty="0" smtClean="0"/>
              <a:t/>
            </a:r>
            <a:br>
              <a:rPr lang="en-US" dirty="0" smtClean="0"/>
            </a:b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rtlCol="0">
            <a:normAutofit fontScale="77500" lnSpcReduction="20000"/>
          </a:bodyPr>
          <a:lstStyle/>
          <a:p>
            <a:pPr fontAlgn="auto">
              <a:spcAft>
                <a:spcPts val="0"/>
              </a:spcAft>
              <a:buFont typeface="Arial" pitchFamily="34" charset="0"/>
              <a:buChar char="•"/>
              <a:defRPr/>
            </a:pPr>
            <a:r>
              <a:rPr lang="en-US" dirty="0" smtClean="0"/>
              <a:t>Di </a:t>
            </a:r>
            <a:r>
              <a:rPr lang="en-US" dirty="0" err="1" smtClean="0"/>
              <a:t>negara</a:t>
            </a:r>
            <a:r>
              <a:rPr lang="en-US" dirty="0" smtClean="0"/>
              <a:t> </a:t>
            </a:r>
            <a:r>
              <a:rPr lang="en-US" dirty="0" err="1" smtClean="0"/>
              <a:t>terbelakang</a:t>
            </a:r>
            <a:r>
              <a:rPr lang="en-US" dirty="0" smtClean="0"/>
              <a:t>/</a:t>
            </a:r>
            <a:r>
              <a:rPr lang="en-US" dirty="0" err="1" smtClean="0"/>
              <a:t>miskin</a:t>
            </a:r>
            <a:r>
              <a:rPr lang="en-US" dirty="0" smtClean="0"/>
              <a:t>/</a:t>
            </a:r>
            <a:r>
              <a:rPr lang="en-US" dirty="0" err="1" smtClean="0"/>
              <a:t>berkembang</a:t>
            </a:r>
            <a:r>
              <a:rPr lang="en-US" dirty="0" smtClean="0"/>
              <a:t>, </a:t>
            </a:r>
            <a:r>
              <a:rPr lang="en-US" b="1" i="1" u="sng" dirty="0" err="1" smtClean="0"/>
              <a:t>hanya</a:t>
            </a:r>
            <a:r>
              <a:rPr lang="en-US" dirty="0" smtClean="0"/>
              <a:t> </a:t>
            </a:r>
            <a:r>
              <a:rPr lang="en-US" dirty="0" err="1" smtClean="0"/>
              <a:t>sebagian</a:t>
            </a:r>
            <a:r>
              <a:rPr lang="en-US" dirty="0" smtClean="0"/>
              <a:t> </a:t>
            </a:r>
            <a:r>
              <a:rPr lang="en-US" dirty="0" err="1" smtClean="0"/>
              <a:t>kecil</a:t>
            </a:r>
            <a:r>
              <a:rPr lang="en-US" dirty="0" smtClean="0"/>
              <a:t> </a:t>
            </a:r>
            <a:r>
              <a:rPr lang="en-US" dirty="0" err="1" smtClean="0"/>
              <a:t>masyarakatnya</a:t>
            </a:r>
            <a:r>
              <a:rPr lang="en-US" dirty="0" smtClean="0"/>
              <a:t> </a:t>
            </a:r>
            <a:r>
              <a:rPr lang="en-US" dirty="0" err="1" smtClean="0"/>
              <a:t>mematuhi</a:t>
            </a:r>
            <a:r>
              <a:rPr lang="en-US" dirty="0" smtClean="0"/>
              <a:t> </a:t>
            </a:r>
            <a:r>
              <a:rPr lang="en-US" dirty="0" err="1" smtClean="0"/>
              <a:t>prinsip</a:t>
            </a:r>
            <a:r>
              <a:rPr lang="en-US" dirty="0" smtClean="0"/>
              <a:t> </a:t>
            </a:r>
            <a:r>
              <a:rPr lang="en-US" dirty="0" err="1" smtClean="0"/>
              <a:t>dasar</a:t>
            </a:r>
            <a:r>
              <a:rPr lang="en-US" dirty="0" smtClean="0"/>
              <a:t> </a:t>
            </a:r>
            <a:r>
              <a:rPr lang="en-US" dirty="0" err="1" smtClean="0"/>
              <a:t>kehidupan</a:t>
            </a:r>
            <a:r>
              <a:rPr lang="en-US" dirty="0" smtClean="0"/>
              <a:t> </a:t>
            </a:r>
            <a:r>
              <a:rPr lang="en-US" dirty="0" err="1" smtClean="0"/>
              <a:t>tersebut</a:t>
            </a:r>
            <a:r>
              <a:rPr lang="en-US" dirty="0" smtClean="0"/>
              <a:t>. Negara-</a:t>
            </a:r>
            <a:r>
              <a:rPr lang="en-US" dirty="0" err="1" smtClean="0"/>
              <a:t>negara</a:t>
            </a:r>
            <a:r>
              <a:rPr lang="en-US" dirty="0" smtClean="0"/>
              <a:t> </a:t>
            </a:r>
            <a:r>
              <a:rPr lang="en-US" dirty="0" err="1" smtClean="0"/>
              <a:t>miskin</a:t>
            </a:r>
            <a:r>
              <a:rPr lang="en-US" dirty="0" smtClean="0"/>
              <a:t>/</a:t>
            </a:r>
            <a:r>
              <a:rPr lang="en-US" dirty="0" err="1" smtClean="0"/>
              <a:t>berkembang</a:t>
            </a:r>
            <a:r>
              <a:rPr lang="en-US" dirty="0" smtClean="0"/>
              <a:t> </a:t>
            </a:r>
            <a:r>
              <a:rPr lang="en-US" dirty="0" err="1" smtClean="0"/>
              <a:t>bukan</a:t>
            </a:r>
            <a:r>
              <a:rPr lang="en-US" dirty="0" smtClean="0"/>
              <a:t> </a:t>
            </a:r>
            <a:r>
              <a:rPr lang="en-US" dirty="0" err="1" smtClean="0"/>
              <a:t>miskin</a:t>
            </a:r>
            <a:r>
              <a:rPr lang="en-US" dirty="0" smtClean="0"/>
              <a:t> (</a:t>
            </a:r>
            <a:r>
              <a:rPr lang="en-US" dirty="0" err="1" smtClean="0"/>
              <a:t>terbelakang</a:t>
            </a:r>
            <a:r>
              <a:rPr lang="en-US" dirty="0" smtClean="0"/>
              <a:t>) </a:t>
            </a:r>
            <a:r>
              <a:rPr lang="en-US" dirty="0" err="1" smtClean="0"/>
              <a:t>karena</a:t>
            </a:r>
            <a:r>
              <a:rPr lang="en-US" dirty="0" smtClean="0"/>
              <a:t> </a:t>
            </a:r>
            <a:r>
              <a:rPr lang="en-US" dirty="0" err="1" smtClean="0"/>
              <a:t>kurang</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alam</a:t>
            </a:r>
            <a:r>
              <a:rPr lang="en-US" dirty="0" smtClean="0"/>
              <a:t>, </a:t>
            </a:r>
            <a:r>
              <a:rPr lang="en-US" dirty="0" err="1" smtClean="0"/>
              <a:t>atau</a:t>
            </a:r>
            <a:r>
              <a:rPr lang="en-US" dirty="0" smtClean="0"/>
              <a:t> </a:t>
            </a:r>
            <a:r>
              <a:rPr lang="en-US" dirty="0" err="1" smtClean="0"/>
              <a:t>karena</a:t>
            </a:r>
            <a:r>
              <a:rPr lang="en-US" dirty="0" smtClean="0"/>
              <a:t> </a:t>
            </a:r>
            <a:r>
              <a:rPr lang="en-US" dirty="0" err="1" smtClean="0"/>
              <a:t>alam</a:t>
            </a:r>
            <a:r>
              <a:rPr lang="en-US" dirty="0" smtClean="0"/>
              <a:t> yang </a:t>
            </a:r>
            <a:r>
              <a:rPr lang="en-US" dirty="0" err="1" smtClean="0"/>
              <a:t>kejam</a:t>
            </a:r>
            <a:r>
              <a:rPr lang="en-US" dirty="0" smtClean="0"/>
              <a:t> </a:t>
            </a:r>
            <a:r>
              <a:rPr lang="en-US" dirty="0" err="1" smtClean="0"/>
              <a:t>kepadanya</a:t>
            </a:r>
            <a:r>
              <a:rPr lang="en-US" dirty="0" smtClean="0"/>
              <a:t>. Negara-</a:t>
            </a:r>
            <a:r>
              <a:rPr lang="en-US" dirty="0" err="1" smtClean="0"/>
              <a:t>negara</a:t>
            </a:r>
            <a:r>
              <a:rPr lang="en-US" dirty="0" smtClean="0"/>
              <a:t> </a:t>
            </a:r>
            <a:r>
              <a:rPr lang="en-US" dirty="0" err="1" smtClean="0"/>
              <a:t>miskin</a:t>
            </a:r>
            <a:r>
              <a:rPr lang="en-US" dirty="0" smtClean="0"/>
              <a:t>/</a:t>
            </a:r>
            <a:r>
              <a:rPr lang="en-US" dirty="0" err="1" smtClean="0"/>
              <a:t>berkembang</a:t>
            </a:r>
            <a:r>
              <a:rPr lang="en-US" dirty="0" smtClean="0"/>
              <a:t> </a:t>
            </a:r>
            <a:r>
              <a:rPr lang="en-US" dirty="0" err="1" smtClean="0"/>
              <a:t>terbelakang</a:t>
            </a:r>
            <a:r>
              <a:rPr lang="en-US" dirty="0" smtClean="0"/>
              <a:t>/</a:t>
            </a:r>
            <a:r>
              <a:rPr lang="en-US" dirty="0" err="1" smtClean="0"/>
              <a:t>lemah</a:t>
            </a:r>
            <a:r>
              <a:rPr lang="en-US" dirty="0" smtClean="0"/>
              <a:t>/</a:t>
            </a:r>
            <a:r>
              <a:rPr lang="en-US" dirty="0" err="1" smtClean="0"/>
              <a:t>miskin</a:t>
            </a:r>
            <a:r>
              <a:rPr lang="en-US" dirty="0" smtClean="0"/>
              <a:t> </a:t>
            </a:r>
            <a:r>
              <a:rPr lang="en-US" dirty="0" err="1" smtClean="0"/>
              <a:t>karena</a:t>
            </a:r>
            <a:r>
              <a:rPr lang="en-US" dirty="0" smtClean="0"/>
              <a:t> </a:t>
            </a:r>
            <a:r>
              <a:rPr lang="en-US" dirty="0" err="1" smtClean="0"/>
              <a:t>perilaku</a:t>
            </a:r>
            <a:r>
              <a:rPr lang="en-US" dirty="0" smtClean="0"/>
              <a:t> </a:t>
            </a:r>
            <a:r>
              <a:rPr lang="en-US" dirty="0" err="1" smtClean="0"/>
              <a:t>warganya</a:t>
            </a:r>
            <a:r>
              <a:rPr lang="en-US" dirty="0" smtClean="0"/>
              <a:t> yang </a:t>
            </a:r>
            <a:r>
              <a:rPr lang="en-US" dirty="0" err="1" smtClean="0"/>
              <a:t>kurang</a:t>
            </a:r>
            <a:r>
              <a:rPr lang="en-US" dirty="0" smtClean="0"/>
              <a:t>/</a:t>
            </a:r>
            <a:r>
              <a:rPr lang="en-US" dirty="0" err="1" smtClean="0"/>
              <a:t>tidak</a:t>
            </a:r>
            <a:r>
              <a:rPr lang="en-US" dirty="0" smtClean="0"/>
              <a:t> </a:t>
            </a:r>
            <a:r>
              <a:rPr lang="en-US" dirty="0" err="1" smtClean="0"/>
              <a:t>baik</a:t>
            </a:r>
            <a:r>
              <a:rPr lang="en-US" dirty="0" smtClean="0"/>
              <a:t>. </a:t>
            </a:r>
            <a:r>
              <a:rPr lang="en-US" dirty="0" err="1" smtClean="0"/>
              <a:t>Masyarakat</a:t>
            </a:r>
            <a:r>
              <a:rPr lang="en-US" dirty="0" smtClean="0"/>
              <a:t> </a:t>
            </a:r>
            <a:r>
              <a:rPr lang="en-US" dirty="0" err="1" smtClean="0"/>
              <a:t>masih</a:t>
            </a:r>
            <a:r>
              <a:rPr lang="en-US" dirty="0" smtClean="0"/>
              <a:t> </a:t>
            </a:r>
            <a:r>
              <a:rPr lang="en-US" dirty="0" err="1" smtClean="0"/>
              <a:t>kekurang</a:t>
            </a:r>
            <a:r>
              <a:rPr lang="en-US" dirty="0" smtClean="0"/>
              <a:t> </a:t>
            </a:r>
            <a:r>
              <a:rPr lang="en-US" dirty="0" err="1" smtClean="0"/>
              <a:t>kemauan</a:t>
            </a:r>
            <a:r>
              <a:rPr lang="en-US" dirty="0" smtClean="0"/>
              <a:t> </a:t>
            </a:r>
            <a:r>
              <a:rPr lang="en-US" dirty="0" err="1" smtClean="0"/>
              <a:t>untuk</a:t>
            </a:r>
            <a:r>
              <a:rPr lang="en-US" dirty="0" smtClean="0"/>
              <a:t> </a:t>
            </a:r>
            <a:r>
              <a:rPr lang="en-US" dirty="0" err="1" smtClean="0"/>
              <a:t>mematuhi</a:t>
            </a:r>
            <a:r>
              <a:rPr lang="en-US" dirty="0" smtClean="0"/>
              <a:t> </a:t>
            </a:r>
            <a:r>
              <a:rPr lang="en-US" dirty="0" err="1" smtClean="0"/>
              <a:t>dan</a:t>
            </a:r>
            <a:r>
              <a:rPr lang="en-US" dirty="0" smtClean="0"/>
              <a:t> </a:t>
            </a:r>
            <a:r>
              <a:rPr lang="en-US" dirty="0" err="1" smtClean="0"/>
              <a:t>mengajarkan</a:t>
            </a:r>
            <a:r>
              <a:rPr lang="en-US" dirty="0" smtClean="0"/>
              <a:t> </a:t>
            </a:r>
            <a:r>
              <a:rPr lang="en-US" dirty="0" err="1" smtClean="0"/>
              <a:t>prinsip</a:t>
            </a:r>
            <a:r>
              <a:rPr lang="en-US" dirty="0" smtClean="0"/>
              <a:t> </a:t>
            </a:r>
            <a:r>
              <a:rPr lang="en-US" dirty="0" err="1" smtClean="0"/>
              <a:t>dasar</a:t>
            </a:r>
            <a:r>
              <a:rPr lang="en-US" dirty="0" smtClean="0"/>
              <a:t> </a:t>
            </a:r>
            <a:r>
              <a:rPr lang="en-US" dirty="0" err="1" smtClean="0"/>
              <a:t>kehidupan</a:t>
            </a:r>
            <a:r>
              <a:rPr lang="en-US" dirty="0" smtClean="0"/>
              <a:t> yang </a:t>
            </a:r>
            <a:r>
              <a:rPr lang="en-US" dirty="0" err="1" smtClean="0"/>
              <a:t>akan</a:t>
            </a:r>
            <a:r>
              <a:rPr lang="en-US" dirty="0" smtClean="0"/>
              <a:t> </a:t>
            </a:r>
            <a:r>
              <a:rPr lang="en-US" dirty="0" err="1" smtClean="0"/>
              <a:t>memungkinkan</a:t>
            </a:r>
            <a:r>
              <a:rPr lang="en-US" dirty="0" smtClean="0"/>
              <a:t> </a:t>
            </a:r>
            <a:r>
              <a:rPr lang="en-US" dirty="0" err="1" smtClean="0"/>
              <a:t>masyarakatnya</a:t>
            </a:r>
            <a:r>
              <a:rPr lang="en-US" dirty="0" smtClean="0"/>
              <a:t> </a:t>
            </a:r>
            <a:r>
              <a:rPr lang="en-US" dirty="0" err="1" smtClean="0"/>
              <a:t>pantas</a:t>
            </a:r>
            <a:r>
              <a:rPr lang="en-US" dirty="0" smtClean="0"/>
              <a:t> </a:t>
            </a:r>
            <a:r>
              <a:rPr lang="en-US" dirty="0" err="1" smtClean="0"/>
              <a:t>membangun</a:t>
            </a:r>
            <a:r>
              <a:rPr lang="en-US" dirty="0" smtClean="0"/>
              <a:t> </a:t>
            </a:r>
            <a:r>
              <a:rPr lang="en-US" dirty="0" err="1" smtClean="0"/>
              <a:t>masyarakat</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negara</a:t>
            </a:r>
            <a:r>
              <a:rPr lang="en-US" dirty="0" smtClean="0"/>
              <a:t>.</a:t>
            </a:r>
          </a:p>
          <a:p>
            <a:pPr fontAlgn="auto">
              <a:spcAft>
                <a:spcPts val="0"/>
              </a:spcAft>
              <a:buFont typeface="Arial" pitchFamily="34" charset="0"/>
              <a:buChar char="•"/>
              <a:defRPr/>
            </a:pPr>
            <a:r>
              <a:rPr lang="en-US" dirty="0" smtClean="0"/>
              <a:t> </a:t>
            </a:r>
          </a:p>
          <a:p>
            <a:pPr fontAlgn="auto">
              <a:spcAft>
                <a:spcPts val="0"/>
              </a:spcAft>
              <a:buFont typeface="Arial" pitchFamily="34" charset="0"/>
              <a:buChar char="•"/>
              <a:defRPr/>
            </a:pPr>
            <a:r>
              <a:rPr lang="en-US" dirty="0" err="1" smtClean="0"/>
              <a:t>Budaya</a:t>
            </a:r>
            <a:r>
              <a:rPr lang="en-US" dirty="0" smtClean="0"/>
              <a:t> </a:t>
            </a:r>
            <a:r>
              <a:rPr lang="en-US" dirty="0" err="1" smtClean="0"/>
              <a:t>timur</a:t>
            </a:r>
            <a:r>
              <a:rPr lang="en-US" dirty="0" smtClean="0"/>
              <a:t> yang </a:t>
            </a:r>
            <a:r>
              <a:rPr lang="en-US" dirty="0" err="1" smtClean="0"/>
              <a:t>dikatakan</a:t>
            </a:r>
            <a:r>
              <a:rPr lang="en-US" dirty="0" smtClean="0"/>
              <a:t> </a:t>
            </a:r>
            <a:r>
              <a:rPr lang="en-US" dirty="0" err="1" smtClean="0"/>
              <a:t>lebih</a:t>
            </a:r>
            <a:r>
              <a:rPr lang="en-US" dirty="0" smtClean="0"/>
              <a:t> </a:t>
            </a:r>
            <a:r>
              <a:rPr lang="en-US" dirty="0" err="1" smtClean="0"/>
              <a:t>santun</a:t>
            </a:r>
            <a:r>
              <a:rPr lang="en-US" dirty="0" smtClean="0"/>
              <a:t>, </a:t>
            </a:r>
            <a:r>
              <a:rPr lang="en-US" dirty="0" err="1" smtClean="0"/>
              <a:t>lebih</a:t>
            </a:r>
            <a:r>
              <a:rPr lang="en-US" dirty="0" smtClean="0"/>
              <a:t> </a:t>
            </a:r>
            <a:r>
              <a:rPr lang="en-US" dirty="0" err="1" smtClean="0"/>
              <a:t>sopan</a:t>
            </a:r>
            <a:r>
              <a:rPr lang="en-US" dirty="0" smtClean="0"/>
              <a:t>, </a:t>
            </a:r>
            <a:r>
              <a:rPr lang="en-US" dirty="0" err="1" smtClean="0"/>
              <a:t>dan</a:t>
            </a:r>
            <a:r>
              <a:rPr lang="en-US" dirty="0" smtClean="0"/>
              <a:t> </a:t>
            </a:r>
            <a:r>
              <a:rPr lang="en-US" dirty="0" err="1" smtClean="0"/>
              <a:t>lebih</a:t>
            </a:r>
            <a:r>
              <a:rPr lang="en-US" dirty="0" smtClean="0"/>
              <a:t> </a:t>
            </a:r>
            <a:r>
              <a:rPr lang="en-US" dirty="0" err="1" smtClean="0"/>
              <a:t>toleransi</a:t>
            </a:r>
            <a:r>
              <a:rPr lang="en-US" dirty="0" smtClean="0"/>
              <a:t> </a:t>
            </a:r>
            <a:r>
              <a:rPr lang="en-US" dirty="0" err="1" smtClean="0"/>
              <a:t>kini</a:t>
            </a:r>
            <a:r>
              <a:rPr lang="en-US" dirty="0" smtClean="0"/>
              <a:t> </a:t>
            </a:r>
            <a:r>
              <a:rPr lang="en-US" dirty="0" err="1" smtClean="0"/>
              <a:t>nampak</a:t>
            </a:r>
            <a:r>
              <a:rPr lang="en-US" dirty="0" smtClean="0"/>
              <a:t> </a:t>
            </a:r>
            <a:r>
              <a:rPr lang="en-US" dirty="0" err="1" smtClean="0"/>
              <a:t>hanya</a:t>
            </a:r>
            <a:r>
              <a:rPr lang="en-US" dirty="0" smtClean="0"/>
              <a:t> </a:t>
            </a:r>
            <a:r>
              <a:rPr lang="en-US" dirty="0" err="1" smtClean="0"/>
              <a:t>sebuah</a:t>
            </a:r>
            <a:r>
              <a:rPr lang="en-US" dirty="0" smtClean="0"/>
              <a:t> </a:t>
            </a:r>
            <a:r>
              <a:rPr lang="en-US" dirty="0" err="1" smtClean="0"/>
              <a:t>mitos</a:t>
            </a:r>
            <a:r>
              <a:rPr lang="en-US" dirty="0" smtClean="0"/>
              <a:t> </a:t>
            </a:r>
            <a:r>
              <a:rPr lang="en-US" dirty="0" err="1" smtClean="0"/>
              <a:t>saja</a:t>
            </a:r>
            <a:r>
              <a:rPr lang="en-US" dirty="0" smtClean="0"/>
              <a:t>. </a:t>
            </a:r>
            <a:r>
              <a:rPr lang="en-US" dirty="0" err="1" smtClean="0"/>
              <a:t>Karena</a:t>
            </a:r>
            <a:r>
              <a:rPr lang="en-US" dirty="0" smtClean="0"/>
              <a:t> </a:t>
            </a:r>
            <a:r>
              <a:rPr lang="en-US" dirty="0" err="1" smtClean="0"/>
              <a:t>budaya</a:t>
            </a:r>
            <a:r>
              <a:rPr lang="en-US" dirty="0" smtClean="0"/>
              <a:t> </a:t>
            </a:r>
            <a:r>
              <a:rPr lang="en-US" dirty="0" err="1" smtClean="0"/>
              <a:t>barat</a:t>
            </a:r>
            <a:r>
              <a:rPr lang="en-US" dirty="0" smtClean="0"/>
              <a:t> pun </a:t>
            </a:r>
            <a:r>
              <a:rPr lang="en-US" dirty="0" err="1" smtClean="0"/>
              <a:t>tidak</a:t>
            </a:r>
            <a:r>
              <a:rPr lang="en-US" dirty="0" smtClean="0"/>
              <a:t> </a:t>
            </a:r>
            <a:r>
              <a:rPr lang="en-US" dirty="0" err="1" smtClean="0"/>
              <a:t>kalah</a:t>
            </a:r>
            <a:r>
              <a:rPr lang="en-US" dirty="0" smtClean="0"/>
              <a:t> </a:t>
            </a:r>
            <a:r>
              <a:rPr lang="en-US" dirty="0" err="1" smtClean="0"/>
              <a:t>santun</a:t>
            </a:r>
            <a:r>
              <a:rPr lang="en-US" dirty="0" smtClean="0"/>
              <a:t>, </a:t>
            </a:r>
            <a:r>
              <a:rPr lang="en-US" dirty="0" err="1" smtClean="0"/>
              <a:t>sopan</a:t>
            </a:r>
            <a:r>
              <a:rPr lang="en-US" dirty="0" smtClean="0"/>
              <a:t> </a:t>
            </a:r>
            <a:r>
              <a:rPr lang="en-US" dirty="0" err="1" smtClean="0"/>
              <a:t>dan</a:t>
            </a:r>
            <a:r>
              <a:rPr lang="en-US" dirty="0" smtClean="0"/>
              <a:t> </a:t>
            </a:r>
            <a:r>
              <a:rPr lang="en-US" dirty="0" err="1" smtClean="0"/>
              <a:t>bertoleransi</a:t>
            </a:r>
            <a:r>
              <a:rPr lang="en-US" dirty="0" smtClean="0"/>
              <a:t> </a:t>
            </a:r>
            <a:r>
              <a:rPr lang="en-US" dirty="0" err="1" smtClean="0"/>
              <a:t>tinggi</a:t>
            </a:r>
            <a:r>
              <a:rPr lang="en-US" dirty="0" smtClean="0"/>
              <a:t>. </a:t>
            </a:r>
            <a:r>
              <a:rPr lang="en-US" dirty="0" err="1" smtClean="0"/>
              <a:t>Terlebih</a:t>
            </a:r>
            <a:r>
              <a:rPr lang="en-US" dirty="0" smtClean="0"/>
              <a:t> </a:t>
            </a:r>
            <a:r>
              <a:rPr lang="en-US" dirty="0" err="1" smtClean="0"/>
              <a:t>lagi</a:t>
            </a:r>
            <a:r>
              <a:rPr lang="en-US" dirty="0" smtClean="0"/>
              <a:t> </a:t>
            </a:r>
            <a:r>
              <a:rPr lang="en-US" dirty="0" err="1" smtClean="0"/>
              <a:t>dibuktikan</a:t>
            </a:r>
            <a:r>
              <a:rPr lang="en-US" dirty="0" smtClean="0"/>
              <a:t> </a:t>
            </a:r>
            <a:r>
              <a:rPr lang="en-US" dirty="0" err="1" smtClean="0"/>
              <a:t>dengan</a:t>
            </a:r>
            <a:r>
              <a:rPr lang="en-US" dirty="0" smtClean="0"/>
              <a:t> </a:t>
            </a:r>
            <a:r>
              <a:rPr lang="en-US" dirty="0" err="1" smtClean="0"/>
              <a:t>sebuah</a:t>
            </a:r>
            <a:r>
              <a:rPr lang="en-US" dirty="0" smtClean="0"/>
              <a:t> </a:t>
            </a:r>
            <a:r>
              <a:rPr lang="en-US" dirty="0" err="1" smtClean="0"/>
              <a:t>fakta</a:t>
            </a:r>
            <a:r>
              <a:rPr lang="en-US" dirty="0" smtClean="0"/>
              <a:t> </a:t>
            </a:r>
            <a:r>
              <a:rPr lang="en-US" dirty="0" err="1" smtClean="0"/>
              <a:t>bahwa</a:t>
            </a:r>
            <a:r>
              <a:rPr lang="en-US" dirty="0" smtClean="0"/>
              <a:t> </a:t>
            </a:r>
            <a:r>
              <a:rPr lang="en-US" dirty="0" err="1" smtClean="0"/>
              <a:t>di</a:t>
            </a:r>
            <a:r>
              <a:rPr lang="en-US" dirty="0" smtClean="0"/>
              <a:t> </a:t>
            </a:r>
            <a:r>
              <a:rPr lang="en-US" dirty="0" err="1" smtClean="0"/>
              <a:t>dunia</a:t>
            </a:r>
            <a:r>
              <a:rPr lang="en-US" dirty="0" smtClean="0"/>
              <a:t> </a:t>
            </a:r>
            <a:r>
              <a:rPr lang="en-US" dirty="0" err="1" smtClean="0"/>
              <a:t>ini</a:t>
            </a:r>
            <a:r>
              <a:rPr lang="en-US" dirty="0" smtClean="0"/>
              <a:t> </a:t>
            </a:r>
            <a:r>
              <a:rPr lang="en-US" dirty="0" err="1" smtClean="0"/>
              <a:t>negara-negara</a:t>
            </a:r>
            <a:r>
              <a:rPr lang="en-US" dirty="0" smtClean="0"/>
              <a:t> modern </a:t>
            </a:r>
            <a:r>
              <a:rPr lang="en-US" dirty="0" err="1" smtClean="0"/>
              <a:t>di</a:t>
            </a:r>
            <a:r>
              <a:rPr lang="en-US" dirty="0" smtClean="0"/>
              <a:t> </a:t>
            </a:r>
            <a:r>
              <a:rPr lang="en-US" dirty="0" err="1" smtClean="0"/>
              <a:t>dominasi</a:t>
            </a:r>
            <a:r>
              <a:rPr lang="en-US" dirty="0" smtClean="0"/>
              <a:t> </a:t>
            </a:r>
            <a:r>
              <a:rPr lang="en-US" dirty="0" err="1" smtClean="0"/>
              <a:t>oleh</a:t>
            </a:r>
            <a:r>
              <a:rPr lang="en-US" dirty="0" smtClean="0"/>
              <a:t> </a:t>
            </a:r>
            <a:r>
              <a:rPr lang="en-US" dirty="0" err="1" smtClean="0"/>
              <a:t>negara-negara</a:t>
            </a:r>
            <a:r>
              <a:rPr lang="en-US" dirty="0" smtClean="0"/>
              <a:t> </a:t>
            </a:r>
            <a:r>
              <a:rPr lang="en-US" dirty="0" err="1" smtClean="0"/>
              <a:t>dengan</a:t>
            </a:r>
            <a:r>
              <a:rPr lang="en-US" dirty="0" smtClean="0"/>
              <a:t> </a:t>
            </a:r>
            <a:r>
              <a:rPr lang="en-US" dirty="0" err="1" smtClean="0"/>
              <a:t>budaya</a:t>
            </a:r>
            <a:r>
              <a:rPr lang="en-US" dirty="0" smtClean="0"/>
              <a:t> </a:t>
            </a:r>
            <a:r>
              <a:rPr lang="en-US" dirty="0" err="1" smtClean="0"/>
              <a:t>barat</a:t>
            </a:r>
            <a:r>
              <a:rPr lang="en-US" dirty="0" smtClean="0"/>
              <a:t>. </a:t>
            </a:r>
            <a:r>
              <a:rPr lang="en-US" i="1" dirty="0" err="1" smtClean="0"/>
              <a:t>Wallahualam</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2514600"/>
            <a:ext cx="8229600" cy="1143000"/>
          </a:xfrm>
        </p:spPr>
        <p:txBody>
          <a:bodyPr/>
          <a:lstStyle/>
          <a:p>
            <a:r>
              <a:rPr lang="en-US" smtClean="0"/>
              <a:t>SEE  YOU  AGAIN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rtlCol="0">
            <a:normAutofit fontScale="62500" lnSpcReduction="20000"/>
          </a:bodyPr>
          <a:lstStyle/>
          <a:p>
            <a:pPr fontAlgn="auto">
              <a:spcAft>
                <a:spcPts val="0"/>
              </a:spcAft>
              <a:buFont typeface="Arial" pitchFamily="34" charset="0"/>
              <a:buNone/>
              <a:defRPr/>
            </a:pPr>
            <a:r>
              <a:rPr lang="en-US" dirty="0" smtClean="0"/>
              <a:t>	</a:t>
            </a:r>
            <a:r>
              <a:rPr lang="en-US" dirty="0" err="1" smtClean="0"/>
              <a:t>Masyarakat</a:t>
            </a:r>
            <a:r>
              <a:rPr lang="en-US" dirty="0" smtClean="0"/>
              <a:t> </a:t>
            </a:r>
            <a:r>
              <a:rPr lang="en-US" dirty="0" err="1" smtClean="0"/>
              <a:t>adalah</a:t>
            </a:r>
            <a:r>
              <a:rPr lang="en-US" dirty="0" smtClean="0"/>
              <a:t> </a:t>
            </a:r>
            <a:r>
              <a:rPr lang="en-US" dirty="0" err="1" smtClean="0"/>
              <a:t>orang</a:t>
            </a:r>
            <a:r>
              <a:rPr lang="en-US" dirty="0" smtClean="0"/>
              <a:t> yang </a:t>
            </a:r>
            <a:r>
              <a:rPr lang="en-US" dirty="0" err="1" smtClean="0"/>
              <a:t>hidup</a:t>
            </a:r>
            <a:r>
              <a:rPr lang="en-US" dirty="0" smtClean="0"/>
              <a:t> </a:t>
            </a:r>
            <a:r>
              <a:rPr lang="en-US" dirty="0" err="1" smtClean="0"/>
              <a:t>bersama</a:t>
            </a:r>
            <a:r>
              <a:rPr lang="en-US" dirty="0" smtClean="0"/>
              <a:t> yang </a:t>
            </a:r>
            <a:r>
              <a:rPr lang="en-US" dirty="0" err="1" smtClean="0"/>
              <a:t>menghasilkan</a:t>
            </a:r>
            <a:r>
              <a:rPr lang="en-US" dirty="0" smtClean="0"/>
              <a:t> </a:t>
            </a:r>
            <a:r>
              <a:rPr lang="en-US" dirty="0" err="1" smtClean="0"/>
              <a:t>kebudayaan</a:t>
            </a:r>
            <a:r>
              <a:rPr lang="en-US" dirty="0" smtClean="0"/>
              <a:t>. </a:t>
            </a:r>
            <a:r>
              <a:rPr lang="en-US" dirty="0" err="1" smtClean="0"/>
              <a:t>Tak</a:t>
            </a:r>
            <a:r>
              <a:rPr lang="en-US" dirty="0" smtClean="0"/>
              <a:t> </a:t>
            </a:r>
            <a:r>
              <a:rPr lang="en-US" dirty="0" err="1" smtClean="0"/>
              <a:t>ada</a:t>
            </a:r>
            <a:r>
              <a:rPr lang="en-US" dirty="0" smtClean="0"/>
              <a:t> </a:t>
            </a:r>
            <a:r>
              <a:rPr lang="en-US" dirty="0" err="1" smtClean="0"/>
              <a:t>masyarakat</a:t>
            </a:r>
            <a:r>
              <a:rPr lang="en-US" dirty="0" smtClean="0"/>
              <a:t> yang </a:t>
            </a:r>
            <a:r>
              <a:rPr lang="en-US" dirty="0" err="1" smtClean="0"/>
              <a:t>tidak</a:t>
            </a:r>
            <a:r>
              <a:rPr lang="en-US" dirty="0" smtClean="0"/>
              <a:t> </a:t>
            </a:r>
            <a:r>
              <a:rPr lang="en-US" dirty="0" err="1" smtClean="0"/>
              <a:t>memiliki</a:t>
            </a:r>
            <a:r>
              <a:rPr lang="en-US" dirty="0" smtClean="0"/>
              <a:t> </a:t>
            </a:r>
            <a:r>
              <a:rPr lang="en-US" dirty="0" err="1" smtClean="0"/>
              <a:t>kebudayaan</a:t>
            </a:r>
            <a:r>
              <a:rPr lang="en-US" dirty="0" smtClean="0"/>
              <a:t>. </a:t>
            </a:r>
            <a:r>
              <a:rPr lang="en-US" dirty="0" err="1" smtClean="0"/>
              <a:t>Demikian</a:t>
            </a:r>
            <a:r>
              <a:rPr lang="en-US" dirty="0" smtClean="0"/>
              <a:t> </a:t>
            </a:r>
            <a:r>
              <a:rPr lang="en-US" dirty="0" err="1" smtClean="0"/>
              <a:t>juga</a:t>
            </a:r>
            <a:r>
              <a:rPr lang="en-US" dirty="0" smtClean="0"/>
              <a:t> </a:t>
            </a:r>
            <a:r>
              <a:rPr lang="en-US" dirty="0" err="1" smtClean="0"/>
              <a:t>sebaliknya</a:t>
            </a:r>
            <a:r>
              <a:rPr lang="en-US" dirty="0" smtClean="0"/>
              <a:t>, </a:t>
            </a:r>
            <a:r>
              <a:rPr lang="en-US" dirty="0" err="1" smtClean="0"/>
              <a:t>tidak</a:t>
            </a:r>
            <a:r>
              <a:rPr lang="en-US" dirty="0" smtClean="0"/>
              <a:t> </a:t>
            </a:r>
            <a:r>
              <a:rPr lang="en-US" dirty="0" err="1" smtClean="0"/>
              <a:t>akan</a:t>
            </a:r>
            <a:r>
              <a:rPr lang="en-US" dirty="0" smtClean="0"/>
              <a:t> </a:t>
            </a:r>
            <a:r>
              <a:rPr lang="en-US" dirty="0" err="1" smtClean="0"/>
              <a:t>ada</a:t>
            </a:r>
            <a:r>
              <a:rPr lang="en-US" dirty="0" smtClean="0"/>
              <a:t> </a:t>
            </a:r>
            <a:r>
              <a:rPr lang="en-US" dirty="0" err="1" smtClean="0"/>
              <a:t>budaya</a:t>
            </a:r>
            <a:r>
              <a:rPr lang="en-US" dirty="0" smtClean="0"/>
              <a:t> </a:t>
            </a:r>
            <a:r>
              <a:rPr lang="en-US" dirty="0" err="1" smtClean="0"/>
              <a:t>tanpa</a:t>
            </a:r>
            <a:r>
              <a:rPr lang="en-US" dirty="0" smtClean="0"/>
              <a:t> </a:t>
            </a:r>
            <a:r>
              <a:rPr lang="en-US" dirty="0" err="1" smtClean="0"/>
              <a:t>ada</a:t>
            </a:r>
            <a:r>
              <a:rPr lang="en-US" dirty="0" smtClean="0"/>
              <a:t> </a:t>
            </a:r>
            <a:r>
              <a:rPr lang="en-US" dirty="0" err="1" smtClean="0"/>
              <a:t>masyarakat</a:t>
            </a:r>
            <a:r>
              <a:rPr lang="en-US" dirty="0" smtClean="0"/>
              <a:t>. </a:t>
            </a:r>
            <a:r>
              <a:rPr lang="en-US" dirty="0" err="1" smtClean="0"/>
              <a:t>Kebudayaan</a:t>
            </a:r>
            <a:r>
              <a:rPr lang="en-US" dirty="0" smtClean="0"/>
              <a:t> </a:t>
            </a:r>
            <a:r>
              <a:rPr lang="en-US" dirty="0" err="1" smtClean="0"/>
              <a:t>berasal</a:t>
            </a:r>
            <a:r>
              <a:rPr lang="en-US" dirty="0" smtClean="0"/>
              <a:t> </a:t>
            </a:r>
            <a:r>
              <a:rPr lang="en-US" dirty="0" err="1" smtClean="0"/>
              <a:t>dari</a:t>
            </a:r>
            <a:r>
              <a:rPr lang="en-US" dirty="0" smtClean="0"/>
              <a:t> </a:t>
            </a:r>
            <a:r>
              <a:rPr lang="en-US" dirty="0" err="1" smtClean="0"/>
              <a:t>kata</a:t>
            </a:r>
            <a:r>
              <a:rPr lang="en-US" dirty="0" smtClean="0"/>
              <a:t> </a:t>
            </a:r>
            <a:r>
              <a:rPr lang="en-US" dirty="0" err="1" smtClean="0"/>
              <a:t>sansekerta</a:t>
            </a:r>
            <a:r>
              <a:rPr lang="en-US" dirty="0" smtClean="0"/>
              <a:t> </a:t>
            </a:r>
            <a:r>
              <a:rPr lang="en-US" dirty="0" err="1" smtClean="0"/>
              <a:t>yaitu</a:t>
            </a:r>
            <a:r>
              <a:rPr lang="en-US" dirty="0" smtClean="0"/>
              <a:t> </a:t>
            </a:r>
            <a:r>
              <a:rPr lang="en-US" dirty="0" err="1" smtClean="0"/>
              <a:t>buddhayah</a:t>
            </a:r>
            <a:r>
              <a:rPr lang="en-US" dirty="0" smtClean="0"/>
              <a:t>, yang </a:t>
            </a:r>
            <a:r>
              <a:rPr lang="en-US" dirty="0" err="1" smtClean="0"/>
              <a:t>merupakan</a:t>
            </a:r>
            <a:r>
              <a:rPr lang="en-US" dirty="0" smtClean="0"/>
              <a:t> </a:t>
            </a:r>
            <a:r>
              <a:rPr lang="en-US" dirty="0" err="1" smtClean="0"/>
              <a:t>bentuk</a:t>
            </a:r>
            <a:r>
              <a:rPr lang="en-US" dirty="0" smtClean="0"/>
              <a:t> </a:t>
            </a:r>
            <a:r>
              <a:rPr lang="en-US" dirty="0" err="1" smtClean="0"/>
              <a:t>jamak</a:t>
            </a:r>
            <a:r>
              <a:rPr lang="en-US" dirty="0" smtClean="0"/>
              <a:t> </a:t>
            </a:r>
            <a:r>
              <a:rPr lang="en-US" dirty="0" err="1" smtClean="0"/>
              <a:t>dari</a:t>
            </a:r>
            <a:r>
              <a:rPr lang="en-US" dirty="0" smtClean="0"/>
              <a:t> </a:t>
            </a:r>
            <a:r>
              <a:rPr lang="en-US" dirty="0" err="1" smtClean="0"/>
              <a:t>kata</a:t>
            </a:r>
            <a:r>
              <a:rPr lang="en-US" dirty="0" smtClean="0"/>
              <a:t> </a:t>
            </a:r>
            <a:r>
              <a:rPr lang="en-US" dirty="0" err="1" smtClean="0"/>
              <a:t>budi</a:t>
            </a:r>
            <a:r>
              <a:rPr lang="en-US" dirty="0" smtClean="0"/>
              <a:t> </a:t>
            </a:r>
            <a:r>
              <a:rPr lang="en-US" dirty="0" err="1" smtClean="0"/>
              <a:t>atau</a:t>
            </a:r>
            <a:r>
              <a:rPr lang="en-US" dirty="0" smtClean="0"/>
              <a:t> </a:t>
            </a:r>
            <a:r>
              <a:rPr lang="en-US" dirty="0" err="1" smtClean="0"/>
              <a:t>akal</a:t>
            </a:r>
            <a:r>
              <a:rPr lang="en-US" dirty="0" smtClean="0"/>
              <a:t>. </a:t>
            </a:r>
            <a:r>
              <a:rPr lang="en-US" dirty="0" err="1" smtClean="0"/>
              <a:t>Kebudayaan</a:t>
            </a:r>
            <a:r>
              <a:rPr lang="en-US" dirty="0" smtClean="0"/>
              <a:t> </a:t>
            </a:r>
            <a:r>
              <a:rPr lang="en-US" dirty="0" err="1" smtClean="0"/>
              <a:t>adalah</a:t>
            </a:r>
            <a:r>
              <a:rPr lang="en-US" dirty="0" smtClean="0"/>
              <a:t> </a:t>
            </a:r>
            <a:r>
              <a:rPr lang="en-US" dirty="0" err="1" smtClean="0"/>
              <a:t>semua</a:t>
            </a:r>
            <a:r>
              <a:rPr lang="en-US" dirty="0" smtClean="0"/>
              <a:t> </a:t>
            </a:r>
            <a:r>
              <a:rPr lang="en-US" dirty="0" err="1" smtClean="0"/>
              <a:t>hasil</a:t>
            </a:r>
            <a:r>
              <a:rPr lang="en-US" dirty="0" smtClean="0"/>
              <a:t> </a:t>
            </a:r>
            <a:r>
              <a:rPr lang="en-US" dirty="0" err="1" smtClean="0"/>
              <a:t>karya</a:t>
            </a:r>
            <a:r>
              <a:rPr lang="en-US" dirty="0" smtClean="0"/>
              <a:t>, rasa </a:t>
            </a:r>
            <a:r>
              <a:rPr lang="en-US" dirty="0" err="1" smtClean="0"/>
              <a:t>dan</a:t>
            </a:r>
            <a:r>
              <a:rPr lang="en-US" dirty="0" smtClean="0"/>
              <a:t> </a:t>
            </a:r>
            <a:r>
              <a:rPr lang="en-US" dirty="0" err="1" smtClean="0"/>
              <a:t>cita-cita</a:t>
            </a:r>
            <a:r>
              <a:rPr lang="en-US" dirty="0" smtClean="0"/>
              <a:t> </a:t>
            </a:r>
            <a:r>
              <a:rPr lang="en-US" dirty="0" err="1" smtClean="0"/>
              <a:t>masyarakat</a:t>
            </a:r>
            <a:r>
              <a:rPr lang="en-US" dirty="0" smtClean="0"/>
              <a:t>.</a:t>
            </a:r>
          </a:p>
          <a:p>
            <a:pPr fontAlgn="auto">
              <a:spcAft>
                <a:spcPts val="0"/>
              </a:spcAft>
              <a:buFont typeface="Arial" pitchFamily="34" charset="0"/>
              <a:buNone/>
              <a:defRPr/>
            </a:pPr>
            <a:r>
              <a:rPr lang="en-US" dirty="0" smtClean="0"/>
              <a:t>	 </a:t>
            </a:r>
          </a:p>
          <a:p>
            <a:pPr fontAlgn="auto">
              <a:spcAft>
                <a:spcPts val="0"/>
              </a:spcAft>
              <a:buFont typeface="Arial" pitchFamily="34" charset="0"/>
              <a:buNone/>
              <a:defRPr/>
            </a:pPr>
            <a:r>
              <a:rPr lang="en-US" dirty="0" err="1" smtClean="0"/>
              <a:t>Unsur-unsur</a:t>
            </a:r>
            <a:r>
              <a:rPr lang="en-US" dirty="0" smtClean="0"/>
              <a:t> </a:t>
            </a:r>
            <a:r>
              <a:rPr lang="en-US" dirty="0" err="1" smtClean="0"/>
              <a:t>kebudayaan</a:t>
            </a:r>
            <a:r>
              <a:rPr lang="en-US" dirty="0" smtClean="0"/>
              <a:t> </a:t>
            </a:r>
            <a:r>
              <a:rPr lang="en-US" dirty="0" err="1" smtClean="0"/>
              <a:t>antara</a:t>
            </a:r>
            <a:r>
              <a:rPr lang="en-US" dirty="0" smtClean="0"/>
              <a:t> lain:</a:t>
            </a:r>
          </a:p>
          <a:p>
            <a:pPr fontAlgn="auto">
              <a:spcAft>
                <a:spcPts val="0"/>
              </a:spcAft>
              <a:buFont typeface="Arial" pitchFamily="34" charset="0"/>
              <a:buNone/>
              <a:defRPr/>
            </a:pPr>
            <a:r>
              <a:rPr lang="en-US" dirty="0" smtClean="0"/>
              <a:t>1. </a:t>
            </a:r>
            <a:r>
              <a:rPr lang="en-US" dirty="0" err="1" smtClean="0"/>
              <a:t>Peralatan</a:t>
            </a:r>
            <a:r>
              <a:rPr lang="en-US" dirty="0" smtClean="0"/>
              <a:t> </a:t>
            </a:r>
            <a:r>
              <a:rPr lang="en-US" dirty="0" err="1" smtClean="0"/>
              <a:t>dan</a:t>
            </a:r>
            <a:r>
              <a:rPr lang="en-US" dirty="0" smtClean="0"/>
              <a:t> </a:t>
            </a:r>
            <a:r>
              <a:rPr lang="en-US" dirty="0" err="1" smtClean="0"/>
              <a:t>perlengkapan</a:t>
            </a:r>
            <a:r>
              <a:rPr lang="en-US" dirty="0" smtClean="0"/>
              <a:t> </a:t>
            </a:r>
            <a:r>
              <a:rPr lang="en-US" dirty="0" err="1" smtClean="0"/>
              <a:t>hidup</a:t>
            </a:r>
            <a:r>
              <a:rPr lang="en-US" dirty="0" smtClean="0"/>
              <a:t> </a:t>
            </a:r>
            <a:r>
              <a:rPr lang="en-US" dirty="0" err="1" smtClean="0"/>
              <a:t>manusia</a:t>
            </a:r>
            <a:r>
              <a:rPr lang="en-US" dirty="0" smtClean="0"/>
              <a:t>.</a:t>
            </a:r>
          </a:p>
          <a:p>
            <a:pPr fontAlgn="auto">
              <a:spcAft>
                <a:spcPts val="0"/>
              </a:spcAft>
              <a:buFont typeface="Arial" pitchFamily="34" charset="0"/>
              <a:buNone/>
              <a:defRPr/>
            </a:pPr>
            <a:r>
              <a:rPr lang="en-US" dirty="0" smtClean="0"/>
              <a:t>2. Mata </a:t>
            </a:r>
            <a:r>
              <a:rPr lang="en-US" dirty="0" err="1" smtClean="0"/>
              <a:t>pencaharian</a:t>
            </a:r>
            <a:r>
              <a:rPr lang="en-US" dirty="0" smtClean="0"/>
              <a:t> </a:t>
            </a:r>
            <a:r>
              <a:rPr lang="en-US" dirty="0" err="1" smtClean="0"/>
              <a:t>hidup</a:t>
            </a:r>
            <a:r>
              <a:rPr lang="en-US" dirty="0" smtClean="0"/>
              <a:t> </a:t>
            </a:r>
            <a:r>
              <a:rPr lang="en-US" dirty="0" err="1" smtClean="0"/>
              <a:t>dan</a:t>
            </a:r>
            <a:r>
              <a:rPr lang="en-US" dirty="0" smtClean="0"/>
              <a:t> </a:t>
            </a:r>
            <a:r>
              <a:rPr lang="en-US" dirty="0" err="1" smtClean="0"/>
              <a:t>sistem-sistem</a:t>
            </a:r>
            <a:r>
              <a:rPr lang="en-US" dirty="0" smtClean="0"/>
              <a:t> </a:t>
            </a:r>
            <a:r>
              <a:rPr lang="en-US" dirty="0" err="1" smtClean="0"/>
              <a:t>ekonomi</a:t>
            </a:r>
            <a:r>
              <a:rPr lang="en-US" dirty="0" smtClean="0"/>
              <a:t>.</a:t>
            </a:r>
          </a:p>
          <a:p>
            <a:pPr fontAlgn="auto">
              <a:spcAft>
                <a:spcPts val="0"/>
              </a:spcAft>
              <a:buFont typeface="Arial" pitchFamily="34" charset="0"/>
              <a:buNone/>
              <a:defRPr/>
            </a:pPr>
            <a:r>
              <a:rPr lang="en-US" dirty="0" smtClean="0"/>
              <a:t>3. </a:t>
            </a:r>
            <a:r>
              <a:rPr lang="en-US" dirty="0" err="1" smtClean="0"/>
              <a:t>Sistem</a:t>
            </a:r>
            <a:r>
              <a:rPr lang="en-US" dirty="0" smtClean="0"/>
              <a:t> </a:t>
            </a:r>
            <a:r>
              <a:rPr lang="en-US" dirty="0" err="1" smtClean="0"/>
              <a:t>kemasyarakatan</a:t>
            </a:r>
            <a:r>
              <a:rPr lang="en-US" dirty="0" smtClean="0"/>
              <a:t>.</a:t>
            </a:r>
          </a:p>
          <a:p>
            <a:pPr fontAlgn="auto">
              <a:spcAft>
                <a:spcPts val="0"/>
              </a:spcAft>
              <a:buFont typeface="Arial" pitchFamily="34" charset="0"/>
              <a:buNone/>
              <a:defRPr/>
            </a:pPr>
            <a:r>
              <a:rPr lang="en-US" dirty="0" smtClean="0"/>
              <a:t>4. </a:t>
            </a:r>
            <a:r>
              <a:rPr lang="en-US" dirty="0" err="1" smtClean="0"/>
              <a:t>Bahasa</a:t>
            </a:r>
            <a:r>
              <a:rPr lang="en-US" dirty="0" smtClean="0"/>
              <a:t>.</a:t>
            </a:r>
          </a:p>
          <a:p>
            <a:pPr fontAlgn="auto">
              <a:spcAft>
                <a:spcPts val="0"/>
              </a:spcAft>
              <a:buFont typeface="Arial" pitchFamily="34" charset="0"/>
              <a:buNone/>
              <a:defRPr/>
            </a:pPr>
            <a:r>
              <a:rPr lang="en-US" dirty="0" smtClean="0"/>
              <a:t>5. </a:t>
            </a:r>
            <a:r>
              <a:rPr lang="en-US" dirty="0" err="1" smtClean="0"/>
              <a:t>Kesenian</a:t>
            </a:r>
            <a:r>
              <a:rPr lang="en-US" dirty="0" smtClean="0"/>
              <a:t>.</a:t>
            </a:r>
          </a:p>
          <a:p>
            <a:pPr fontAlgn="auto">
              <a:spcAft>
                <a:spcPts val="0"/>
              </a:spcAft>
              <a:buFont typeface="Arial" pitchFamily="34" charset="0"/>
              <a:buNone/>
              <a:defRPr/>
            </a:pPr>
            <a:r>
              <a:rPr lang="en-US" dirty="0" smtClean="0"/>
              <a:t>6. </a:t>
            </a:r>
            <a:r>
              <a:rPr lang="en-US" dirty="0" err="1" smtClean="0"/>
              <a:t>Sistem</a:t>
            </a:r>
            <a:r>
              <a:rPr lang="en-US" dirty="0" smtClean="0"/>
              <a:t> </a:t>
            </a:r>
            <a:r>
              <a:rPr lang="en-US" dirty="0" err="1" smtClean="0"/>
              <a:t>pengetahuan</a:t>
            </a:r>
            <a:r>
              <a:rPr lang="en-US" dirty="0" smtClean="0"/>
              <a:t>.</a:t>
            </a:r>
          </a:p>
          <a:p>
            <a:pPr fontAlgn="auto">
              <a:spcAft>
                <a:spcPts val="0"/>
              </a:spcAft>
              <a:buFont typeface="Arial" pitchFamily="34" charset="0"/>
              <a:buNone/>
              <a:defRPr/>
            </a:pPr>
            <a:r>
              <a:rPr lang="en-US" dirty="0" smtClean="0"/>
              <a:t>7. </a:t>
            </a:r>
            <a:r>
              <a:rPr lang="en-US" dirty="0" err="1" smtClean="0"/>
              <a:t>Religi</a:t>
            </a:r>
            <a:r>
              <a:rPr lang="en-US" dirty="0" smtClean="0"/>
              <a:t>.</a:t>
            </a:r>
          </a:p>
          <a:p>
            <a:pPr fontAlgn="auto">
              <a:spcAft>
                <a:spcPts val="0"/>
              </a:spcAft>
              <a:buFont typeface="Arial" pitchFamily="34" charset="0"/>
              <a:buNone/>
              <a:defRPr/>
            </a:pPr>
            <a:r>
              <a:rPr lang="en-US" dirty="0" smtClean="0"/>
              <a:t> </a:t>
            </a:r>
          </a:p>
          <a:p>
            <a:pPr fontAlgn="auto">
              <a:spcAft>
                <a:spcPts val="0"/>
              </a:spcAft>
              <a:buFont typeface="Arial" pitchFamily="34" charset="0"/>
              <a:buChar char="•"/>
              <a:defRPr/>
            </a:pPr>
            <a:r>
              <a:rPr lang="en-US" dirty="0" err="1" smtClean="0"/>
              <a:t>Kebudayaan</a:t>
            </a:r>
            <a:r>
              <a:rPr lang="en-US" dirty="0" smtClean="0"/>
              <a:t> </a:t>
            </a:r>
            <a:r>
              <a:rPr lang="en-US" dirty="0" err="1" smtClean="0"/>
              <a:t>berguna</a:t>
            </a:r>
            <a:r>
              <a:rPr lang="en-US" dirty="0" smtClean="0"/>
              <a:t> </a:t>
            </a:r>
            <a:r>
              <a:rPr lang="en-US" dirty="0" err="1" smtClean="0"/>
              <a:t>bagi</a:t>
            </a:r>
            <a:r>
              <a:rPr lang="en-US" dirty="0" smtClean="0"/>
              <a:t> </a:t>
            </a:r>
            <a:r>
              <a:rPr lang="en-US" dirty="0" err="1" smtClean="0"/>
              <a:t>manusia</a:t>
            </a:r>
            <a:r>
              <a:rPr lang="en-US" dirty="0" smtClean="0"/>
              <a:t> </a:t>
            </a:r>
            <a:r>
              <a:rPr lang="en-US" dirty="0" err="1" smtClean="0"/>
              <a:t>untuk</a:t>
            </a:r>
            <a:r>
              <a:rPr lang="en-US" dirty="0" smtClean="0"/>
              <a:t> </a:t>
            </a:r>
            <a:r>
              <a:rPr lang="en-US" dirty="0" err="1" smtClean="0"/>
              <a:t>melindungi</a:t>
            </a:r>
            <a:r>
              <a:rPr lang="en-US" dirty="0" smtClean="0"/>
              <a:t> </a:t>
            </a:r>
            <a:r>
              <a:rPr lang="en-US" dirty="0" err="1" smtClean="0"/>
              <a:t>diri</a:t>
            </a:r>
            <a:r>
              <a:rPr lang="en-US" dirty="0" smtClean="0"/>
              <a:t> </a:t>
            </a:r>
            <a:r>
              <a:rPr lang="en-US" dirty="0" err="1" smtClean="0"/>
              <a:t>dari</a:t>
            </a:r>
            <a:r>
              <a:rPr lang="en-US" dirty="0" smtClean="0"/>
              <a:t> </a:t>
            </a:r>
            <a:r>
              <a:rPr lang="en-US" dirty="0" err="1" smtClean="0"/>
              <a:t>alam</a:t>
            </a:r>
            <a:r>
              <a:rPr lang="en-US" dirty="0" smtClean="0"/>
              <a:t>, </a:t>
            </a:r>
            <a:r>
              <a:rPr lang="en-US" dirty="0" err="1" smtClean="0"/>
              <a:t>mengatur</a:t>
            </a:r>
            <a:r>
              <a:rPr lang="en-US" dirty="0" smtClean="0"/>
              <a:t> </a:t>
            </a:r>
            <a:r>
              <a:rPr lang="en-US" dirty="0" err="1" smtClean="0"/>
              <a:t>hubungan</a:t>
            </a:r>
            <a:r>
              <a:rPr lang="en-US" dirty="0" smtClean="0"/>
              <a:t> </a:t>
            </a:r>
            <a:r>
              <a:rPr lang="en-US" dirty="0" err="1" smtClean="0"/>
              <a:t>antar</a:t>
            </a:r>
            <a:r>
              <a:rPr lang="en-US" dirty="0" smtClean="0"/>
              <a:t> </a:t>
            </a:r>
            <a:r>
              <a:rPr lang="en-US" dirty="0" err="1" smtClean="0"/>
              <a:t>manusia</a:t>
            </a:r>
            <a:r>
              <a:rPr lang="en-US" dirty="0" smtClean="0"/>
              <a:t>.</a:t>
            </a:r>
          </a:p>
          <a:p>
            <a:pPr fontAlgn="auto">
              <a:spcAft>
                <a:spcPts val="0"/>
              </a:spcAft>
              <a:buFont typeface="Arial" pitchFamily="34" charset="0"/>
              <a:buChar char="•"/>
              <a:defRPr/>
            </a:pPr>
            <a:r>
              <a:rPr lang="en-US" dirty="0" err="1" smtClean="0"/>
              <a:t>Tidak</a:t>
            </a:r>
            <a:r>
              <a:rPr lang="en-US" dirty="0" smtClean="0"/>
              <a:t> </a:t>
            </a:r>
            <a:r>
              <a:rPr lang="en-US" dirty="0" err="1" smtClean="0"/>
              <a:t>ada</a:t>
            </a:r>
            <a:r>
              <a:rPr lang="en-US" dirty="0" smtClean="0"/>
              <a:t> </a:t>
            </a:r>
            <a:r>
              <a:rPr lang="en-US" dirty="0" err="1" smtClean="0"/>
              <a:t>kebudayaan</a:t>
            </a:r>
            <a:r>
              <a:rPr lang="en-US" dirty="0" smtClean="0"/>
              <a:t> yang </a:t>
            </a:r>
            <a:r>
              <a:rPr lang="en-US" dirty="0" err="1" smtClean="0"/>
              <a:t>statis</a:t>
            </a:r>
            <a:r>
              <a:rPr lang="en-US" dirty="0" smtClean="0"/>
              <a:t>, </a:t>
            </a:r>
            <a:r>
              <a:rPr lang="en-US" dirty="0" err="1" smtClean="0"/>
              <a:t>setiap</a:t>
            </a:r>
            <a:r>
              <a:rPr lang="en-US" dirty="0" smtClean="0"/>
              <a:t> </a:t>
            </a:r>
            <a:r>
              <a:rPr lang="en-US" dirty="0" err="1" smtClean="0"/>
              <a:t>kebudayaan</a:t>
            </a:r>
            <a:r>
              <a:rPr lang="en-US" dirty="0" smtClean="0"/>
              <a:t> </a:t>
            </a:r>
            <a:r>
              <a:rPr lang="en-US" dirty="0" err="1" smtClean="0"/>
              <a:t>mempunyai</a:t>
            </a:r>
            <a:r>
              <a:rPr lang="en-US" dirty="0" smtClean="0"/>
              <a:t> </a:t>
            </a:r>
            <a:r>
              <a:rPr lang="en-US" dirty="0" err="1" smtClean="0"/>
              <a:t>dinamika</a:t>
            </a:r>
            <a:r>
              <a:rPr lang="en-US" dirty="0" smtClean="0"/>
              <a:t>. </a:t>
            </a:r>
            <a:r>
              <a:rPr lang="en-US" dirty="0" err="1" smtClean="0"/>
              <a:t>Dimana</a:t>
            </a:r>
            <a:r>
              <a:rPr lang="en-US" dirty="0" smtClean="0"/>
              <a:t> </a:t>
            </a:r>
            <a:r>
              <a:rPr lang="en-US" dirty="0" err="1" smtClean="0"/>
              <a:t>gerak</a:t>
            </a:r>
            <a:r>
              <a:rPr lang="en-US" dirty="0" smtClean="0"/>
              <a:t> </a:t>
            </a:r>
            <a:r>
              <a:rPr lang="en-US" dirty="0" err="1" smtClean="0"/>
              <a:t>tersebut</a:t>
            </a:r>
            <a:r>
              <a:rPr lang="en-US" dirty="0" smtClean="0"/>
              <a:t> </a:t>
            </a:r>
            <a:r>
              <a:rPr lang="en-US" dirty="0" err="1" smtClean="0"/>
              <a:t>merupakan</a:t>
            </a:r>
            <a:r>
              <a:rPr lang="en-US" dirty="0" smtClean="0"/>
              <a:t> </a:t>
            </a:r>
            <a:r>
              <a:rPr lang="en-US" dirty="0" err="1" smtClean="0"/>
              <a:t>akibat</a:t>
            </a:r>
            <a:r>
              <a:rPr lang="en-US" dirty="0" smtClean="0"/>
              <a:t> </a:t>
            </a:r>
            <a:r>
              <a:rPr lang="en-US" dirty="0" err="1" smtClean="0"/>
              <a:t>dari</a:t>
            </a:r>
            <a:r>
              <a:rPr lang="en-US" dirty="0" smtClean="0"/>
              <a:t> </a:t>
            </a:r>
            <a:r>
              <a:rPr lang="en-US" dirty="0" err="1" smtClean="0"/>
              <a:t>gerak</a:t>
            </a:r>
            <a:r>
              <a:rPr lang="en-US" dirty="0" smtClean="0"/>
              <a:t> </a:t>
            </a:r>
            <a:r>
              <a:rPr lang="en-US" dirty="0" err="1" smtClean="0"/>
              <a:t>masyarakat</a:t>
            </a:r>
            <a:r>
              <a:rPr lang="en-US" dirty="0" smtClean="0"/>
              <a:t> </a:t>
            </a:r>
            <a:r>
              <a:rPr lang="en-US" dirty="0" err="1" smtClean="0"/>
              <a:t>iru</a:t>
            </a:r>
            <a:r>
              <a:rPr lang="en-US" dirty="0" smtClean="0"/>
              <a:t> </a:t>
            </a:r>
            <a:r>
              <a:rPr lang="en-US" dirty="0" err="1" smtClean="0"/>
              <a:t>sendiri</a:t>
            </a:r>
            <a:r>
              <a:rPr 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rtlCol="0">
            <a:normAutofit fontScale="70000" lnSpcReduction="20000"/>
          </a:bodyPr>
          <a:lstStyle/>
          <a:p>
            <a:pPr fontAlgn="auto">
              <a:spcAft>
                <a:spcPts val="0"/>
              </a:spcAft>
              <a:buFont typeface="Arial" pitchFamily="34" charset="0"/>
              <a:buNone/>
              <a:defRPr/>
            </a:pPr>
            <a:r>
              <a:rPr lang="en-US" dirty="0" err="1" smtClean="0"/>
              <a:t>Setiap</a:t>
            </a:r>
            <a:r>
              <a:rPr lang="en-US" dirty="0" smtClean="0"/>
              <a:t> </a:t>
            </a:r>
            <a:r>
              <a:rPr lang="en-US" dirty="0" err="1" smtClean="0"/>
              <a:t>kebudayaan</a:t>
            </a:r>
            <a:r>
              <a:rPr lang="en-US" dirty="0" smtClean="0"/>
              <a:t> </a:t>
            </a:r>
            <a:r>
              <a:rPr lang="en-US" dirty="0" err="1" smtClean="0"/>
              <a:t>mempunyai</a:t>
            </a:r>
            <a:r>
              <a:rPr lang="en-US" dirty="0" smtClean="0"/>
              <a:t> </a:t>
            </a:r>
            <a:r>
              <a:rPr lang="en-US" dirty="0" err="1" smtClean="0"/>
              <a:t>sifat</a:t>
            </a:r>
            <a:r>
              <a:rPr lang="en-US" dirty="0" smtClean="0"/>
              <a:t> </a:t>
            </a:r>
            <a:r>
              <a:rPr lang="en-US" dirty="0" err="1" smtClean="0"/>
              <a:t>sebagai</a:t>
            </a:r>
            <a:r>
              <a:rPr lang="en-US" dirty="0" smtClean="0"/>
              <a:t> </a:t>
            </a:r>
            <a:r>
              <a:rPr lang="en-US" dirty="0" err="1" smtClean="0"/>
              <a:t>berikut</a:t>
            </a:r>
            <a:r>
              <a:rPr lang="en-US" dirty="0" smtClean="0"/>
              <a:t>:</a:t>
            </a:r>
          </a:p>
          <a:p>
            <a:pPr fontAlgn="auto">
              <a:spcAft>
                <a:spcPts val="0"/>
              </a:spcAft>
              <a:buFont typeface="Arial" pitchFamily="34" charset="0"/>
              <a:buNone/>
              <a:defRPr/>
            </a:pPr>
            <a:r>
              <a:rPr lang="en-US" dirty="0" smtClean="0"/>
              <a:t>1. </a:t>
            </a:r>
            <a:r>
              <a:rPr lang="en-US" dirty="0" err="1" smtClean="0"/>
              <a:t>Kebudayaan</a:t>
            </a:r>
            <a:r>
              <a:rPr lang="en-US" dirty="0" smtClean="0"/>
              <a:t> </a:t>
            </a:r>
            <a:r>
              <a:rPr lang="en-US" dirty="0" err="1" smtClean="0"/>
              <a:t>terwujud</a:t>
            </a:r>
            <a:r>
              <a:rPr lang="en-US" dirty="0" smtClean="0"/>
              <a:t> </a:t>
            </a:r>
            <a:r>
              <a:rPr lang="en-US" dirty="0" err="1" smtClean="0"/>
              <a:t>dan</a:t>
            </a:r>
            <a:r>
              <a:rPr lang="en-US" dirty="0" smtClean="0"/>
              <a:t> </a:t>
            </a:r>
            <a:r>
              <a:rPr lang="en-US" dirty="0" err="1" smtClean="0"/>
              <a:t>tersalurkan</a:t>
            </a:r>
            <a:r>
              <a:rPr lang="en-US" dirty="0" smtClean="0"/>
              <a:t> </a:t>
            </a:r>
            <a:r>
              <a:rPr lang="en-US" dirty="0" err="1" smtClean="0"/>
              <a:t>dari</a:t>
            </a:r>
            <a:r>
              <a:rPr lang="en-US" dirty="0" smtClean="0"/>
              <a:t> </a:t>
            </a:r>
            <a:r>
              <a:rPr lang="en-US" dirty="0" err="1" smtClean="0"/>
              <a:t>perilaku</a:t>
            </a:r>
            <a:r>
              <a:rPr lang="en-US" dirty="0" smtClean="0"/>
              <a:t> </a:t>
            </a:r>
            <a:r>
              <a:rPr lang="en-US" dirty="0" err="1" smtClean="0"/>
              <a:t>manusia</a:t>
            </a:r>
            <a:r>
              <a:rPr lang="en-US" dirty="0" smtClean="0"/>
              <a:t>.</a:t>
            </a:r>
          </a:p>
          <a:p>
            <a:pPr fontAlgn="auto">
              <a:spcAft>
                <a:spcPts val="0"/>
              </a:spcAft>
              <a:buFont typeface="Arial" pitchFamily="34" charset="0"/>
              <a:buNone/>
              <a:defRPr/>
            </a:pPr>
            <a:r>
              <a:rPr lang="en-US" dirty="0" smtClean="0"/>
              <a:t>2. </a:t>
            </a:r>
            <a:r>
              <a:rPr lang="en-US" dirty="0" err="1" smtClean="0"/>
              <a:t>Kebudayaan</a:t>
            </a:r>
            <a:r>
              <a:rPr lang="en-US" dirty="0" smtClean="0"/>
              <a:t> </a:t>
            </a:r>
            <a:r>
              <a:rPr lang="en-US" dirty="0" err="1" smtClean="0"/>
              <a:t>telah</a:t>
            </a:r>
            <a:r>
              <a:rPr lang="en-US" dirty="0" smtClean="0"/>
              <a:t> </a:t>
            </a:r>
            <a:r>
              <a:rPr lang="en-US" dirty="0" err="1" smtClean="0"/>
              <a:t>ada</a:t>
            </a:r>
            <a:r>
              <a:rPr lang="en-US" dirty="0" smtClean="0"/>
              <a:t> </a:t>
            </a:r>
            <a:r>
              <a:rPr lang="en-US" dirty="0" err="1" smtClean="0"/>
              <a:t>lebih</a:t>
            </a:r>
            <a:r>
              <a:rPr lang="en-US" dirty="0" smtClean="0"/>
              <a:t> </a:t>
            </a:r>
            <a:r>
              <a:rPr lang="en-US" dirty="0" err="1" smtClean="0"/>
              <a:t>dahulu</a:t>
            </a:r>
            <a:r>
              <a:rPr lang="en-US" dirty="0" smtClean="0"/>
              <a:t> </a:t>
            </a:r>
            <a:r>
              <a:rPr lang="en-US" dirty="0" err="1" smtClean="0"/>
              <a:t>mendahului</a:t>
            </a:r>
            <a:r>
              <a:rPr lang="en-US" dirty="0" smtClean="0"/>
              <a:t> </a:t>
            </a:r>
            <a:r>
              <a:rPr lang="en-US" dirty="0" err="1" smtClean="0"/>
              <a:t>lahirnya</a:t>
            </a:r>
            <a:r>
              <a:rPr lang="en-US" dirty="0" smtClean="0"/>
              <a:t> </a:t>
            </a:r>
            <a:r>
              <a:rPr lang="en-US" dirty="0" err="1" smtClean="0"/>
              <a:t>suatu</a:t>
            </a:r>
            <a:r>
              <a:rPr lang="en-US" dirty="0" smtClean="0"/>
              <a:t> </a:t>
            </a:r>
            <a:r>
              <a:rPr lang="en-US" dirty="0" err="1" smtClean="0"/>
              <a:t>generasi</a:t>
            </a:r>
            <a:r>
              <a:rPr lang="en-US" dirty="0" smtClean="0"/>
              <a:t> </a:t>
            </a:r>
            <a:r>
              <a:rPr lang="en-US" dirty="0" err="1" smtClean="0"/>
              <a:t>tertentu</a:t>
            </a:r>
            <a:r>
              <a:rPr lang="en-US" dirty="0" smtClean="0"/>
              <a:t>, </a:t>
            </a:r>
            <a:r>
              <a:rPr lang="en-US" dirty="0" err="1" smtClean="0"/>
              <a:t>dan</a:t>
            </a:r>
            <a:r>
              <a:rPr lang="en-US" dirty="0" smtClean="0"/>
              <a:t> </a:t>
            </a:r>
            <a:r>
              <a:rPr lang="en-US" dirty="0" err="1" smtClean="0"/>
              <a:t>tidak</a:t>
            </a:r>
            <a:r>
              <a:rPr lang="en-US" dirty="0" smtClean="0"/>
              <a:t> </a:t>
            </a:r>
            <a:r>
              <a:rPr lang="en-US" dirty="0" err="1" smtClean="0"/>
              <a:t>akan</a:t>
            </a:r>
            <a:r>
              <a:rPr lang="en-US" dirty="0" smtClean="0"/>
              <a:t> </a:t>
            </a:r>
            <a:r>
              <a:rPr lang="en-US" dirty="0" err="1" smtClean="0"/>
              <a:t>mati</a:t>
            </a:r>
            <a:r>
              <a:rPr lang="en-US" dirty="0" smtClean="0"/>
              <a:t> </a:t>
            </a:r>
            <a:r>
              <a:rPr lang="en-US" dirty="0" err="1" smtClean="0"/>
              <a:t>dengan</a:t>
            </a:r>
            <a:r>
              <a:rPr lang="en-US" dirty="0" smtClean="0"/>
              <a:t> </a:t>
            </a:r>
            <a:r>
              <a:rPr lang="en-US" dirty="0" err="1" smtClean="0"/>
              <a:t>habisnya</a:t>
            </a:r>
            <a:r>
              <a:rPr lang="en-US" dirty="0" smtClean="0"/>
              <a:t> </a:t>
            </a:r>
            <a:r>
              <a:rPr lang="en-US" dirty="0" err="1" smtClean="0"/>
              <a:t>usia</a:t>
            </a:r>
            <a:r>
              <a:rPr lang="en-US" dirty="0" smtClean="0"/>
              <a:t> </a:t>
            </a:r>
            <a:r>
              <a:rPr lang="en-US" dirty="0" err="1" smtClean="0"/>
              <a:t>generasi</a:t>
            </a:r>
            <a:r>
              <a:rPr lang="en-US" dirty="0" smtClean="0"/>
              <a:t> yang </a:t>
            </a:r>
            <a:r>
              <a:rPr lang="en-US" dirty="0" err="1" smtClean="0"/>
              <a:t>bersangkutan</a:t>
            </a:r>
            <a:r>
              <a:rPr lang="en-US" dirty="0" smtClean="0"/>
              <a:t>.</a:t>
            </a:r>
          </a:p>
          <a:p>
            <a:pPr fontAlgn="auto">
              <a:spcAft>
                <a:spcPts val="0"/>
              </a:spcAft>
              <a:buFont typeface="Arial" pitchFamily="34" charset="0"/>
              <a:buNone/>
              <a:defRPr/>
            </a:pPr>
            <a:r>
              <a:rPr lang="en-US" dirty="0" smtClean="0"/>
              <a:t>3. </a:t>
            </a:r>
            <a:r>
              <a:rPr lang="en-US" dirty="0" err="1" smtClean="0"/>
              <a:t>Kebudayaan</a:t>
            </a:r>
            <a:r>
              <a:rPr lang="en-US" dirty="0" smtClean="0"/>
              <a:t> </a:t>
            </a:r>
            <a:r>
              <a:rPr lang="en-US" dirty="0" err="1" smtClean="0"/>
              <a:t>diperlukan</a:t>
            </a:r>
            <a:r>
              <a:rPr lang="en-US" dirty="0" smtClean="0"/>
              <a:t> </a:t>
            </a:r>
            <a:r>
              <a:rPr lang="en-US" dirty="0" err="1" smtClean="0"/>
              <a:t>oleh</a:t>
            </a:r>
            <a:r>
              <a:rPr lang="en-US" dirty="0" smtClean="0"/>
              <a:t> </a:t>
            </a:r>
            <a:r>
              <a:rPr lang="en-US" dirty="0" err="1" smtClean="0"/>
              <a:t>manusia</a:t>
            </a:r>
            <a:r>
              <a:rPr lang="en-US" dirty="0" smtClean="0"/>
              <a:t> </a:t>
            </a:r>
            <a:r>
              <a:rPr lang="en-US" dirty="0" err="1" smtClean="0"/>
              <a:t>dan</a:t>
            </a:r>
            <a:r>
              <a:rPr lang="en-US" dirty="0" smtClean="0"/>
              <a:t> </a:t>
            </a:r>
            <a:r>
              <a:rPr lang="en-US" dirty="0" err="1" smtClean="0"/>
              <a:t>diwujudkan</a:t>
            </a:r>
            <a:r>
              <a:rPr lang="en-US" dirty="0" smtClean="0"/>
              <a:t> </a:t>
            </a:r>
            <a:r>
              <a:rPr lang="en-US" dirty="0" err="1" smtClean="0"/>
              <a:t>dalam</a:t>
            </a:r>
            <a:r>
              <a:rPr lang="en-US" dirty="0" smtClean="0"/>
              <a:t> </a:t>
            </a:r>
            <a:r>
              <a:rPr lang="en-US" dirty="0" err="1" smtClean="0"/>
              <a:t>tingkah</a:t>
            </a:r>
            <a:r>
              <a:rPr lang="en-US" dirty="0" smtClean="0"/>
              <a:t> </a:t>
            </a:r>
            <a:r>
              <a:rPr lang="en-US" dirty="0" err="1" smtClean="0"/>
              <a:t>lakunya</a:t>
            </a:r>
            <a:r>
              <a:rPr lang="en-US" dirty="0" smtClean="0"/>
              <a:t>.</a:t>
            </a:r>
          </a:p>
          <a:p>
            <a:pPr fontAlgn="auto">
              <a:spcAft>
                <a:spcPts val="0"/>
              </a:spcAft>
              <a:buFont typeface="Arial" pitchFamily="34" charset="0"/>
              <a:buNone/>
              <a:defRPr/>
            </a:pPr>
            <a:r>
              <a:rPr lang="en-US" dirty="0" smtClean="0"/>
              <a:t>4. </a:t>
            </a:r>
            <a:r>
              <a:rPr lang="en-US" dirty="0" err="1" smtClean="0"/>
              <a:t>Kebudayaan</a:t>
            </a:r>
            <a:r>
              <a:rPr lang="en-US" dirty="0" smtClean="0"/>
              <a:t> </a:t>
            </a:r>
            <a:r>
              <a:rPr lang="en-US" dirty="0" err="1" smtClean="0"/>
              <a:t>mencakup</a:t>
            </a:r>
            <a:r>
              <a:rPr lang="en-US" dirty="0" smtClean="0"/>
              <a:t> </a:t>
            </a:r>
            <a:r>
              <a:rPr lang="en-US" dirty="0" err="1" smtClean="0"/>
              <a:t>aturan-aturan</a:t>
            </a:r>
            <a:r>
              <a:rPr lang="en-US" dirty="0" smtClean="0"/>
              <a:t> yang </a:t>
            </a:r>
            <a:r>
              <a:rPr lang="en-US" dirty="0" err="1" smtClean="0"/>
              <a:t>berisikan</a:t>
            </a:r>
            <a:r>
              <a:rPr lang="en-US" dirty="0" smtClean="0"/>
              <a:t> </a:t>
            </a:r>
            <a:r>
              <a:rPr lang="en-US" dirty="0" err="1" smtClean="0"/>
              <a:t>kewajiban</a:t>
            </a:r>
            <a:r>
              <a:rPr lang="en-US" dirty="0" smtClean="0"/>
              <a:t> </a:t>
            </a:r>
            <a:r>
              <a:rPr lang="en-US" dirty="0" err="1" smtClean="0"/>
              <a:t>tindakan-tindakan</a:t>
            </a:r>
            <a:r>
              <a:rPr lang="en-US" dirty="0" smtClean="0"/>
              <a:t> yang </a:t>
            </a:r>
            <a:r>
              <a:rPr lang="en-US" dirty="0" err="1" smtClean="0"/>
              <a:t>diterima</a:t>
            </a:r>
            <a:r>
              <a:rPr lang="en-US" dirty="0" smtClean="0"/>
              <a:t> </a:t>
            </a:r>
            <a:r>
              <a:rPr lang="en-US" dirty="0" err="1" smtClean="0"/>
              <a:t>dan</a:t>
            </a:r>
            <a:r>
              <a:rPr lang="en-US" dirty="0" smtClean="0"/>
              <a:t> </a:t>
            </a:r>
            <a:r>
              <a:rPr lang="en-US" dirty="0" err="1" smtClean="0"/>
              <a:t>ditolak</a:t>
            </a:r>
            <a:r>
              <a:rPr lang="en-US" dirty="0" smtClean="0"/>
              <a:t>, </a:t>
            </a:r>
            <a:r>
              <a:rPr lang="en-US" dirty="0" err="1" smtClean="0"/>
              <a:t>tindakan-tindakan</a:t>
            </a:r>
            <a:r>
              <a:rPr lang="en-US" dirty="0" smtClean="0"/>
              <a:t> yang </a:t>
            </a:r>
            <a:r>
              <a:rPr lang="en-US" dirty="0" err="1" smtClean="0"/>
              <a:t>dilarang</a:t>
            </a:r>
            <a:r>
              <a:rPr lang="en-US" dirty="0" smtClean="0"/>
              <a:t> </a:t>
            </a:r>
            <a:r>
              <a:rPr lang="en-US" dirty="0" err="1" smtClean="0"/>
              <a:t>dan</a:t>
            </a:r>
            <a:r>
              <a:rPr lang="en-US" dirty="0" smtClean="0"/>
              <a:t> </a:t>
            </a:r>
            <a:r>
              <a:rPr lang="en-US" dirty="0" err="1" smtClean="0"/>
              <a:t>tindakan-tindakan</a:t>
            </a:r>
            <a:r>
              <a:rPr lang="en-US" dirty="0" smtClean="0"/>
              <a:t> yang </a:t>
            </a:r>
            <a:r>
              <a:rPr lang="en-US" dirty="0" err="1" smtClean="0"/>
              <a:t>diizinkan</a:t>
            </a:r>
            <a:r>
              <a:rPr lang="en-US" dirty="0" smtClean="0"/>
              <a:t>.</a:t>
            </a:r>
          </a:p>
          <a:p>
            <a:pPr fontAlgn="auto">
              <a:spcAft>
                <a:spcPts val="0"/>
              </a:spcAft>
              <a:buFont typeface="Arial" pitchFamily="34" charset="0"/>
              <a:buNone/>
              <a:defRPr/>
            </a:pPr>
            <a:r>
              <a:rPr lang="en-US" dirty="0" smtClean="0"/>
              <a:t> </a:t>
            </a:r>
          </a:p>
          <a:p>
            <a:pPr fontAlgn="auto">
              <a:spcAft>
                <a:spcPts val="0"/>
              </a:spcAft>
              <a:buFont typeface="Arial" pitchFamily="34" charset="0"/>
              <a:buChar char="•"/>
              <a:defRPr/>
            </a:pPr>
            <a:r>
              <a:rPr lang="en-US" dirty="0" err="1" smtClean="0"/>
              <a:t>Pada</a:t>
            </a:r>
            <a:r>
              <a:rPr lang="en-US" dirty="0" smtClean="0"/>
              <a:t> </a:t>
            </a:r>
            <a:r>
              <a:rPr lang="en-US" dirty="0" err="1" smtClean="0"/>
              <a:t>umumnya</a:t>
            </a:r>
            <a:r>
              <a:rPr lang="en-US" dirty="0" smtClean="0"/>
              <a:t> </a:t>
            </a:r>
            <a:r>
              <a:rPr lang="en-US" dirty="0" err="1" smtClean="0"/>
              <a:t>generasi</a:t>
            </a:r>
            <a:r>
              <a:rPr lang="en-US" dirty="0" smtClean="0"/>
              <a:t> </a:t>
            </a:r>
            <a:r>
              <a:rPr lang="en-US" dirty="0" err="1" smtClean="0"/>
              <a:t>muda</a:t>
            </a:r>
            <a:r>
              <a:rPr lang="en-US" dirty="0" smtClean="0"/>
              <a:t> </a:t>
            </a:r>
            <a:r>
              <a:rPr lang="en-US" dirty="0" err="1" smtClean="0"/>
              <a:t>cepat</a:t>
            </a:r>
            <a:r>
              <a:rPr lang="en-US" dirty="0" smtClean="0"/>
              <a:t> </a:t>
            </a:r>
            <a:r>
              <a:rPr lang="en-US" dirty="0" err="1" smtClean="0"/>
              <a:t>menerima</a:t>
            </a:r>
            <a:r>
              <a:rPr lang="en-US" dirty="0" smtClean="0"/>
              <a:t> </a:t>
            </a:r>
            <a:r>
              <a:rPr lang="en-US" dirty="0" err="1" smtClean="0"/>
              <a:t>unsur</a:t>
            </a:r>
            <a:r>
              <a:rPr lang="en-US" dirty="0" smtClean="0"/>
              <a:t> </a:t>
            </a:r>
            <a:r>
              <a:rPr lang="en-US" dirty="0" err="1" smtClean="0"/>
              <a:t>kebudayaan</a:t>
            </a:r>
            <a:r>
              <a:rPr lang="en-US" dirty="0" smtClean="0"/>
              <a:t> </a:t>
            </a:r>
            <a:r>
              <a:rPr lang="en-US" dirty="0" err="1" smtClean="0"/>
              <a:t>asing</a:t>
            </a:r>
            <a:r>
              <a:rPr lang="en-US" dirty="0" smtClean="0"/>
              <a:t>, </a:t>
            </a:r>
            <a:r>
              <a:rPr lang="en-US" dirty="0" err="1" smtClean="0"/>
              <a:t>sebaliknya</a:t>
            </a:r>
            <a:r>
              <a:rPr lang="en-US" dirty="0" smtClean="0"/>
              <a:t> </a:t>
            </a:r>
            <a:r>
              <a:rPr lang="en-US" dirty="0" err="1" smtClean="0"/>
              <a:t>generasi</a:t>
            </a:r>
            <a:r>
              <a:rPr lang="en-US" dirty="0" smtClean="0"/>
              <a:t> </a:t>
            </a:r>
            <a:r>
              <a:rPr lang="en-US" dirty="0" err="1" smtClean="0"/>
              <a:t>tua</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orang-orang</a:t>
            </a:r>
            <a:r>
              <a:rPr lang="en-US" dirty="0" smtClean="0"/>
              <a:t> </a:t>
            </a:r>
            <a:r>
              <a:rPr lang="en-US" dirty="0" err="1" smtClean="0"/>
              <a:t>kolot</a:t>
            </a:r>
            <a:r>
              <a:rPr lang="en-US" dirty="0" smtClean="0"/>
              <a:t> yang </a:t>
            </a:r>
            <a:r>
              <a:rPr lang="en-US" dirty="0" err="1" smtClean="0"/>
              <a:t>sukar</a:t>
            </a:r>
            <a:r>
              <a:rPr lang="en-US" dirty="0" smtClean="0"/>
              <a:t> </a:t>
            </a:r>
            <a:r>
              <a:rPr lang="en-US" dirty="0" err="1" smtClean="0"/>
              <a:t>menerima</a:t>
            </a:r>
            <a:r>
              <a:rPr lang="en-US" dirty="0" smtClean="0"/>
              <a:t> </a:t>
            </a:r>
            <a:r>
              <a:rPr lang="en-US" dirty="0" err="1" smtClean="0"/>
              <a:t>unsur</a:t>
            </a:r>
            <a:r>
              <a:rPr lang="en-US" dirty="0" smtClean="0"/>
              <a:t> </a:t>
            </a:r>
            <a:r>
              <a:rPr lang="en-US" dirty="0" err="1" smtClean="0"/>
              <a:t>baru</a:t>
            </a:r>
            <a:r>
              <a:rPr lang="en-US" dirty="0" smtClean="0"/>
              <a:t>. Hal </a:t>
            </a:r>
            <a:r>
              <a:rPr lang="en-US" dirty="0" err="1" smtClean="0"/>
              <a:t>ini</a:t>
            </a:r>
            <a:r>
              <a:rPr lang="en-US" dirty="0" smtClean="0"/>
              <a:t> </a:t>
            </a:r>
            <a:r>
              <a:rPr lang="en-US" dirty="0" err="1" smtClean="0"/>
              <a:t>disebabkan</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norma-norma</a:t>
            </a:r>
            <a:r>
              <a:rPr lang="en-US" dirty="0" smtClean="0"/>
              <a:t> yang </a:t>
            </a:r>
            <a:r>
              <a:rPr lang="en-US" dirty="0" err="1" smtClean="0"/>
              <a:t>tradisional</a:t>
            </a:r>
            <a:r>
              <a:rPr lang="en-US" dirty="0" smtClean="0"/>
              <a:t> </a:t>
            </a:r>
            <a:r>
              <a:rPr lang="en-US" dirty="0" err="1" smtClean="0"/>
              <a:t>sudah</a:t>
            </a:r>
            <a:r>
              <a:rPr lang="en-US" dirty="0" smtClean="0"/>
              <a:t> </a:t>
            </a:r>
            <a:r>
              <a:rPr lang="en-US" dirty="0" err="1" smtClean="0"/>
              <a:t>mendarah</a:t>
            </a:r>
            <a:r>
              <a:rPr lang="en-US" dirty="0" smtClean="0"/>
              <a:t> </a:t>
            </a:r>
            <a:r>
              <a:rPr lang="en-US" dirty="0" err="1" smtClean="0"/>
              <a:t>daging</a:t>
            </a:r>
            <a:r>
              <a:rPr lang="en-US" dirty="0" smtClean="0"/>
              <a:t> </a:t>
            </a:r>
            <a:r>
              <a:rPr lang="en-US" dirty="0" err="1" smtClean="0"/>
              <a:t>dan</a:t>
            </a:r>
            <a:r>
              <a:rPr lang="en-US" dirty="0" smtClean="0"/>
              <a:t> </a:t>
            </a:r>
            <a:r>
              <a:rPr lang="en-US" dirty="0" err="1" smtClean="0"/>
              <a:t>menjiwai</a:t>
            </a:r>
            <a:r>
              <a:rPr lang="en-US" dirty="0" smtClean="0"/>
              <a:t> </a:t>
            </a:r>
            <a:r>
              <a:rPr lang="en-US" dirty="0" err="1" smtClean="0"/>
              <a:t>dalam</a:t>
            </a:r>
            <a:r>
              <a:rPr lang="en-US" dirty="0" smtClean="0"/>
              <a:t> </a:t>
            </a:r>
            <a:r>
              <a:rPr lang="en-US" dirty="0" err="1" smtClean="0"/>
              <a:t>diri</a:t>
            </a:r>
            <a:r>
              <a:rPr lang="en-US" dirty="0" smtClean="0"/>
              <a:t> </a:t>
            </a:r>
            <a:r>
              <a:rPr lang="en-US" dirty="0" err="1" smtClean="0"/>
              <a:t>generasi</a:t>
            </a:r>
            <a:r>
              <a:rPr lang="en-US" dirty="0" smtClean="0"/>
              <a:t> </a:t>
            </a:r>
            <a:r>
              <a:rPr lang="en-US" dirty="0" err="1" smtClean="0"/>
              <a:t>tua</a:t>
            </a:r>
            <a:r>
              <a:rPr lang="en-US" dirty="0" smtClean="0"/>
              <a:t>, </a:t>
            </a:r>
            <a:r>
              <a:rPr lang="en-US" dirty="0" err="1" smtClean="0"/>
              <a:t>sebaliknya</a:t>
            </a:r>
            <a:r>
              <a:rPr lang="en-US" dirty="0" smtClean="0"/>
              <a:t> </a:t>
            </a:r>
            <a:r>
              <a:rPr lang="en-US" dirty="0" err="1" smtClean="0"/>
              <a:t>dalam</a:t>
            </a:r>
            <a:r>
              <a:rPr lang="en-US" dirty="0" smtClean="0"/>
              <a:t> </a:t>
            </a:r>
            <a:r>
              <a:rPr lang="en-US" dirty="0" err="1" smtClean="0"/>
              <a:t>generasi</a:t>
            </a:r>
            <a:r>
              <a:rPr lang="en-US" dirty="0" smtClean="0"/>
              <a:t> </a:t>
            </a:r>
            <a:r>
              <a:rPr lang="en-US" dirty="0" err="1" smtClean="0"/>
              <a:t>muda</a:t>
            </a:r>
            <a:r>
              <a:rPr lang="en-US" dirty="0" smtClean="0"/>
              <a:t>, </a:t>
            </a:r>
            <a:r>
              <a:rPr lang="en-US" dirty="0" err="1" smtClean="0"/>
              <a:t>norma-norma</a:t>
            </a:r>
            <a:r>
              <a:rPr lang="en-US" dirty="0" smtClean="0"/>
              <a:t> </a:t>
            </a:r>
            <a:r>
              <a:rPr lang="en-US" dirty="0" err="1" smtClean="0"/>
              <a:t>tradisional</a:t>
            </a:r>
            <a:r>
              <a:rPr lang="en-US" dirty="0" smtClean="0"/>
              <a:t> </a:t>
            </a:r>
            <a:r>
              <a:rPr lang="en-US" dirty="0" err="1" smtClean="0"/>
              <a:t>belum</a:t>
            </a:r>
            <a:r>
              <a:rPr lang="en-US" dirty="0" smtClean="0"/>
              <a:t> </a:t>
            </a:r>
            <a:r>
              <a:rPr lang="en-US" dirty="0" err="1" smtClean="0"/>
              <a:t>meresap</a:t>
            </a:r>
            <a:r>
              <a:rPr lang="en-US" dirty="0" smtClean="0"/>
              <a:t> </a:t>
            </a:r>
            <a:r>
              <a:rPr lang="en-US" dirty="0" err="1" smtClean="0"/>
              <a:t>dalam</a:t>
            </a:r>
            <a:r>
              <a:rPr lang="en-US" dirty="0" smtClean="0"/>
              <a:t> </a:t>
            </a:r>
            <a:r>
              <a:rPr lang="en-US" dirty="0" err="1" smtClean="0"/>
              <a:t>jiwa</a:t>
            </a:r>
            <a:r>
              <a:rPr lang="en-US" dirty="0" smtClean="0"/>
              <a:t> </a:t>
            </a:r>
            <a:r>
              <a:rPr lang="en-US" dirty="0" err="1" smtClean="0"/>
              <a:t>generasi</a:t>
            </a:r>
            <a:r>
              <a:rPr lang="en-US" dirty="0" smtClean="0"/>
              <a:t> </a:t>
            </a:r>
            <a:r>
              <a:rPr lang="en-US" dirty="0" err="1" smtClean="0"/>
              <a:t>muda</a:t>
            </a:r>
            <a:r>
              <a:rPr lang="en-US" dirty="0" smtClean="0"/>
              <a:t> </a:t>
            </a:r>
            <a:r>
              <a:rPr lang="en-US" dirty="0" err="1" smtClean="0"/>
              <a:t>tersebut</a:t>
            </a:r>
            <a:r>
              <a:rPr lang="en-US" dirty="0" smtClean="0"/>
              <a:t>.</a:t>
            </a:r>
          </a:p>
          <a:p>
            <a:pPr fontAlgn="auto">
              <a:spcAft>
                <a:spcPts val="0"/>
              </a:spcAft>
              <a:buFont typeface="Arial" pitchFamily="34" charset="0"/>
              <a:buNone/>
              <a:defRP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rtlCol="0">
            <a:normAutofit fontScale="85000" lnSpcReduction="20000"/>
          </a:bodyPr>
          <a:lstStyle/>
          <a:p>
            <a:pPr fontAlgn="auto">
              <a:spcAft>
                <a:spcPts val="0"/>
              </a:spcAft>
              <a:buFont typeface="Arial" pitchFamily="34" charset="0"/>
              <a:buNone/>
              <a:defRPr/>
            </a:pPr>
            <a:r>
              <a:rPr lang="en-US" dirty="0" smtClean="0"/>
              <a:t>	</a:t>
            </a:r>
            <a:r>
              <a:rPr lang="en-US" dirty="0" err="1" smtClean="0"/>
              <a:t>Kebudayaan</a:t>
            </a:r>
            <a:r>
              <a:rPr lang="en-US" dirty="0" smtClean="0"/>
              <a:t> yang </a:t>
            </a:r>
            <a:r>
              <a:rPr lang="en-US" dirty="0" err="1" smtClean="0"/>
              <a:t>mudah</a:t>
            </a:r>
            <a:r>
              <a:rPr lang="en-US" dirty="0" smtClean="0"/>
              <a:t> </a:t>
            </a:r>
            <a:r>
              <a:rPr lang="en-US" dirty="0" err="1" smtClean="0"/>
              <a:t>diterima</a:t>
            </a:r>
            <a:r>
              <a:rPr lang="en-US" dirty="0" smtClean="0"/>
              <a:t> </a:t>
            </a:r>
            <a:r>
              <a:rPr lang="en-US" dirty="0" err="1" smtClean="0"/>
              <a:t>adalah</a:t>
            </a:r>
            <a:r>
              <a:rPr lang="en-US" dirty="0" smtClean="0"/>
              <a:t> </a:t>
            </a:r>
            <a:r>
              <a:rPr lang="en-US" dirty="0" err="1" smtClean="0"/>
              <a:t>kebudayaan</a:t>
            </a:r>
            <a:r>
              <a:rPr lang="en-US" dirty="0" smtClean="0"/>
              <a:t> yang </a:t>
            </a:r>
            <a:r>
              <a:rPr lang="en-US" dirty="0" err="1" smtClean="0"/>
              <a:t>berkaitan</a:t>
            </a:r>
            <a:r>
              <a:rPr lang="en-US" dirty="0" smtClean="0"/>
              <a:t> </a:t>
            </a:r>
            <a:r>
              <a:rPr lang="en-US" dirty="0" err="1" smtClean="0"/>
              <a:t>dengan</a:t>
            </a:r>
            <a:r>
              <a:rPr lang="en-US" dirty="0" smtClean="0"/>
              <a:t> </a:t>
            </a:r>
            <a:r>
              <a:rPr lang="en-US" dirty="0" err="1" smtClean="0"/>
              <a:t>alat-alat</a:t>
            </a:r>
            <a:r>
              <a:rPr lang="en-US" dirty="0" smtClean="0"/>
              <a:t> </a:t>
            </a:r>
            <a:r>
              <a:rPr lang="en-US" dirty="0" err="1" smtClean="0"/>
              <a:t>baru</a:t>
            </a:r>
            <a:r>
              <a:rPr lang="en-US" dirty="0" smtClean="0"/>
              <a:t> yang </a:t>
            </a:r>
            <a:r>
              <a:rPr lang="en-US" dirty="0" err="1" smtClean="0"/>
              <a:t>mudah</a:t>
            </a:r>
            <a:r>
              <a:rPr lang="en-US" dirty="0" smtClean="0"/>
              <a:t> </a:t>
            </a:r>
            <a:r>
              <a:rPr lang="en-US" dirty="0" err="1" smtClean="0"/>
              <a:t>dipakai</a:t>
            </a:r>
            <a:r>
              <a:rPr lang="en-US" dirty="0" smtClean="0"/>
              <a:t> </a:t>
            </a:r>
            <a:r>
              <a:rPr lang="en-US" dirty="0" err="1" smtClean="0"/>
              <a:t>dan</a:t>
            </a:r>
            <a:r>
              <a:rPr lang="en-US" dirty="0" smtClean="0"/>
              <a:t> </a:t>
            </a:r>
            <a:r>
              <a:rPr lang="en-US" dirty="0" err="1" smtClean="0"/>
              <a:t>bermanfaat</a:t>
            </a:r>
            <a:r>
              <a:rPr lang="en-US" dirty="0" smtClean="0"/>
              <a:t> </a:t>
            </a:r>
            <a:r>
              <a:rPr lang="en-US" dirty="0" err="1" smtClean="0"/>
              <a:t>bagi</a:t>
            </a:r>
            <a:r>
              <a:rPr lang="en-US" dirty="0" smtClean="0"/>
              <a:t> </a:t>
            </a:r>
            <a:r>
              <a:rPr lang="en-US" dirty="0" err="1" smtClean="0"/>
              <a:t>masyarakat</a:t>
            </a:r>
            <a:r>
              <a:rPr lang="en-US" dirty="0" smtClean="0"/>
              <a:t>. </a:t>
            </a:r>
            <a:r>
              <a:rPr lang="en-US" dirty="0" err="1" smtClean="0"/>
              <a:t>Sedangkan</a:t>
            </a:r>
            <a:r>
              <a:rPr lang="en-US" dirty="0" smtClean="0"/>
              <a:t> </a:t>
            </a:r>
            <a:r>
              <a:rPr lang="en-US" dirty="0" err="1" smtClean="0"/>
              <a:t>kebudayaan</a:t>
            </a:r>
            <a:r>
              <a:rPr lang="en-US" dirty="0" smtClean="0"/>
              <a:t> yang </a:t>
            </a:r>
            <a:r>
              <a:rPr lang="en-US" dirty="0" err="1" smtClean="0"/>
              <a:t>sulit</a:t>
            </a:r>
            <a:r>
              <a:rPr lang="en-US" dirty="0" smtClean="0"/>
              <a:t> </a:t>
            </a:r>
            <a:r>
              <a:rPr lang="en-US" dirty="0" err="1" smtClean="0"/>
              <a:t>untuk</a:t>
            </a:r>
            <a:r>
              <a:rPr lang="en-US" dirty="0" smtClean="0"/>
              <a:t> </a:t>
            </a:r>
            <a:r>
              <a:rPr lang="en-US" dirty="0" err="1" smtClean="0"/>
              <a:t>dapat</a:t>
            </a:r>
            <a:r>
              <a:rPr lang="en-US" dirty="0" smtClean="0"/>
              <a:t> </a:t>
            </a:r>
            <a:r>
              <a:rPr lang="en-US" dirty="0" err="1" smtClean="0"/>
              <a:t>diterima</a:t>
            </a:r>
            <a:r>
              <a:rPr lang="en-US" dirty="0" smtClean="0"/>
              <a:t> </a:t>
            </a:r>
            <a:r>
              <a:rPr lang="en-US" dirty="0" err="1" smtClean="0"/>
              <a:t>adalah</a:t>
            </a:r>
            <a:r>
              <a:rPr lang="en-US" dirty="0" smtClean="0"/>
              <a:t> </a:t>
            </a:r>
            <a:r>
              <a:rPr lang="en-US" dirty="0" err="1" smtClean="0"/>
              <a:t>kebudayaan</a:t>
            </a:r>
            <a:r>
              <a:rPr lang="en-US" dirty="0" smtClean="0"/>
              <a:t> yang </a:t>
            </a:r>
            <a:r>
              <a:rPr lang="en-US" dirty="0" err="1" smtClean="0"/>
              <a:t>menyangkut</a:t>
            </a:r>
            <a:r>
              <a:rPr lang="en-US" dirty="0" smtClean="0"/>
              <a:t> </a:t>
            </a:r>
            <a:r>
              <a:rPr lang="en-US" dirty="0" err="1" smtClean="0"/>
              <a:t>sistem</a:t>
            </a:r>
            <a:r>
              <a:rPr lang="en-US" dirty="0" smtClean="0"/>
              <a:t> </a:t>
            </a:r>
            <a:r>
              <a:rPr lang="en-US" dirty="0" err="1" smtClean="0"/>
              <a:t>kepercayaan</a:t>
            </a:r>
            <a:r>
              <a:rPr lang="en-US" dirty="0" smtClean="0"/>
              <a:t>, </a:t>
            </a:r>
            <a:r>
              <a:rPr lang="en-US" dirty="0" err="1" smtClean="0"/>
              <a:t>idiologi</a:t>
            </a:r>
            <a:r>
              <a:rPr lang="en-US" dirty="0" smtClean="0"/>
              <a:t>, </a:t>
            </a:r>
            <a:r>
              <a:rPr lang="en-US" dirty="0" err="1" smtClean="0"/>
              <a:t>falsafah</a:t>
            </a:r>
            <a:r>
              <a:rPr lang="en-US" dirty="0" smtClean="0"/>
              <a:t> </a:t>
            </a:r>
            <a:r>
              <a:rPr lang="en-US" dirty="0" err="1" smtClean="0"/>
              <a:t>hidup</a:t>
            </a:r>
            <a:r>
              <a:rPr lang="en-US" dirty="0" smtClean="0"/>
              <a:t>, </a:t>
            </a:r>
            <a:r>
              <a:rPr lang="en-US" dirty="0" err="1" smtClean="0"/>
              <a:t>dan</a:t>
            </a:r>
            <a:r>
              <a:rPr lang="en-US" dirty="0" smtClean="0"/>
              <a:t> agama.</a:t>
            </a:r>
          </a:p>
          <a:p>
            <a:pPr fontAlgn="auto">
              <a:spcAft>
                <a:spcPts val="0"/>
              </a:spcAft>
              <a:buFont typeface="Arial" pitchFamily="34" charset="0"/>
              <a:buNone/>
              <a:defRPr/>
            </a:pPr>
            <a:r>
              <a:rPr lang="en-US" dirty="0" smtClean="0"/>
              <a:t> </a:t>
            </a:r>
          </a:p>
          <a:p>
            <a:pPr fontAlgn="auto">
              <a:spcAft>
                <a:spcPts val="0"/>
              </a:spcAft>
              <a:buFont typeface="Arial" pitchFamily="34" charset="0"/>
              <a:buNone/>
              <a:defRPr/>
            </a:pPr>
            <a:r>
              <a:rPr lang="en-US" dirty="0" smtClean="0"/>
              <a:t>Hal-</a:t>
            </a:r>
            <a:r>
              <a:rPr lang="en-US" dirty="0" err="1" smtClean="0"/>
              <a:t>hal</a:t>
            </a:r>
            <a:r>
              <a:rPr lang="en-US" dirty="0" smtClean="0"/>
              <a:t> yang </a:t>
            </a:r>
            <a:r>
              <a:rPr lang="en-US" dirty="0" err="1" smtClean="0"/>
              <a:t>berkaitan</a:t>
            </a:r>
            <a:r>
              <a:rPr lang="en-US" dirty="0" smtClean="0"/>
              <a:t> </a:t>
            </a:r>
            <a:r>
              <a:rPr lang="en-US" dirty="0" err="1" smtClean="0"/>
              <a:t>dengan</a:t>
            </a:r>
            <a:r>
              <a:rPr lang="en-US" dirty="0" smtClean="0"/>
              <a:t> </a:t>
            </a:r>
            <a:r>
              <a:rPr lang="en-US" dirty="0" err="1" smtClean="0"/>
              <a:t>kebudayaan</a:t>
            </a:r>
            <a:r>
              <a:rPr lang="en-US" dirty="0" smtClean="0"/>
              <a:t> yang </a:t>
            </a:r>
            <a:r>
              <a:rPr lang="en-US" dirty="0" err="1" smtClean="0"/>
              <a:t>dapat</a:t>
            </a:r>
            <a:r>
              <a:rPr lang="en-US" dirty="0" smtClean="0"/>
              <a:t> </a:t>
            </a:r>
            <a:r>
              <a:rPr lang="en-US" dirty="0" err="1" smtClean="0"/>
              <a:t>mempengaruhi</a:t>
            </a:r>
            <a:r>
              <a:rPr lang="en-US" dirty="0" smtClean="0"/>
              <a:t> </a:t>
            </a:r>
            <a:r>
              <a:rPr lang="en-US" dirty="0" err="1" smtClean="0"/>
              <a:t>kepribadian</a:t>
            </a:r>
            <a:r>
              <a:rPr lang="en-US" dirty="0" smtClean="0"/>
              <a:t> </a:t>
            </a:r>
            <a:r>
              <a:rPr lang="en-US" dirty="0" err="1" smtClean="0"/>
              <a:t>antara</a:t>
            </a:r>
            <a:r>
              <a:rPr lang="en-US" dirty="0" smtClean="0"/>
              <a:t> lain </a:t>
            </a:r>
            <a:r>
              <a:rPr lang="en-US" dirty="0" err="1" smtClean="0"/>
              <a:t>adalah</a:t>
            </a:r>
            <a:r>
              <a:rPr lang="en-US" dirty="0" smtClean="0"/>
              <a:t>:</a:t>
            </a:r>
          </a:p>
          <a:p>
            <a:pPr fontAlgn="auto">
              <a:spcAft>
                <a:spcPts val="0"/>
              </a:spcAft>
              <a:buFont typeface="Arial" pitchFamily="34" charset="0"/>
              <a:buNone/>
              <a:defRPr/>
            </a:pPr>
            <a:r>
              <a:rPr lang="en-US" dirty="0" smtClean="0"/>
              <a:t>1. </a:t>
            </a:r>
            <a:r>
              <a:rPr lang="en-US" dirty="0" err="1" smtClean="0"/>
              <a:t>Faktor</a:t>
            </a:r>
            <a:r>
              <a:rPr lang="en-US" dirty="0" smtClean="0"/>
              <a:t> </a:t>
            </a:r>
            <a:r>
              <a:rPr lang="en-US" dirty="0" err="1" smtClean="0"/>
              <a:t>kedaerahan</a:t>
            </a:r>
            <a:r>
              <a:rPr lang="en-US" dirty="0" smtClean="0"/>
              <a:t>.</a:t>
            </a:r>
          </a:p>
          <a:p>
            <a:pPr fontAlgn="auto">
              <a:spcAft>
                <a:spcPts val="0"/>
              </a:spcAft>
              <a:buFont typeface="Arial" pitchFamily="34" charset="0"/>
              <a:buNone/>
              <a:defRPr/>
            </a:pPr>
            <a:r>
              <a:rPr lang="en-US" dirty="0" smtClean="0"/>
              <a:t>2. Cara </a:t>
            </a:r>
            <a:r>
              <a:rPr lang="en-US" dirty="0" err="1" smtClean="0"/>
              <a:t>hidup</a:t>
            </a:r>
            <a:r>
              <a:rPr lang="en-US" dirty="0" smtClean="0"/>
              <a:t>.</a:t>
            </a:r>
          </a:p>
          <a:p>
            <a:pPr fontAlgn="auto">
              <a:spcAft>
                <a:spcPts val="0"/>
              </a:spcAft>
              <a:buFont typeface="Arial" pitchFamily="34" charset="0"/>
              <a:buNone/>
              <a:defRPr/>
            </a:pPr>
            <a:r>
              <a:rPr lang="en-US" dirty="0" smtClean="0"/>
              <a:t>3. </a:t>
            </a:r>
            <a:r>
              <a:rPr lang="en-US" dirty="0" err="1" smtClean="0"/>
              <a:t>Kelas</a:t>
            </a:r>
            <a:r>
              <a:rPr lang="en-US" dirty="0" smtClean="0"/>
              <a:t> </a:t>
            </a:r>
            <a:r>
              <a:rPr lang="en-US" dirty="0" err="1" smtClean="0"/>
              <a:t>sosial</a:t>
            </a:r>
            <a:r>
              <a:rPr lang="en-US" dirty="0" smtClean="0"/>
              <a:t>.</a:t>
            </a:r>
          </a:p>
          <a:p>
            <a:pPr fontAlgn="auto">
              <a:spcAft>
                <a:spcPts val="0"/>
              </a:spcAft>
              <a:buFont typeface="Arial" pitchFamily="34" charset="0"/>
              <a:buNone/>
              <a:defRPr/>
            </a:pPr>
            <a:r>
              <a:rPr lang="en-US" dirty="0" smtClean="0"/>
              <a:t>4. Agama.</a:t>
            </a:r>
          </a:p>
          <a:p>
            <a:pPr fontAlgn="auto">
              <a:spcAft>
                <a:spcPts val="0"/>
              </a:spcAft>
              <a:buFont typeface="Arial" pitchFamily="34" charset="0"/>
              <a:buNone/>
              <a:defRPr/>
            </a:pPr>
            <a:r>
              <a:rPr lang="en-US" dirty="0" smtClean="0"/>
              <a:t>5. </a:t>
            </a:r>
            <a:r>
              <a:rPr lang="en-US" dirty="0" err="1" smtClean="0"/>
              <a:t>Profesi</a:t>
            </a:r>
            <a:r>
              <a:rPr lang="en-US" dirty="0" smtClean="0"/>
              <a:t> </a:t>
            </a:r>
            <a:r>
              <a:rPr lang="en-US" dirty="0" err="1" smtClean="0"/>
              <a:t>pekerjaan</a:t>
            </a:r>
            <a:r>
              <a:rPr lang="en-US"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rtlCol="0">
            <a:normAutofit fontScale="70000" lnSpcReduction="20000"/>
          </a:bodyPr>
          <a:lstStyle/>
          <a:p>
            <a:pPr fontAlgn="auto">
              <a:spcAft>
                <a:spcPts val="0"/>
              </a:spcAft>
              <a:buFont typeface="Arial" pitchFamily="34" charset="0"/>
              <a:buChar char="•"/>
              <a:defRPr/>
            </a:pPr>
            <a:r>
              <a:rPr lang="en-US" dirty="0" err="1" smtClean="0"/>
              <a:t>Selo</a:t>
            </a:r>
            <a:r>
              <a:rPr lang="en-US" dirty="0" smtClean="0"/>
              <a:t> </a:t>
            </a:r>
            <a:r>
              <a:rPr lang="en-US" dirty="0" err="1" smtClean="0"/>
              <a:t>Soemardjan</a:t>
            </a:r>
            <a:r>
              <a:rPr lang="en-US" dirty="0" smtClean="0"/>
              <a:t> </a:t>
            </a:r>
            <a:r>
              <a:rPr lang="en-US" dirty="0" err="1" smtClean="0"/>
              <a:t>dan</a:t>
            </a:r>
            <a:r>
              <a:rPr lang="en-US" dirty="0" smtClean="0"/>
              <a:t> </a:t>
            </a:r>
            <a:r>
              <a:rPr lang="en-US" dirty="0" err="1" smtClean="0"/>
              <a:t>Soeleman</a:t>
            </a:r>
            <a:r>
              <a:rPr lang="en-US" dirty="0" smtClean="0"/>
              <a:t> </a:t>
            </a:r>
            <a:r>
              <a:rPr lang="en-US" dirty="0" err="1" smtClean="0"/>
              <a:t>Soemardi</a:t>
            </a:r>
            <a:r>
              <a:rPr lang="en-US" dirty="0" smtClean="0"/>
              <a:t> </a:t>
            </a:r>
            <a:r>
              <a:rPr lang="en-US" dirty="0" err="1" smtClean="0"/>
              <a:t>merumuskan</a:t>
            </a:r>
            <a:r>
              <a:rPr lang="en-US" dirty="0" smtClean="0"/>
              <a:t> </a:t>
            </a:r>
            <a:r>
              <a:rPr lang="en-US" dirty="0" err="1" smtClean="0"/>
              <a:t>kebudayaan</a:t>
            </a:r>
            <a:r>
              <a:rPr lang="en-US" dirty="0" smtClean="0"/>
              <a:t> </a:t>
            </a:r>
            <a:r>
              <a:rPr lang="en-US" dirty="0" err="1" smtClean="0"/>
              <a:t>sebagai</a:t>
            </a:r>
            <a:r>
              <a:rPr lang="en-US" dirty="0" smtClean="0"/>
              <a:t> </a:t>
            </a:r>
            <a:r>
              <a:rPr lang="en-US" dirty="0" err="1" smtClean="0"/>
              <a:t>semua</a:t>
            </a:r>
            <a:r>
              <a:rPr lang="en-US" dirty="0" smtClean="0"/>
              <a:t> </a:t>
            </a:r>
            <a:r>
              <a:rPr lang="en-US" dirty="0" err="1" smtClean="0"/>
              <a:t>hasil</a:t>
            </a:r>
            <a:r>
              <a:rPr lang="en-US" dirty="0" smtClean="0"/>
              <a:t> </a:t>
            </a:r>
            <a:r>
              <a:rPr lang="en-US" dirty="0" err="1" smtClean="0"/>
              <a:t>karya</a:t>
            </a:r>
            <a:r>
              <a:rPr lang="en-US" dirty="0" smtClean="0"/>
              <a:t>, rasa </a:t>
            </a:r>
            <a:r>
              <a:rPr lang="en-US" dirty="0" err="1" smtClean="0"/>
              <a:t>dan</a:t>
            </a:r>
            <a:r>
              <a:rPr lang="en-US" dirty="0" smtClean="0"/>
              <a:t> </a:t>
            </a:r>
            <a:r>
              <a:rPr lang="en-US" dirty="0" err="1" smtClean="0"/>
              <a:t>cipta</a:t>
            </a:r>
            <a:r>
              <a:rPr lang="en-US" dirty="0" smtClean="0"/>
              <a:t> </a:t>
            </a:r>
            <a:r>
              <a:rPr lang="en-US" dirty="0" err="1" smtClean="0"/>
              <a:t>manusia</a:t>
            </a:r>
            <a:r>
              <a:rPr lang="en-US" dirty="0" smtClean="0"/>
              <a:t>. </a:t>
            </a:r>
          </a:p>
          <a:p>
            <a:pPr fontAlgn="auto">
              <a:spcAft>
                <a:spcPts val="0"/>
              </a:spcAft>
              <a:buFont typeface="Arial" pitchFamily="34" charset="0"/>
              <a:buChar char="•"/>
              <a:defRPr/>
            </a:pPr>
            <a:r>
              <a:rPr lang="en-US" dirty="0" smtClean="0"/>
              <a:t> </a:t>
            </a:r>
          </a:p>
          <a:p>
            <a:pPr fontAlgn="auto">
              <a:spcAft>
                <a:spcPts val="0"/>
              </a:spcAft>
              <a:buFont typeface="Arial" pitchFamily="34" charset="0"/>
              <a:buChar char="•"/>
              <a:defRPr/>
            </a:pPr>
            <a:r>
              <a:rPr lang="en-US" dirty="0" err="1" smtClean="0"/>
              <a:t>Manusia</a:t>
            </a:r>
            <a:r>
              <a:rPr lang="en-US" dirty="0" smtClean="0"/>
              <a:t> </a:t>
            </a:r>
            <a:r>
              <a:rPr lang="en-US" dirty="0" err="1" smtClean="0"/>
              <a:t>berkarya</a:t>
            </a:r>
            <a:r>
              <a:rPr lang="en-US" dirty="0" smtClean="0"/>
              <a:t> </a:t>
            </a:r>
            <a:r>
              <a:rPr lang="en-US" dirty="0" err="1" smtClean="0"/>
              <a:t>menghasilkan</a:t>
            </a:r>
            <a:r>
              <a:rPr lang="en-US" dirty="0" smtClean="0"/>
              <a:t> </a:t>
            </a:r>
            <a:r>
              <a:rPr lang="en-US" dirty="0" err="1" smtClean="0"/>
              <a:t>teknologi</a:t>
            </a:r>
            <a:r>
              <a:rPr lang="en-US" dirty="0" smtClean="0"/>
              <a:t>, </a:t>
            </a:r>
            <a:r>
              <a:rPr lang="en-US" dirty="0" err="1" smtClean="0"/>
              <a:t>kebendaan</a:t>
            </a:r>
            <a:r>
              <a:rPr lang="en-US" dirty="0" smtClean="0"/>
              <a:t>, </a:t>
            </a:r>
            <a:r>
              <a:rPr lang="en-US" dirty="0" err="1" smtClean="0"/>
              <a:t>dan</a:t>
            </a:r>
            <a:r>
              <a:rPr lang="en-US" dirty="0" smtClean="0"/>
              <a:t> </a:t>
            </a:r>
            <a:r>
              <a:rPr lang="en-US" dirty="0" err="1" smtClean="0"/>
              <a:t>hal-hal</a:t>
            </a:r>
            <a:r>
              <a:rPr lang="en-US" dirty="0" smtClean="0"/>
              <a:t> yang </a:t>
            </a:r>
            <a:r>
              <a:rPr lang="en-US" dirty="0" err="1" smtClean="0"/>
              <a:t>diperlukan</a:t>
            </a:r>
            <a:r>
              <a:rPr lang="en-US" dirty="0" smtClean="0"/>
              <a:t> </a:t>
            </a:r>
            <a:r>
              <a:rPr lang="en-US" dirty="0" err="1" smtClean="0"/>
              <a:t>oleh</a:t>
            </a:r>
            <a:r>
              <a:rPr lang="en-US" dirty="0" smtClean="0"/>
              <a:t> </a:t>
            </a:r>
            <a:r>
              <a:rPr lang="en-US" dirty="0" err="1" smtClean="0"/>
              <a:t>manusia</a:t>
            </a:r>
            <a:r>
              <a:rPr lang="en-US" dirty="0" smtClean="0"/>
              <a:t> </a:t>
            </a:r>
            <a:r>
              <a:rPr lang="en-US" dirty="0" err="1" smtClean="0"/>
              <a:t>untuk</a:t>
            </a:r>
            <a:r>
              <a:rPr lang="en-US" dirty="0" smtClean="0"/>
              <a:t> </a:t>
            </a:r>
            <a:r>
              <a:rPr lang="en-US" dirty="0" err="1" smtClean="0"/>
              <a:t>menguasai</a:t>
            </a:r>
            <a:r>
              <a:rPr lang="en-US" dirty="0" smtClean="0"/>
              <a:t> </a:t>
            </a:r>
            <a:r>
              <a:rPr lang="en-US" dirty="0" err="1" smtClean="0"/>
              <a:t>alam</a:t>
            </a:r>
            <a:r>
              <a:rPr lang="en-US" dirty="0" smtClean="0"/>
              <a:t> </a:t>
            </a:r>
            <a:r>
              <a:rPr lang="en-US" dirty="0" err="1" smtClean="0"/>
              <a:t>sekitarnya</a:t>
            </a:r>
            <a:r>
              <a:rPr lang="en-US" dirty="0" smtClean="0"/>
              <a:t>.</a:t>
            </a:r>
          </a:p>
          <a:p>
            <a:pPr fontAlgn="auto">
              <a:spcAft>
                <a:spcPts val="0"/>
              </a:spcAft>
              <a:buFont typeface="Arial" pitchFamily="34" charset="0"/>
              <a:buChar char="•"/>
              <a:defRPr/>
            </a:pPr>
            <a:r>
              <a:rPr lang="en-US" dirty="0" smtClean="0"/>
              <a:t> </a:t>
            </a:r>
          </a:p>
          <a:p>
            <a:pPr fontAlgn="auto">
              <a:spcAft>
                <a:spcPts val="0"/>
              </a:spcAft>
              <a:buFont typeface="Arial" pitchFamily="34" charset="0"/>
              <a:buChar char="•"/>
              <a:defRPr/>
            </a:pPr>
            <a:r>
              <a:rPr lang="en-US" dirty="0" smtClean="0"/>
              <a:t>Rasa yang </a:t>
            </a:r>
            <a:r>
              <a:rPr lang="en-US" dirty="0" err="1" smtClean="0"/>
              <a:t>meliputi</a:t>
            </a:r>
            <a:r>
              <a:rPr lang="en-US" dirty="0" smtClean="0"/>
              <a:t> </a:t>
            </a:r>
            <a:r>
              <a:rPr lang="en-US" dirty="0" err="1" smtClean="0"/>
              <a:t>jiwa</a:t>
            </a:r>
            <a:r>
              <a:rPr lang="en-US" dirty="0" smtClean="0"/>
              <a:t> </a:t>
            </a:r>
            <a:r>
              <a:rPr lang="en-US" dirty="0" err="1" smtClean="0"/>
              <a:t>manusia</a:t>
            </a:r>
            <a:r>
              <a:rPr lang="en-US" dirty="0" smtClean="0"/>
              <a:t> </a:t>
            </a:r>
            <a:r>
              <a:rPr lang="en-US" dirty="0" err="1" smtClean="0"/>
              <a:t>mewujudkan</a:t>
            </a:r>
            <a:r>
              <a:rPr lang="en-US" dirty="0" smtClean="0"/>
              <a:t> </a:t>
            </a:r>
            <a:r>
              <a:rPr lang="en-US" dirty="0" err="1" smtClean="0"/>
              <a:t>segala</a:t>
            </a:r>
            <a:r>
              <a:rPr lang="en-US" dirty="0" smtClean="0"/>
              <a:t> </a:t>
            </a:r>
            <a:r>
              <a:rPr lang="en-US" dirty="0" err="1" smtClean="0"/>
              <a:t>kaidah-kaidah</a:t>
            </a:r>
            <a:r>
              <a:rPr lang="en-US" dirty="0" smtClean="0"/>
              <a:t> </a:t>
            </a:r>
            <a:r>
              <a:rPr lang="en-US" dirty="0" err="1" smtClean="0"/>
              <a:t>dan</a:t>
            </a:r>
            <a:r>
              <a:rPr lang="en-US" dirty="0" smtClean="0"/>
              <a:t> </a:t>
            </a:r>
            <a:r>
              <a:rPr lang="en-US" dirty="0" err="1" smtClean="0"/>
              <a:t>nilai-nilai</a:t>
            </a:r>
            <a:r>
              <a:rPr lang="en-US" dirty="0" smtClean="0"/>
              <a:t> </a:t>
            </a:r>
            <a:r>
              <a:rPr lang="en-US" dirty="0" err="1" smtClean="0"/>
              <a:t>sosial</a:t>
            </a:r>
            <a:r>
              <a:rPr lang="en-US" dirty="0" smtClean="0"/>
              <a:t> yang </a:t>
            </a:r>
            <a:r>
              <a:rPr lang="en-US" dirty="0" err="1" smtClean="0"/>
              <a:t>perlu</a:t>
            </a:r>
            <a:r>
              <a:rPr lang="en-US" dirty="0" smtClean="0"/>
              <a:t> </a:t>
            </a:r>
            <a:r>
              <a:rPr lang="en-US" dirty="0" err="1" smtClean="0"/>
              <a:t>untuk</a:t>
            </a:r>
            <a:r>
              <a:rPr lang="en-US" dirty="0" smtClean="0"/>
              <a:t> </a:t>
            </a:r>
            <a:r>
              <a:rPr lang="en-US" dirty="0" err="1" smtClean="0"/>
              <a:t>mengatur</a:t>
            </a:r>
            <a:r>
              <a:rPr lang="en-US" dirty="0" smtClean="0"/>
              <a:t> </a:t>
            </a:r>
            <a:r>
              <a:rPr lang="en-US" dirty="0" err="1" smtClean="0"/>
              <a:t>masalah-masalah</a:t>
            </a:r>
            <a:r>
              <a:rPr lang="en-US" dirty="0" smtClean="0"/>
              <a:t> </a:t>
            </a:r>
            <a:r>
              <a:rPr lang="en-US" dirty="0" err="1" smtClean="0"/>
              <a:t>kemasyarakatan</a:t>
            </a:r>
            <a:r>
              <a:rPr lang="en-US" dirty="0" smtClean="0"/>
              <a:t> </a:t>
            </a:r>
            <a:r>
              <a:rPr lang="en-US" dirty="0" err="1" smtClean="0"/>
              <a:t>dalam</a:t>
            </a:r>
            <a:r>
              <a:rPr lang="en-US" dirty="0" smtClean="0"/>
              <a:t> </a:t>
            </a:r>
            <a:r>
              <a:rPr lang="en-US" dirty="0" err="1" smtClean="0"/>
              <a:t>arti</a:t>
            </a:r>
            <a:r>
              <a:rPr lang="en-US" dirty="0" smtClean="0"/>
              <a:t> </a:t>
            </a:r>
            <a:r>
              <a:rPr lang="en-US" dirty="0" err="1" smtClean="0"/>
              <a:t>luas</a:t>
            </a:r>
            <a:r>
              <a:rPr lang="en-US" dirty="0" smtClean="0"/>
              <a:t>.</a:t>
            </a:r>
          </a:p>
          <a:p>
            <a:pPr fontAlgn="auto">
              <a:spcAft>
                <a:spcPts val="0"/>
              </a:spcAft>
              <a:buFont typeface="Arial" pitchFamily="34" charset="0"/>
              <a:buChar char="•"/>
              <a:defRPr/>
            </a:pPr>
            <a:r>
              <a:rPr lang="en-US" dirty="0" smtClean="0"/>
              <a:t> </a:t>
            </a:r>
          </a:p>
          <a:p>
            <a:pPr fontAlgn="auto">
              <a:spcAft>
                <a:spcPts val="0"/>
              </a:spcAft>
              <a:buFont typeface="Arial" pitchFamily="34" charset="0"/>
              <a:buChar char="•"/>
              <a:defRPr/>
            </a:pPr>
            <a:r>
              <a:rPr lang="en-US" dirty="0" err="1" smtClean="0"/>
              <a:t>Cipta</a:t>
            </a:r>
            <a:r>
              <a:rPr lang="en-US" dirty="0" smtClean="0"/>
              <a:t> </a:t>
            </a:r>
            <a:r>
              <a:rPr lang="en-US" dirty="0" err="1" smtClean="0"/>
              <a:t>merupakan</a:t>
            </a:r>
            <a:r>
              <a:rPr lang="en-US" dirty="0" smtClean="0"/>
              <a:t> </a:t>
            </a:r>
            <a:r>
              <a:rPr lang="en-US" dirty="0" err="1" smtClean="0"/>
              <a:t>baik</a:t>
            </a:r>
            <a:r>
              <a:rPr lang="en-US" dirty="0" smtClean="0"/>
              <a:t> yang </a:t>
            </a:r>
            <a:r>
              <a:rPr lang="en-US" dirty="0" err="1" smtClean="0"/>
              <a:t>berwujud</a:t>
            </a:r>
            <a:r>
              <a:rPr lang="en-US" dirty="0" smtClean="0"/>
              <a:t> </a:t>
            </a:r>
            <a:r>
              <a:rPr lang="en-US" dirty="0" err="1" smtClean="0"/>
              <a:t>teori</a:t>
            </a:r>
            <a:r>
              <a:rPr lang="en-US" dirty="0" smtClean="0"/>
              <a:t> </a:t>
            </a:r>
            <a:r>
              <a:rPr lang="en-US" dirty="0" err="1" smtClean="0"/>
              <a:t>ataupun</a:t>
            </a:r>
            <a:r>
              <a:rPr lang="en-US" dirty="0" smtClean="0"/>
              <a:t> </a:t>
            </a:r>
            <a:r>
              <a:rPr lang="en-US" dirty="0" err="1" smtClean="0"/>
              <a:t>sesuatu</a:t>
            </a:r>
            <a:r>
              <a:rPr lang="en-US" dirty="0" smtClean="0"/>
              <a:t> yang </a:t>
            </a:r>
            <a:r>
              <a:rPr lang="en-US" dirty="0" err="1" smtClean="0"/>
              <a:t>langsung</a:t>
            </a:r>
            <a:r>
              <a:rPr lang="en-US" dirty="0" smtClean="0"/>
              <a:t> </a:t>
            </a:r>
            <a:r>
              <a:rPr lang="en-US" dirty="0" err="1" smtClean="0"/>
              <a:t>diamalkan</a:t>
            </a:r>
            <a:r>
              <a:rPr lang="en-US" dirty="0" smtClean="0"/>
              <a:t> </a:t>
            </a:r>
            <a:r>
              <a:rPr lang="en-US" dirty="0" err="1" smtClean="0"/>
              <a:t>dalam</a:t>
            </a:r>
            <a:r>
              <a:rPr lang="en-US" dirty="0" smtClean="0"/>
              <a:t> </a:t>
            </a:r>
            <a:r>
              <a:rPr lang="en-US" dirty="0" err="1" smtClean="0"/>
              <a:t>kehidupan</a:t>
            </a:r>
            <a:r>
              <a:rPr lang="en-US" dirty="0" smtClean="0"/>
              <a:t> </a:t>
            </a:r>
            <a:r>
              <a:rPr lang="en-US" dirty="0" err="1" smtClean="0"/>
              <a:t>masyarakat</a:t>
            </a:r>
            <a:r>
              <a:rPr lang="en-US" dirty="0" smtClean="0"/>
              <a:t>.</a:t>
            </a:r>
          </a:p>
          <a:p>
            <a:pPr fontAlgn="auto">
              <a:spcAft>
                <a:spcPts val="0"/>
              </a:spcAft>
              <a:buFont typeface="Arial" pitchFamily="34" charset="0"/>
              <a:buChar char="•"/>
              <a:defRPr/>
            </a:pPr>
            <a:r>
              <a:rPr lang="en-US" dirty="0" smtClean="0"/>
              <a:t> </a:t>
            </a:r>
          </a:p>
          <a:p>
            <a:pPr fontAlgn="auto">
              <a:spcAft>
                <a:spcPts val="0"/>
              </a:spcAft>
              <a:buFont typeface="Arial" pitchFamily="34" charset="0"/>
              <a:buChar char="•"/>
              <a:defRPr/>
            </a:pPr>
            <a:r>
              <a:rPr lang="en-US" dirty="0" err="1" smtClean="0"/>
              <a:t>Semua</a:t>
            </a:r>
            <a:r>
              <a:rPr lang="en-US" dirty="0" smtClean="0"/>
              <a:t> </a:t>
            </a:r>
            <a:r>
              <a:rPr lang="en-US" dirty="0" err="1" smtClean="0"/>
              <a:t>Karya</a:t>
            </a:r>
            <a:r>
              <a:rPr lang="en-US" dirty="0" smtClean="0"/>
              <a:t>, Rasa </a:t>
            </a:r>
            <a:r>
              <a:rPr lang="en-US" dirty="0" err="1" smtClean="0"/>
              <a:t>dan</a:t>
            </a:r>
            <a:r>
              <a:rPr lang="en-US" dirty="0" smtClean="0"/>
              <a:t> </a:t>
            </a:r>
            <a:r>
              <a:rPr lang="en-US" dirty="0" err="1" smtClean="0"/>
              <a:t>Cipta</a:t>
            </a:r>
            <a:r>
              <a:rPr lang="en-US" dirty="0" smtClean="0"/>
              <a:t>, </a:t>
            </a:r>
            <a:r>
              <a:rPr lang="en-US" dirty="0" err="1" smtClean="0"/>
              <a:t>dikuasai</a:t>
            </a:r>
            <a:r>
              <a:rPr lang="en-US" dirty="0" smtClean="0"/>
              <a:t> </a:t>
            </a:r>
            <a:r>
              <a:rPr lang="en-US" dirty="0" err="1" smtClean="0"/>
              <a:t>oleh</a:t>
            </a:r>
            <a:r>
              <a:rPr lang="en-US" dirty="0" smtClean="0"/>
              <a:t> </a:t>
            </a:r>
            <a:r>
              <a:rPr lang="en-US" dirty="0" err="1" smtClean="0"/>
              <a:t>Karsa</a:t>
            </a:r>
            <a:r>
              <a:rPr lang="en-US" dirty="0" smtClean="0"/>
              <a:t> </a:t>
            </a:r>
            <a:r>
              <a:rPr lang="en-US" dirty="0" err="1" smtClean="0"/>
              <a:t>orang-orang</a:t>
            </a:r>
            <a:r>
              <a:rPr lang="en-US" dirty="0" smtClean="0"/>
              <a:t> yang </a:t>
            </a:r>
            <a:r>
              <a:rPr lang="en-US" dirty="0" err="1" smtClean="0"/>
              <a:t>menentukan</a:t>
            </a:r>
            <a:r>
              <a:rPr lang="en-US" dirty="0" smtClean="0"/>
              <a:t> </a:t>
            </a:r>
            <a:r>
              <a:rPr lang="en-US" dirty="0" err="1" smtClean="0"/>
              <a:t>kegunaannya</a:t>
            </a:r>
            <a:r>
              <a:rPr lang="en-US" dirty="0" smtClean="0"/>
              <a:t> agar </a:t>
            </a:r>
            <a:r>
              <a:rPr lang="en-US" dirty="0" err="1" smtClean="0"/>
              <a:t>sesuai</a:t>
            </a:r>
            <a:r>
              <a:rPr lang="en-US" dirty="0" smtClean="0"/>
              <a:t> </a:t>
            </a:r>
            <a:r>
              <a:rPr lang="en-US" dirty="0" err="1" smtClean="0"/>
              <a:t>dengan</a:t>
            </a:r>
            <a:r>
              <a:rPr lang="en-US" dirty="0" smtClean="0"/>
              <a:t> </a:t>
            </a:r>
            <a:r>
              <a:rPr lang="en-US" dirty="0" err="1" smtClean="0"/>
              <a:t>kepentingan</a:t>
            </a:r>
            <a:r>
              <a:rPr lang="en-US" dirty="0" smtClean="0"/>
              <a:t> </a:t>
            </a:r>
            <a:r>
              <a:rPr lang="en-US" dirty="0" err="1" smtClean="0"/>
              <a:t>sebagian</a:t>
            </a:r>
            <a:r>
              <a:rPr lang="en-US" dirty="0" smtClean="0"/>
              <a:t> </a:t>
            </a:r>
            <a:r>
              <a:rPr lang="en-US" dirty="0" err="1" smtClean="0"/>
              <a:t>besar</a:t>
            </a:r>
            <a:r>
              <a:rPr lang="en-US" dirty="0" smtClean="0"/>
              <a:t> </a:t>
            </a:r>
            <a:r>
              <a:rPr lang="en-US" dirty="0" err="1" smtClean="0"/>
              <a:t>masyarakat</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rtlCol="0">
            <a:normAutofit fontScale="77500" lnSpcReduction="20000"/>
          </a:bodyPr>
          <a:lstStyle/>
          <a:p>
            <a:pPr fontAlgn="auto">
              <a:spcAft>
                <a:spcPts val="0"/>
              </a:spcAft>
              <a:buFont typeface="Arial" pitchFamily="34" charset="0"/>
              <a:buChar char="•"/>
              <a:defRPr/>
            </a:pPr>
            <a:r>
              <a:rPr lang="en-US" dirty="0" smtClean="0"/>
              <a:t>Di </a:t>
            </a:r>
            <a:r>
              <a:rPr lang="en-US" dirty="0" err="1" smtClean="0"/>
              <a:t>atas</a:t>
            </a:r>
            <a:r>
              <a:rPr lang="en-US" dirty="0" smtClean="0"/>
              <a:t> </a:t>
            </a:r>
            <a:r>
              <a:rPr lang="en-US" dirty="0" err="1" smtClean="0"/>
              <a:t>telah</a:t>
            </a:r>
            <a:r>
              <a:rPr lang="en-US" dirty="0" smtClean="0"/>
              <a:t> </a:t>
            </a:r>
            <a:r>
              <a:rPr lang="en-US" dirty="0" err="1" smtClean="0"/>
              <a:t>dikatakan</a:t>
            </a:r>
            <a:r>
              <a:rPr lang="en-US" dirty="0" smtClean="0"/>
              <a:t> </a:t>
            </a:r>
            <a:r>
              <a:rPr lang="en-US" dirty="0" err="1" smtClean="0"/>
              <a:t>bahwa</a:t>
            </a:r>
            <a:r>
              <a:rPr lang="en-US" dirty="0" smtClean="0"/>
              <a:t> </a:t>
            </a:r>
            <a:r>
              <a:rPr lang="en-US" dirty="0" err="1" smtClean="0"/>
              <a:t>tak</a:t>
            </a:r>
            <a:r>
              <a:rPr lang="en-US" dirty="0" smtClean="0"/>
              <a:t> </a:t>
            </a:r>
            <a:r>
              <a:rPr lang="en-US" dirty="0" err="1" smtClean="0"/>
              <a:t>ada</a:t>
            </a:r>
            <a:r>
              <a:rPr lang="en-US" dirty="0" smtClean="0"/>
              <a:t> </a:t>
            </a:r>
            <a:r>
              <a:rPr lang="en-US" dirty="0" err="1" smtClean="0"/>
              <a:t>masyarakat</a:t>
            </a:r>
            <a:r>
              <a:rPr lang="en-US" dirty="0" smtClean="0"/>
              <a:t> yang </a:t>
            </a:r>
            <a:r>
              <a:rPr lang="en-US" dirty="0" err="1" smtClean="0"/>
              <a:t>tidak</a:t>
            </a:r>
            <a:r>
              <a:rPr lang="en-US" dirty="0" smtClean="0"/>
              <a:t> </a:t>
            </a:r>
            <a:r>
              <a:rPr lang="en-US" dirty="0" err="1" smtClean="0"/>
              <a:t>memiliki</a:t>
            </a:r>
            <a:r>
              <a:rPr lang="en-US" dirty="0" smtClean="0"/>
              <a:t> </a:t>
            </a:r>
            <a:r>
              <a:rPr lang="en-US" dirty="0" err="1" smtClean="0"/>
              <a:t>kebudayaan</a:t>
            </a:r>
            <a:r>
              <a:rPr lang="en-US" dirty="0" smtClean="0"/>
              <a:t> </a:t>
            </a:r>
            <a:r>
              <a:rPr lang="en-US" dirty="0" err="1" smtClean="0"/>
              <a:t>sebaliknya</a:t>
            </a:r>
            <a:r>
              <a:rPr lang="en-US" dirty="0" smtClean="0"/>
              <a:t>, </a:t>
            </a:r>
            <a:r>
              <a:rPr lang="en-US" dirty="0" err="1" smtClean="0"/>
              <a:t>tidak</a:t>
            </a:r>
            <a:r>
              <a:rPr lang="en-US" dirty="0" smtClean="0"/>
              <a:t> </a:t>
            </a:r>
            <a:r>
              <a:rPr lang="en-US" dirty="0" err="1" smtClean="0"/>
              <a:t>akan</a:t>
            </a:r>
            <a:r>
              <a:rPr lang="en-US" dirty="0" smtClean="0"/>
              <a:t> </a:t>
            </a:r>
            <a:r>
              <a:rPr lang="en-US" dirty="0" err="1" smtClean="0"/>
              <a:t>ada</a:t>
            </a:r>
            <a:r>
              <a:rPr lang="en-US" dirty="0" smtClean="0"/>
              <a:t> </a:t>
            </a:r>
            <a:r>
              <a:rPr lang="en-US" dirty="0" err="1" smtClean="0"/>
              <a:t>budaya</a:t>
            </a:r>
            <a:r>
              <a:rPr lang="en-US" dirty="0" smtClean="0"/>
              <a:t> </a:t>
            </a:r>
            <a:r>
              <a:rPr lang="en-US" dirty="0" err="1" smtClean="0"/>
              <a:t>tanpa</a:t>
            </a:r>
            <a:r>
              <a:rPr lang="en-US" dirty="0" smtClean="0"/>
              <a:t> </a:t>
            </a:r>
            <a:r>
              <a:rPr lang="en-US" dirty="0" err="1" smtClean="0"/>
              <a:t>ada</a:t>
            </a:r>
            <a:r>
              <a:rPr lang="en-US" dirty="0" smtClean="0"/>
              <a:t> </a:t>
            </a:r>
            <a:r>
              <a:rPr lang="en-US" dirty="0" err="1" smtClean="0"/>
              <a:t>masyarakat</a:t>
            </a:r>
            <a:r>
              <a:rPr lang="en-US" dirty="0" smtClean="0"/>
              <a:t>. </a:t>
            </a:r>
            <a:r>
              <a:rPr lang="en-US" dirty="0" err="1" smtClean="0"/>
              <a:t>Suatu</a:t>
            </a:r>
            <a:r>
              <a:rPr lang="en-US" dirty="0" smtClean="0"/>
              <a:t> </a:t>
            </a:r>
            <a:r>
              <a:rPr lang="en-US" dirty="0" err="1" smtClean="0"/>
              <a:t>studi</a:t>
            </a:r>
            <a:r>
              <a:rPr lang="en-US" dirty="0" smtClean="0"/>
              <a:t> </a:t>
            </a:r>
            <a:r>
              <a:rPr lang="en-US" dirty="0" err="1" smtClean="0"/>
              <a:t>mengenai</a:t>
            </a:r>
            <a:r>
              <a:rPr lang="en-US" dirty="0" smtClean="0"/>
              <a:t> </a:t>
            </a:r>
            <a:r>
              <a:rPr lang="en-US" dirty="0" err="1" smtClean="0"/>
              <a:t>kebudayaan</a:t>
            </a:r>
            <a:r>
              <a:rPr lang="en-US" dirty="0" smtClean="0"/>
              <a:t> </a:t>
            </a:r>
            <a:r>
              <a:rPr lang="en-US" dirty="0" err="1" smtClean="0"/>
              <a:t>di</a:t>
            </a:r>
            <a:r>
              <a:rPr lang="en-US" dirty="0" smtClean="0"/>
              <a:t> </a:t>
            </a:r>
            <a:r>
              <a:rPr lang="en-US" dirty="0" err="1" smtClean="0"/>
              <a:t>sebuah</a:t>
            </a:r>
            <a:r>
              <a:rPr lang="en-US" dirty="0" smtClean="0"/>
              <a:t> </a:t>
            </a:r>
            <a:r>
              <a:rPr lang="en-US" dirty="0" err="1" smtClean="0"/>
              <a:t>negara</a:t>
            </a:r>
            <a:r>
              <a:rPr lang="en-US" dirty="0" smtClean="0"/>
              <a:t> </a:t>
            </a:r>
            <a:r>
              <a:rPr lang="en-US" dirty="0" err="1" smtClean="0"/>
              <a:t>ternyata</a:t>
            </a:r>
            <a:r>
              <a:rPr lang="en-US" dirty="0" smtClean="0"/>
              <a:t> </a:t>
            </a:r>
            <a:r>
              <a:rPr lang="en-US" dirty="0" err="1" smtClean="0"/>
              <a:t>menunjukkan</a:t>
            </a:r>
            <a:r>
              <a:rPr lang="en-US" dirty="0" smtClean="0"/>
              <a:t> </a:t>
            </a:r>
            <a:r>
              <a:rPr lang="en-US" dirty="0" err="1" smtClean="0"/>
              <a:t>bahwa</a:t>
            </a:r>
            <a:r>
              <a:rPr lang="en-US" dirty="0" smtClean="0"/>
              <a:t> </a:t>
            </a:r>
            <a:r>
              <a:rPr lang="en-US" dirty="0" err="1" smtClean="0"/>
              <a:t>ada</a:t>
            </a:r>
            <a:r>
              <a:rPr lang="en-US" dirty="0" smtClean="0"/>
              <a:t> </a:t>
            </a:r>
            <a:r>
              <a:rPr lang="en-US" dirty="0" err="1" smtClean="0"/>
              <a:t>korelasi</a:t>
            </a:r>
            <a:r>
              <a:rPr lang="en-US" dirty="0" smtClean="0"/>
              <a:t> yang </a:t>
            </a:r>
            <a:r>
              <a:rPr lang="en-US" dirty="0" err="1" smtClean="0"/>
              <a:t>sangat</a:t>
            </a:r>
            <a:r>
              <a:rPr lang="en-US" dirty="0" smtClean="0"/>
              <a:t> </a:t>
            </a:r>
            <a:r>
              <a:rPr lang="en-US" dirty="0" err="1" smtClean="0"/>
              <a:t>erat</a:t>
            </a:r>
            <a:r>
              <a:rPr lang="en-US" dirty="0" smtClean="0"/>
              <a:t> </a:t>
            </a:r>
            <a:r>
              <a:rPr lang="en-US" dirty="0" err="1" smtClean="0"/>
              <a:t>kaitannya</a:t>
            </a:r>
            <a:r>
              <a:rPr lang="en-US" dirty="0" smtClean="0"/>
              <a:t> </a:t>
            </a:r>
            <a:r>
              <a:rPr lang="en-US" dirty="0" err="1" smtClean="0"/>
              <a:t>antara</a:t>
            </a:r>
            <a:r>
              <a:rPr lang="en-US" dirty="0" smtClean="0"/>
              <a:t> </a:t>
            </a:r>
            <a:r>
              <a:rPr lang="en-US" dirty="0" err="1" smtClean="0"/>
              <a:t>tingkat</a:t>
            </a:r>
            <a:r>
              <a:rPr lang="en-US" dirty="0" smtClean="0"/>
              <a:t> </a:t>
            </a:r>
            <a:r>
              <a:rPr lang="en-US" dirty="0" err="1" smtClean="0"/>
              <a:t>tingginya</a:t>
            </a:r>
            <a:r>
              <a:rPr lang="en-US" dirty="0" smtClean="0"/>
              <a:t> </a:t>
            </a:r>
            <a:r>
              <a:rPr lang="en-US" dirty="0" err="1" smtClean="0"/>
              <a:t>kebudayaan</a:t>
            </a:r>
            <a:r>
              <a:rPr lang="en-US" dirty="0" smtClean="0"/>
              <a:t> </a:t>
            </a:r>
            <a:r>
              <a:rPr lang="en-US" dirty="0" err="1" smtClean="0"/>
              <a:t>masyarakat</a:t>
            </a:r>
            <a:r>
              <a:rPr lang="en-US" dirty="0" smtClean="0"/>
              <a:t> </a:t>
            </a:r>
            <a:r>
              <a:rPr lang="en-US" dirty="0" err="1" smtClean="0"/>
              <a:t>dengan</a:t>
            </a:r>
            <a:r>
              <a:rPr lang="en-US" dirty="0" smtClean="0"/>
              <a:t> </a:t>
            </a:r>
            <a:r>
              <a:rPr lang="en-US" dirty="0" err="1" smtClean="0"/>
              <a:t>tingginya</a:t>
            </a:r>
            <a:r>
              <a:rPr lang="en-US" dirty="0" smtClean="0"/>
              <a:t> </a:t>
            </a:r>
            <a:r>
              <a:rPr lang="en-US" dirty="0" err="1" smtClean="0"/>
              <a:t>pembangunan</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negara</a:t>
            </a:r>
            <a:r>
              <a:rPr lang="en-US" dirty="0" smtClean="0"/>
              <a:t>. </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err="1" smtClean="0"/>
              <a:t>Perbedaan</a:t>
            </a:r>
            <a:r>
              <a:rPr lang="en-US" dirty="0" smtClean="0"/>
              <a:t> </a:t>
            </a:r>
            <a:r>
              <a:rPr lang="en-US" dirty="0" err="1" smtClean="0"/>
              <a:t>antara</a:t>
            </a:r>
            <a:r>
              <a:rPr lang="en-US" dirty="0" smtClean="0"/>
              <a:t> </a:t>
            </a:r>
            <a:r>
              <a:rPr lang="en-US" dirty="0" err="1" smtClean="0"/>
              <a:t>negara</a:t>
            </a:r>
            <a:r>
              <a:rPr lang="en-US" dirty="0" smtClean="0"/>
              <a:t> </a:t>
            </a:r>
            <a:r>
              <a:rPr lang="en-US" dirty="0" err="1" smtClean="0"/>
              <a:t>berkembang</a:t>
            </a:r>
            <a:r>
              <a:rPr lang="en-US" dirty="0" smtClean="0"/>
              <a:t> (</a:t>
            </a:r>
            <a:r>
              <a:rPr lang="en-US" dirty="0" err="1" smtClean="0"/>
              <a:t>miskin</a:t>
            </a:r>
            <a:r>
              <a:rPr lang="en-US" dirty="0" smtClean="0"/>
              <a:t>) </a:t>
            </a:r>
            <a:r>
              <a:rPr lang="en-US" dirty="0" err="1" smtClean="0"/>
              <a:t>dan</a:t>
            </a:r>
            <a:r>
              <a:rPr lang="en-US" dirty="0" smtClean="0"/>
              <a:t> </a:t>
            </a:r>
            <a:r>
              <a:rPr lang="en-US" dirty="0" err="1" smtClean="0"/>
              <a:t>negara</a:t>
            </a:r>
            <a:r>
              <a:rPr lang="en-US" dirty="0" smtClean="0"/>
              <a:t> </a:t>
            </a:r>
            <a:r>
              <a:rPr lang="en-US" dirty="0" err="1" smtClean="0"/>
              <a:t>maju</a:t>
            </a:r>
            <a:r>
              <a:rPr lang="en-US" dirty="0" smtClean="0"/>
              <a:t> (</a:t>
            </a:r>
            <a:r>
              <a:rPr lang="en-US" dirty="0" err="1" smtClean="0"/>
              <a:t>kaya</a:t>
            </a:r>
            <a:r>
              <a:rPr lang="en-US" dirty="0" smtClean="0"/>
              <a:t>) </a:t>
            </a:r>
            <a:r>
              <a:rPr lang="en-US" dirty="0" err="1" smtClean="0"/>
              <a:t>tidak</a:t>
            </a:r>
            <a:r>
              <a:rPr lang="en-US" dirty="0" smtClean="0"/>
              <a:t> </a:t>
            </a:r>
            <a:r>
              <a:rPr lang="en-US" dirty="0" err="1" smtClean="0"/>
              <a:t>tergantung</a:t>
            </a:r>
            <a:r>
              <a:rPr lang="en-US" dirty="0" smtClean="0"/>
              <a:t> </a:t>
            </a:r>
            <a:r>
              <a:rPr lang="en-US" dirty="0" err="1" smtClean="0"/>
              <a:t>pada</a:t>
            </a:r>
            <a:r>
              <a:rPr lang="en-US" dirty="0" smtClean="0"/>
              <a:t> </a:t>
            </a:r>
            <a:r>
              <a:rPr lang="en-US" dirty="0" err="1" smtClean="0"/>
              <a:t>umur</a:t>
            </a:r>
            <a:r>
              <a:rPr lang="en-US" dirty="0" smtClean="0"/>
              <a:t> </a:t>
            </a:r>
            <a:r>
              <a:rPr lang="en-US" dirty="0" err="1" smtClean="0"/>
              <a:t>negara</a:t>
            </a:r>
            <a:r>
              <a:rPr lang="en-US" dirty="0" smtClean="0"/>
              <a:t> </a:t>
            </a:r>
            <a:r>
              <a:rPr lang="en-US" dirty="0" err="1" smtClean="0"/>
              <a:t>itu</a:t>
            </a:r>
            <a:r>
              <a:rPr lang="en-US" dirty="0" smtClean="0"/>
              <a:t>. </a:t>
            </a:r>
            <a:r>
              <a:rPr lang="en-US" dirty="0" err="1" smtClean="0"/>
              <a:t>Contohnya</a:t>
            </a:r>
            <a:r>
              <a:rPr lang="en-US" dirty="0" smtClean="0"/>
              <a:t> </a:t>
            </a:r>
            <a:r>
              <a:rPr lang="en-US" dirty="0" err="1" smtClean="0"/>
              <a:t>negara</a:t>
            </a:r>
            <a:r>
              <a:rPr lang="en-US" dirty="0" smtClean="0"/>
              <a:t> India </a:t>
            </a:r>
            <a:r>
              <a:rPr lang="en-US" dirty="0" err="1" smtClean="0"/>
              <a:t>dan</a:t>
            </a:r>
            <a:r>
              <a:rPr lang="en-US" dirty="0" smtClean="0"/>
              <a:t> </a:t>
            </a:r>
            <a:r>
              <a:rPr lang="en-US" dirty="0" err="1" smtClean="0"/>
              <a:t>Mesir</a:t>
            </a:r>
            <a:r>
              <a:rPr lang="en-US" dirty="0" smtClean="0"/>
              <a:t>, yang </a:t>
            </a:r>
            <a:r>
              <a:rPr lang="en-US" dirty="0" err="1" smtClean="0"/>
              <a:t>umurnya</a:t>
            </a:r>
            <a:r>
              <a:rPr lang="en-US" dirty="0" smtClean="0"/>
              <a:t> </a:t>
            </a:r>
            <a:r>
              <a:rPr lang="en-US" dirty="0" err="1" smtClean="0"/>
              <a:t>lebih</a:t>
            </a:r>
            <a:r>
              <a:rPr lang="en-US" dirty="0" smtClean="0"/>
              <a:t> </a:t>
            </a:r>
            <a:r>
              <a:rPr lang="en-US" dirty="0" err="1" smtClean="0"/>
              <a:t>dari</a:t>
            </a:r>
            <a:r>
              <a:rPr lang="en-US" dirty="0" smtClean="0"/>
              <a:t> 2000 </a:t>
            </a:r>
            <a:r>
              <a:rPr lang="en-US" dirty="0" err="1" smtClean="0"/>
              <a:t>tahun</a:t>
            </a:r>
            <a:r>
              <a:rPr lang="en-US" dirty="0" smtClean="0"/>
              <a:t>, </a:t>
            </a:r>
            <a:r>
              <a:rPr lang="en-US" dirty="0" err="1" smtClean="0"/>
              <a:t>tetapi</a:t>
            </a:r>
            <a:r>
              <a:rPr lang="en-US" dirty="0" smtClean="0"/>
              <a:t> </a:t>
            </a:r>
            <a:r>
              <a:rPr lang="en-US" dirty="0" err="1" smtClean="0"/>
              <a:t>mereka</a:t>
            </a:r>
            <a:r>
              <a:rPr lang="en-US" dirty="0" smtClean="0"/>
              <a:t> </a:t>
            </a:r>
            <a:r>
              <a:rPr lang="en-US" dirty="0" err="1" smtClean="0"/>
              <a:t>tetap</a:t>
            </a:r>
            <a:r>
              <a:rPr lang="en-US" dirty="0" smtClean="0"/>
              <a:t> </a:t>
            </a:r>
            <a:r>
              <a:rPr lang="en-US" dirty="0" err="1" smtClean="0"/>
              <a:t>belum</a:t>
            </a:r>
            <a:r>
              <a:rPr lang="en-US" dirty="0" smtClean="0"/>
              <a:t> </a:t>
            </a:r>
            <a:r>
              <a:rPr lang="en-US" dirty="0" err="1" smtClean="0"/>
              <a:t>menjadi</a:t>
            </a:r>
            <a:r>
              <a:rPr lang="en-US" dirty="0" smtClean="0"/>
              <a:t> </a:t>
            </a:r>
            <a:r>
              <a:rPr lang="en-US" dirty="0" err="1" smtClean="0"/>
              <a:t>negara</a:t>
            </a:r>
            <a:r>
              <a:rPr lang="en-US" dirty="0" smtClean="0"/>
              <a:t> modern.</a:t>
            </a:r>
          </a:p>
          <a:p>
            <a:pPr fontAlgn="auto">
              <a:spcAft>
                <a:spcPts val="0"/>
              </a:spcAft>
              <a:buFont typeface="Arial" pitchFamily="34" charset="0"/>
              <a:buNone/>
              <a:defRPr/>
            </a:pPr>
            <a:endParaRPr lang="en-US" dirty="0" smtClean="0"/>
          </a:p>
          <a:p>
            <a:pPr fontAlgn="auto">
              <a:spcAft>
                <a:spcPts val="0"/>
              </a:spcAft>
              <a:buFont typeface="Arial" pitchFamily="34" charset="0"/>
              <a:buChar char="•"/>
              <a:defRPr/>
            </a:pPr>
            <a:r>
              <a:rPr lang="en-US" dirty="0" smtClean="0"/>
              <a:t>Di </a:t>
            </a:r>
            <a:r>
              <a:rPr lang="en-US" dirty="0" err="1" smtClean="0"/>
              <a:t>sisi</a:t>
            </a:r>
            <a:r>
              <a:rPr lang="en-US" dirty="0" smtClean="0"/>
              <a:t> lain, </a:t>
            </a:r>
            <a:r>
              <a:rPr lang="en-US" dirty="0" err="1" smtClean="0"/>
              <a:t>Singapura</a:t>
            </a:r>
            <a:r>
              <a:rPr lang="en-US" dirty="0" smtClean="0"/>
              <a:t>, </a:t>
            </a:r>
            <a:r>
              <a:rPr lang="en-US" dirty="0" err="1" smtClean="0"/>
              <a:t>Kanada</a:t>
            </a:r>
            <a:r>
              <a:rPr lang="en-US" dirty="0" smtClean="0"/>
              <a:t>, Australia &amp; New Zealand, </a:t>
            </a:r>
            <a:r>
              <a:rPr lang="en-US" dirty="0" err="1" smtClean="0"/>
              <a:t>negara</a:t>
            </a:r>
            <a:r>
              <a:rPr lang="en-US" dirty="0" smtClean="0"/>
              <a:t> yang </a:t>
            </a:r>
            <a:r>
              <a:rPr lang="en-US" dirty="0" err="1" smtClean="0"/>
              <a:t>umurnya</a:t>
            </a:r>
            <a:r>
              <a:rPr lang="en-US" dirty="0" smtClean="0"/>
              <a:t> </a:t>
            </a:r>
            <a:r>
              <a:rPr lang="en-US" dirty="0" err="1" smtClean="0"/>
              <a:t>kurang</a:t>
            </a:r>
            <a:r>
              <a:rPr lang="en-US" dirty="0" smtClean="0"/>
              <a:t> </a:t>
            </a:r>
            <a:r>
              <a:rPr lang="en-US" dirty="0" err="1" smtClean="0"/>
              <a:t>dari</a:t>
            </a:r>
            <a:r>
              <a:rPr lang="en-US" dirty="0" smtClean="0"/>
              <a:t> 150 </a:t>
            </a:r>
            <a:r>
              <a:rPr lang="en-US" dirty="0" err="1" smtClean="0"/>
              <a:t>tahun</a:t>
            </a:r>
            <a:r>
              <a:rPr lang="en-US" dirty="0" smtClean="0"/>
              <a:t> </a:t>
            </a:r>
            <a:r>
              <a:rPr lang="en-US" dirty="0" err="1" smtClean="0"/>
              <a:t>dalam</a:t>
            </a:r>
            <a:r>
              <a:rPr lang="en-US" dirty="0" smtClean="0"/>
              <a:t> </a:t>
            </a:r>
            <a:r>
              <a:rPr lang="en-US" dirty="0" err="1" smtClean="0"/>
              <a:t>membangun</a:t>
            </a:r>
            <a:r>
              <a:rPr lang="en-US" dirty="0" smtClean="0"/>
              <a:t>, </a:t>
            </a:r>
            <a:r>
              <a:rPr lang="en-US" dirty="0" err="1" smtClean="0"/>
              <a:t>saat</a:t>
            </a:r>
            <a:r>
              <a:rPr lang="en-US" dirty="0" smtClean="0"/>
              <a:t> </a:t>
            </a:r>
            <a:r>
              <a:rPr lang="en-US" dirty="0" err="1" smtClean="0"/>
              <a:t>ini</a:t>
            </a:r>
            <a:r>
              <a:rPr lang="en-US" dirty="0" smtClean="0"/>
              <a:t> </a:t>
            </a:r>
            <a:r>
              <a:rPr lang="en-US" dirty="0" err="1" smtClean="0"/>
              <a:t>mereka</a:t>
            </a:r>
            <a:r>
              <a:rPr lang="en-US" dirty="0" smtClean="0"/>
              <a:t> </a:t>
            </a:r>
            <a:r>
              <a:rPr lang="en-US" dirty="0" err="1" smtClean="0"/>
              <a:t>adalah</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negara</a:t>
            </a:r>
            <a:r>
              <a:rPr lang="en-US" dirty="0" smtClean="0"/>
              <a:t> </a:t>
            </a:r>
            <a:r>
              <a:rPr lang="en-US" dirty="0" err="1" smtClean="0"/>
              <a:t>maju</a:t>
            </a:r>
            <a:r>
              <a:rPr lang="en-US" dirty="0" smtClean="0"/>
              <a:t> </a:t>
            </a:r>
            <a:r>
              <a:rPr lang="en-US" dirty="0" err="1" smtClean="0"/>
              <a:t>di</a:t>
            </a:r>
            <a:r>
              <a:rPr lang="en-US" dirty="0" smtClean="0"/>
              <a:t> </a:t>
            </a:r>
            <a:r>
              <a:rPr lang="en-US" dirty="0" err="1" smtClean="0"/>
              <a:t>dunia</a:t>
            </a:r>
            <a:r>
              <a:rPr lang="en-US" dirty="0" smtClean="0"/>
              <a:t>, </a:t>
            </a:r>
            <a:r>
              <a:rPr lang="en-US" dirty="0" err="1" smtClean="0"/>
              <a:t>dan</a:t>
            </a:r>
            <a:r>
              <a:rPr lang="en-US" dirty="0" smtClean="0"/>
              <a:t> </a:t>
            </a:r>
            <a:r>
              <a:rPr lang="en-US" dirty="0" err="1" smtClean="0"/>
              <a:t>penduduknya</a:t>
            </a:r>
            <a:r>
              <a:rPr lang="en-US" dirty="0" smtClean="0"/>
              <a:t> </a:t>
            </a:r>
            <a:r>
              <a:rPr lang="en-US" dirty="0" err="1" smtClean="0"/>
              <a:t>tidak</a:t>
            </a:r>
            <a:r>
              <a:rPr lang="en-US" dirty="0" smtClean="0"/>
              <a:t> </a:t>
            </a:r>
            <a:r>
              <a:rPr lang="en-US" dirty="0" err="1" smtClean="0"/>
              <a:t>lagi</a:t>
            </a:r>
            <a:r>
              <a:rPr lang="en-US" dirty="0" smtClean="0"/>
              <a:t> </a:t>
            </a:r>
            <a:r>
              <a:rPr lang="en-US" dirty="0" err="1" smtClean="0"/>
              <a:t>miskin</a:t>
            </a:r>
            <a:r>
              <a:rPr lang="en-US" dirty="0" smtClean="0"/>
              <a:t>.</a:t>
            </a:r>
          </a:p>
          <a:p>
            <a:pPr fontAlgn="auto">
              <a:spcAft>
                <a:spcPts val="0"/>
              </a:spcAft>
              <a:buFont typeface="Arial" pitchFamily="34" charset="0"/>
              <a:buChar char="•"/>
              <a:defRP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228600"/>
            <a:ext cx="8229600" cy="6400800"/>
          </a:xfrm>
        </p:spPr>
        <p:txBody>
          <a:bodyPr/>
          <a:lstStyle/>
          <a:p>
            <a:r>
              <a:rPr lang="en-US" sz="2000" smtClean="0">
                <a:latin typeface="Arial" charset="0"/>
                <a:cs typeface="Arial" charset="0"/>
              </a:rPr>
              <a:t>Ketersediaan sumber daya alam dari suatu negara juga tidak menjamin negara itu menjadi kaya atau miskin. Contohnya Jepang dan Swiss.</a:t>
            </a:r>
          </a:p>
          <a:p>
            <a:pPr>
              <a:buFont typeface="Arial" charset="0"/>
              <a:buNone/>
            </a:pPr>
            <a:endParaRPr lang="en-US" sz="2000" smtClean="0">
              <a:latin typeface="Arial" charset="0"/>
              <a:cs typeface="Arial" charset="0"/>
            </a:endParaRPr>
          </a:p>
          <a:p>
            <a:r>
              <a:rPr lang="en-US" sz="2000" smtClean="0">
                <a:latin typeface="Arial" charset="0"/>
                <a:cs typeface="Arial" charset="0"/>
              </a:rPr>
              <a:t>Jepang mempunyai area yang sangat terbatas. Daratannya, 80% berupa pegunungan dan tidak cukup untuk meningkatkan pertanian &amp; peternakan. Tetapi, saat ini Jepang menjadi raksasa ekonomi nomor dua di dunia. Jepang laksana suatu negara “industri terapung” yang besar sekali, mengimpor bahan baku dari semua negara di dunia dan mengekspor barang jadinya. </a:t>
            </a:r>
          </a:p>
          <a:p>
            <a:endParaRPr lang="en-US" sz="2000" smtClean="0">
              <a:latin typeface="Arial" charset="0"/>
              <a:cs typeface="Arial" charset="0"/>
            </a:endParaRPr>
          </a:p>
          <a:p>
            <a:r>
              <a:rPr lang="en-US" sz="2000" smtClean="0">
                <a:latin typeface="Arial" charset="0"/>
                <a:cs typeface="Arial" charset="0"/>
              </a:rPr>
              <a:t>Swiss tidak mempunyai perkebunan coklat tetapi sebagai negara pembuat coklat terbaik di dunia. Negara Swiss sangat kecil, hanya 11% daratannya yang bisa ditanami. Swiss juga mengolah susu dengan kualitas terbaik. (Nestle adalah salah satu perusahaan makanan terbesar di dunia). Swiss juga tidak mempunyai cukup reputasi dalam keamanan, integritas, dan ketertiban – tetapi saat ini bank-bank di Swiss menjadi bank yang sangat disukai di dunia.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rtlCol="0">
            <a:normAutofit lnSpcReduction="10000"/>
          </a:bodyPr>
          <a:lstStyle/>
          <a:p>
            <a:pPr fontAlgn="auto">
              <a:spcAft>
                <a:spcPts val="0"/>
              </a:spcAft>
              <a:buFont typeface="Arial" pitchFamily="34" charset="0"/>
              <a:buChar char="•"/>
              <a:defRPr/>
            </a:pPr>
            <a:r>
              <a:rPr lang="en-US" dirty="0" smtClean="0">
                <a:latin typeface="Arial" pitchFamily="34" charset="0"/>
                <a:cs typeface="Arial" pitchFamily="34" charset="0"/>
              </a:rPr>
              <a:t>Para </a:t>
            </a:r>
            <a:r>
              <a:rPr lang="en-US" dirty="0" err="1" smtClean="0">
                <a:latin typeface="Arial" pitchFamily="34" charset="0"/>
                <a:cs typeface="Arial" pitchFamily="34" charset="0"/>
              </a:rPr>
              <a:t>eksekutif</a:t>
            </a:r>
            <a:r>
              <a:rPr lang="en-US" dirty="0" smtClean="0">
                <a:latin typeface="Arial" pitchFamily="34" charset="0"/>
                <a:cs typeface="Arial" pitchFamily="34" charset="0"/>
              </a:rPr>
              <a:t> </a:t>
            </a:r>
            <a:r>
              <a:rPr lang="en-US" dirty="0" err="1" smtClean="0">
                <a:latin typeface="Arial" pitchFamily="34" charset="0"/>
                <a:cs typeface="Arial" pitchFamily="34" charset="0"/>
              </a:rPr>
              <a:t>dari</a:t>
            </a:r>
            <a:r>
              <a:rPr lang="en-US" dirty="0" smtClean="0">
                <a:latin typeface="Arial" pitchFamily="34" charset="0"/>
                <a:cs typeface="Arial" pitchFamily="34" charset="0"/>
              </a:rPr>
              <a:t> </a:t>
            </a:r>
            <a:r>
              <a:rPr lang="en-US" dirty="0" err="1" smtClean="0">
                <a:latin typeface="Arial" pitchFamily="34" charset="0"/>
                <a:cs typeface="Arial" pitchFamily="34" charset="0"/>
              </a:rPr>
              <a:t>negara</a:t>
            </a:r>
            <a:r>
              <a:rPr lang="en-US" dirty="0" smtClean="0">
                <a:latin typeface="Arial" pitchFamily="34" charset="0"/>
                <a:cs typeface="Arial" pitchFamily="34" charset="0"/>
              </a:rPr>
              <a:t> </a:t>
            </a:r>
            <a:r>
              <a:rPr lang="en-US" dirty="0" err="1" smtClean="0">
                <a:latin typeface="Arial" pitchFamily="34" charset="0"/>
                <a:cs typeface="Arial" pitchFamily="34" charset="0"/>
              </a:rPr>
              <a:t>maju</a:t>
            </a:r>
            <a:r>
              <a:rPr lang="en-US" dirty="0" smtClean="0">
                <a:latin typeface="Arial" pitchFamily="34" charset="0"/>
                <a:cs typeface="Arial" pitchFamily="34" charset="0"/>
              </a:rPr>
              <a:t> yang </a:t>
            </a:r>
            <a:r>
              <a:rPr lang="en-US" dirty="0" err="1" smtClean="0">
                <a:latin typeface="Arial" pitchFamily="34" charset="0"/>
                <a:cs typeface="Arial" pitchFamily="34" charset="0"/>
              </a:rPr>
              <a:t>berkomunikasi</a:t>
            </a:r>
            <a:r>
              <a:rPr lang="en-US" dirty="0" smtClean="0">
                <a:latin typeface="Arial" pitchFamily="34" charset="0"/>
                <a:cs typeface="Arial" pitchFamily="34" charset="0"/>
              </a:rPr>
              <a:t> </a:t>
            </a:r>
            <a:r>
              <a:rPr lang="en-US" dirty="0" err="1" smtClean="0">
                <a:latin typeface="Arial" pitchFamily="34" charset="0"/>
                <a:cs typeface="Arial" pitchFamily="34" charset="0"/>
              </a:rPr>
              <a:t>dengan</a:t>
            </a:r>
            <a:r>
              <a:rPr lang="en-US" dirty="0" smtClean="0">
                <a:latin typeface="Arial" pitchFamily="34" charset="0"/>
                <a:cs typeface="Arial" pitchFamily="34" charset="0"/>
              </a:rPr>
              <a:t> </a:t>
            </a:r>
            <a:r>
              <a:rPr lang="en-US" dirty="0" err="1" smtClean="0">
                <a:latin typeface="Arial" pitchFamily="34" charset="0"/>
                <a:cs typeface="Arial" pitchFamily="34" charset="0"/>
              </a:rPr>
              <a:t>temannya</a:t>
            </a:r>
            <a:r>
              <a:rPr lang="en-US" dirty="0" smtClean="0">
                <a:latin typeface="Arial" pitchFamily="34" charset="0"/>
                <a:cs typeface="Arial" pitchFamily="34" charset="0"/>
              </a:rPr>
              <a:t> </a:t>
            </a:r>
            <a:r>
              <a:rPr lang="en-US" dirty="0" err="1" smtClean="0">
                <a:latin typeface="Arial" pitchFamily="34" charset="0"/>
                <a:cs typeface="Arial" pitchFamily="34" charset="0"/>
              </a:rPr>
              <a:t>dari</a:t>
            </a:r>
            <a:r>
              <a:rPr lang="en-US" dirty="0" smtClean="0">
                <a:latin typeface="Arial" pitchFamily="34" charset="0"/>
                <a:cs typeface="Arial" pitchFamily="34" charset="0"/>
              </a:rPr>
              <a:t> </a:t>
            </a:r>
            <a:r>
              <a:rPr lang="en-US" dirty="0" err="1" smtClean="0">
                <a:latin typeface="Arial" pitchFamily="34" charset="0"/>
                <a:cs typeface="Arial" pitchFamily="34" charset="0"/>
              </a:rPr>
              <a:t>negara</a:t>
            </a:r>
            <a:r>
              <a:rPr lang="en-US" dirty="0" smtClean="0">
                <a:latin typeface="Arial" pitchFamily="34" charset="0"/>
                <a:cs typeface="Arial" pitchFamily="34" charset="0"/>
              </a:rPr>
              <a:t> </a:t>
            </a:r>
            <a:r>
              <a:rPr lang="en-US" dirty="0" err="1" smtClean="0">
                <a:latin typeface="Arial" pitchFamily="34" charset="0"/>
                <a:cs typeface="Arial" pitchFamily="34" charset="0"/>
              </a:rPr>
              <a:t>terbelakang</a:t>
            </a:r>
            <a:r>
              <a:rPr lang="en-US" dirty="0" smtClean="0">
                <a:latin typeface="Arial" pitchFamily="34" charset="0"/>
                <a:cs typeface="Arial" pitchFamily="34" charset="0"/>
              </a:rPr>
              <a:t> </a:t>
            </a:r>
            <a:r>
              <a:rPr lang="en-US" dirty="0" err="1" smtClean="0">
                <a:latin typeface="Arial" pitchFamily="34" charset="0"/>
                <a:cs typeface="Arial" pitchFamily="34" charset="0"/>
              </a:rPr>
              <a:t>akan</a:t>
            </a:r>
            <a:r>
              <a:rPr lang="en-US" dirty="0" smtClean="0">
                <a:latin typeface="Arial" pitchFamily="34" charset="0"/>
                <a:cs typeface="Arial" pitchFamily="34" charset="0"/>
              </a:rPr>
              <a:t> </a:t>
            </a:r>
            <a:r>
              <a:rPr lang="en-US" dirty="0" err="1" smtClean="0">
                <a:latin typeface="Arial" pitchFamily="34" charset="0"/>
                <a:cs typeface="Arial" pitchFamily="34" charset="0"/>
              </a:rPr>
              <a:t>sependapat</a:t>
            </a:r>
            <a:r>
              <a:rPr lang="en-US" dirty="0" smtClean="0">
                <a:latin typeface="Arial" pitchFamily="34" charset="0"/>
                <a:cs typeface="Arial" pitchFamily="34" charset="0"/>
              </a:rPr>
              <a:t> </a:t>
            </a:r>
            <a:r>
              <a:rPr lang="en-US" dirty="0" err="1" smtClean="0">
                <a:latin typeface="Arial" pitchFamily="34" charset="0"/>
                <a:cs typeface="Arial" pitchFamily="34" charset="0"/>
              </a:rPr>
              <a:t>bahwa</a:t>
            </a:r>
            <a:r>
              <a:rPr lang="en-US" dirty="0" smtClean="0">
                <a:latin typeface="Arial" pitchFamily="34" charset="0"/>
                <a:cs typeface="Arial" pitchFamily="34" charset="0"/>
              </a:rPr>
              <a:t> </a:t>
            </a:r>
            <a:r>
              <a:rPr lang="en-US" dirty="0" err="1" smtClean="0">
                <a:latin typeface="Arial" pitchFamily="34" charset="0"/>
                <a:cs typeface="Arial" pitchFamily="34" charset="0"/>
              </a:rPr>
              <a:t>tidak</a:t>
            </a:r>
            <a:r>
              <a:rPr lang="en-US" dirty="0" smtClean="0">
                <a:latin typeface="Arial" pitchFamily="34" charset="0"/>
                <a:cs typeface="Arial" pitchFamily="34" charset="0"/>
              </a:rPr>
              <a:t> </a:t>
            </a:r>
            <a:r>
              <a:rPr lang="en-US" dirty="0" err="1" smtClean="0">
                <a:latin typeface="Arial" pitchFamily="34" charset="0"/>
                <a:cs typeface="Arial" pitchFamily="34" charset="0"/>
              </a:rPr>
              <a:t>ada</a:t>
            </a:r>
            <a:r>
              <a:rPr lang="en-US" dirty="0" smtClean="0">
                <a:latin typeface="Arial" pitchFamily="34" charset="0"/>
                <a:cs typeface="Arial" pitchFamily="34" charset="0"/>
              </a:rPr>
              <a:t> </a:t>
            </a:r>
            <a:r>
              <a:rPr lang="en-US" dirty="0" err="1" smtClean="0">
                <a:latin typeface="Arial" pitchFamily="34" charset="0"/>
                <a:cs typeface="Arial" pitchFamily="34" charset="0"/>
              </a:rPr>
              <a:t>perbedaan</a:t>
            </a:r>
            <a:r>
              <a:rPr lang="en-US" dirty="0" smtClean="0">
                <a:latin typeface="Arial" pitchFamily="34" charset="0"/>
                <a:cs typeface="Arial" pitchFamily="34" charset="0"/>
              </a:rPr>
              <a:t> yang </a:t>
            </a:r>
            <a:r>
              <a:rPr lang="en-US" dirty="0" err="1" smtClean="0">
                <a:latin typeface="Arial" pitchFamily="34" charset="0"/>
                <a:cs typeface="Arial" pitchFamily="34" charset="0"/>
              </a:rPr>
              <a:t>signifikan</a:t>
            </a:r>
            <a:r>
              <a:rPr lang="en-US" dirty="0" smtClean="0">
                <a:latin typeface="Arial" pitchFamily="34" charset="0"/>
                <a:cs typeface="Arial" pitchFamily="34" charset="0"/>
              </a:rPr>
              <a:t> </a:t>
            </a:r>
            <a:r>
              <a:rPr lang="en-US" dirty="0" err="1" smtClean="0">
                <a:latin typeface="Arial" pitchFamily="34" charset="0"/>
                <a:cs typeface="Arial" pitchFamily="34" charset="0"/>
              </a:rPr>
              <a:t>dalam</a:t>
            </a:r>
            <a:r>
              <a:rPr lang="en-US" dirty="0" smtClean="0">
                <a:latin typeface="Arial" pitchFamily="34" charset="0"/>
                <a:cs typeface="Arial" pitchFamily="34" charset="0"/>
              </a:rPr>
              <a:t> </a:t>
            </a:r>
            <a:r>
              <a:rPr lang="en-US" dirty="0" err="1" smtClean="0">
                <a:latin typeface="Arial" pitchFamily="34" charset="0"/>
                <a:cs typeface="Arial" pitchFamily="34" charset="0"/>
              </a:rPr>
              <a:t>hal</a:t>
            </a:r>
            <a:r>
              <a:rPr lang="en-US" dirty="0" smtClean="0">
                <a:latin typeface="Arial" pitchFamily="34" charset="0"/>
                <a:cs typeface="Arial" pitchFamily="34" charset="0"/>
              </a:rPr>
              <a:t> </a:t>
            </a:r>
            <a:r>
              <a:rPr lang="en-US" dirty="0" err="1" smtClean="0">
                <a:latin typeface="Arial" pitchFamily="34" charset="0"/>
                <a:cs typeface="Arial" pitchFamily="34" charset="0"/>
              </a:rPr>
              <a:t>kecerdasan</a:t>
            </a:r>
            <a:r>
              <a:rPr lang="en-US" dirty="0" smtClean="0">
                <a:latin typeface="Arial" pitchFamily="34" charset="0"/>
                <a:cs typeface="Arial" pitchFamily="34" charset="0"/>
              </a:rPr>
              <a:t>. </a:t>
            </a:r>
            <a:r>
              <a:rPr lang="en-US" dirty="0" err="1" smtClean="0">
                <a:latin typeface="Arial" pitchFamily="34" charset="0"/>
                <a:cs typeface="Arial" pitchFamily="34" charset="0"/>
              </a:rPr>
              <a:t>Ras</a:t>
            </a:r>
            <a:r>
              <a:rPr lang="en-US" dirty="0" smtClean="0">
                <a:latin typeface="Arial" pitchFamily="34" charset="0"/>
                <a:cs typeface="Arial" pitchFamily="34" charset="0"/>
              </a:rPr>
              <a:t> </a:t>
            </a:r>
            <a:r>
              <a:rPr lang="en-US" dirty="0" err="1" smtClean="0">
                <a:latin typeface="Arial" pitchFamily="34" charset="0"/>
                <a:cs typeface="Arial" pitchFamily="34" charset="0"/>
              </a:rPr>
              <a:t>atau</a:t>
            </a:r>
            <a:r>
              <a:rPr lang="en-US" dirty="0" smtClean="0">
                <a:latin typeface="Arial" pitchFamily="34" charset="0"/>
                <a:cs typeface="Arial" pitchFamily="34" charset="0"/>
              </a:rPr>
              <a:t> </a:t>
            </a:r>
            <a:r>
              <a:rPr lang="en-US" dirty="0" err="1" smtClean="0">
                <a:latin typeface="Arial" pitchFamily="34" charset="0"/>
                <a:cs typeface="Arial" pitchFamily="34" charset="0"/>
              </a:rPr>
              <a:t>warna</a:t>
            </a:r>
            <a:r>
              <a:rPr lang="en-US" dirty="0" smtClean="0">
                <a:latin typeface="Arial" pitchFamily="34" charset="0"/>
                <a:cs typeface="Arial" pitchFamily="34" charset="0"/>
              </a:rPr>
              <a:t> </a:t>
            </a:r>
            <a:r>
              <a:rPr lang="en-US" dirty="0" err="1" smtClean="0">
                <a:latin typeface="Arial" pitchFamily="34" charset="0"/>
                <a:cs typeface="Arial" pitchFamily="34" charset="0"/>
              </a:rPr>
              <a:t>kulit</a:t>
            </a:r>
            <a:r>
              <a:rPr lang="en-US" dirty="0" smtClean="0">
                <a:latin typeface="Arial" pitchFamily="34" charset="0"/>
                <a:cs typeface="Arial" pitchFamily="34" charset="0"/>
              </a:rPr>
              <a:t> </a:t>
            </a:r>
            <a:r>
              <a:rPr lang="en-US" dirty="0" err="1" smtClean="0">
                <a:latin typeface="Arial" pitchFamily="34" charset="0"/>
                <a:cs typeface="Arial" pitchFamily="34" charset="0"/>
              </a:rPr>
              <a:t>juga</a:t>
            </a:r>
            <a:r>
              <a:rPr lang="en-US" dirty="0" smtClean="0">
                <a:latin typeface="Arial" pitchFamily="34" charset="0"/>
                <a:cs typeface="Arial" pitchFamily="34" charset="0"/>
              </a:rPr>
              <a:t> </a:t>
            </a:r>
            <a:r>
              <a:rPr lang="en-US" dirty="0" err="1" smtClean="0">
                <a:latin typeface="Arial" pitchFamily="34" charset="0"/>
                <a:cs typeface="Arial" pitchFamily="34" charset="0"/>
              </a:rPr>
              <a:t>bukan</a:t>
            </a:r>
            <a:r>
              <a:rPr lang="en-US" dirty="0" smtClean="0">
                <a:latin typeface="Arial" pitchFamily="34" charset="0"/>
                <a:cs typeface="Arial" pitchFamily="34" charset="0"/>
              </a:rPr>
              <a:t> </a:t>
            </a:r>
            <a:r>
              <a:rPr lang="en-US" dirty="0" err="1" smtClean="0">
                <a:latin typeface="Arial" pitchFamily="34" charset="0"/>
                <a:cs typeface="Arial" pitchFamily="34" charset="0"/>
              </a:rPr>
              <a:t>faktor</a:t>
            </a:r>
            <a:r>
              <a:rPr lang="en-US" dirty="0" smtClean="0">
                <a:latin typeface="Arial" pitchFamily="34" charset="0"/>
                <a:cs typeface="Arial" pitchFamily="34" charset="0"/>
              </a:rPr>
              <a:t> </a:t>
            </a:r>
            <a:r>
              <a:rPr lang="en-US" dirty="0" err="1" smtClean="0">
                <a:latin typeface="Arial" pitchFamily="34" charset="0"/>
                <a:cs typeface="Arial" pitchFamily="34" charset="0"/>
              </a:rPr>
              <a:t>penting</a:t>
            </a:r>
            <a:r>
              <a:rPr lang="en-US" dirty="0" smtClean="0">
                <a:latin typeface="Arial" pitchFamily="34" charset="0"/>
                <a:cs typeface="Arial" pitchFamily="34" charset="0"/>
              </a:rPr>
              <a:t>. Para </a:t>
            </a:r>
            <a:r>
              <a:rPr lang="en-US" dirty="0" err="1" smtClean="0">
                <a:latin typeface="Arial" pitchFamily="34" charset="0"/>
                <a:cs typeface="Arial" pitchFamily="34" charset="0"/>
              </a:rPr>
              <a:t>imigran</a:t>
            </a:r>
            <a:r>
              <a:rPr lang="en-US" dirty="0" smtClean="0">
                <a:latin typeface="Arial" pitchFamily="34" charset="0"/>
                <a:cs typeface="Arial" pitchFamily="34" charset="0"/>
              </a:rPr>
              <a:t> yang </a:t>
            </a:r>
            <a:r>
              <a:rPr lang="en-US" dirty="0" err="1" smtClean="0">
                <a:latin typeface="Arial" pitchFamily="34" charset="0"/>
                <a:cs typeface="Arial" pitchFamily="34" charset="0"/>
              </a:rPr>
              <a:t>dinyatakan</a:t>
            </a:r>
            <a:r>
              <a:rPr lang="en-US" dirty="0" smtClean="0">
                <a:latin typeface="Arial" pitchFamily="34" charset="0"/>
                <a:cs typeface="Arial" pitchFamily="34" charset="0"/>
              </a:rPr>
              <a:t> </a:t>
            </a:r>
            <a:r>
              <a:rPr lang="en-US" dirty="0" err="1" smtClean="0">
                <a:latin typeface="Arial" pitchFamily="34" charset="0"/>
                <a:cs typeface="Arial" pitchFamily="34" charset="0"/>
              </a:rPr>
              <a:t>pemalas</a:t>
            </a:r>
            <a:r>
              <a:rPr lang="en-US" dirty="0" smtClean="0">
                <a:latin typeface="Arial" pitchFamily="34" charset="0"/>
                <a:cs typeface="Arial" pitchFamily="34" charset="0"/>
              </a:rPr>
              <a:t> </a:t>
            </a:r>
            <a:r>
              <a:rPr lang="en-US" dirty="0" err="1" smtClean="0">
                <a:latin typeface="Arial" pitchFamily="34" charset="0"/>
                <a:cs typeface="Arial" pitchFamily="34" charset="0"/>
              </a:rPr>
              <a:t>di</a:t>
            </a:r>
            <a:r>
              <a:rPr lang="en-US" dirty="0" smtClean="0">
                <a:latin typeface="Arial" pitchFamily="34" charset="0"/>
                <a:cs typeface="Arial" pitchFamily="34" charset="0"/>
              </a:rPr>
              <a:t> </a:t>
            </a:r>
            <a:r>
              <a:rPr lang="en-US" dirty="0" err="1" smtClean="0">
                <a:latin typeface="Arial" pitchFamily="34" charset="0"/>
                <a:cs typeface="Arial" pitchFamily="34" charset="0"/>
              </a:rPr>
              <a:t>negara</a:t>
            </a:r>
            <a:r>
              <a:rPr lang="en-US" dirty="0" smtClean="0">
                <a:latin typeface="Arial" pitchFamily="34" charset="0"/>
                <a:cs typeface="Arial" pitchFamily="34" charset="0"/>
              </a:rPr>
              <a:t> </a:t>
            </a:r>
            <a:r>
              <a:rPr lang="en-US" dirty="0" err="1" smtClean="0">
                <a:latin typeface="Arial" pitchFamily="34" charset="0"/>
                <a:cs typeface="Arial" pitchFamily="34" charset="0"/>
              </a:rPr>
              <a:t>asalnya</a:t>
            </a:r>
            <a:r>
              <a:rPr lang="en-US" dirty="0" smtClean="0">
                <a:latin typeface="Arial" pitchFamily="34" charset="0"/>
                <a:cs typeface="Arial" pitchFamily="34" charset="0"/>
              </a:rPr>
              <a:t> </a:t>
            </a:r>
            <a:r>
              <a:rPr lang="en-US" dirty="0" err="1" smtClean="0">
                <a:latin typeface="Arial" pitchFamily="34" charset="0"/>
                <a:cs typeface="Arial" pitchFamily="34" charset="0"/>
              </a:rPr>
              <a:t>ternyata</a:t>
            </a:r>
            <a:r>
              <a:rPr lang="en-US" dirty="0" smtClean="0">
                <a:latin typeface="Arial" pitchFamily="34" charset="0"/>
                <a:cs typeface="Arial" pitchFamily="34" charset="0"/>
              </a:rPr>
              <a:t> </a:t>
            </a:r>
            <a:r>
              <a:rPr lang="en-US" dirty="0" err="1" smtClean="0">
                <a:latin typeface="Arial" pitchFamily="34" charset="0"/>
                <a:cs typeface="Arial" pitchFamily="34" charset="0"/>
              </a:rPr>
              <a:t>menjadi</a:t>
            </a:r>
            <a:r>
              <a:rPr lang="en-US" dirty="0" smtClean="0">
                <a:latin typeface="Arial" pitchFamily="34" charset="0"/>
                <a:cs typeface="Arial" pitchFamily="34" charset="0"/>
              </a:rPr>
              <a:t> </a:t>
            </a:r>
            <a:r>
              <a:rPr lang="en-US" dirty="0" err="1" smtClean="0">
                <a:latin typeface="Arial" pitchFamily="34" charset="0"/>
                <a:cs typeface="Arial" pitchFamily="34" charset="0"/>
              </a:rPr>
              <a:t>sumber</a:t>
            </a:r>
            <a:r>
              <a:rPr lang="en-US" dirty="0" smtClean="0">
                <a:latin typeface="Arial" pitchFamily="34" charset="0"/>
                <a:cs typeface="Arial" pitchFamily="34" charset="0"/>
              </a:rPr>
              <a:t> </a:t>
            </a:r>
            <a:r>
              <a:rPr lang="en-US" dirty="0" err="1" smtClean="0">
                <a:latin typeface="Arial" pitchFamily="34" charset="0"/>
                <a:cs typeface="Arial" pitchFamily="34" charset="0"/>
              </a:rPr>
              <a:t>daya</a:t>
            </a:r>
            <a:r>
              <a:rPr lang="en-US" dirty="0" smtClean="0">
                <a:latin typeface="Arial" pitchFamily="34" charset="0"/>
                <a:cs typeface="Arial" pitchFamily="34" charset="0"/>
              </a:rPr>
              <a:t> yang </a:t>
            </a:r>
            <a:r>
              <a:rPr lang="en-US" dirty="0" err="1" smtClean="0">
                <a:latin typeface="Arial" pitchFamily="34" charset="0"/>
                <a:cs typeface="Arial" pitchFamily="34" charset="0"/>
              </a:rPr>
              <a:t>sangat</a:t>
            </a:r>
            <a:r>
              <a:rPr lang="en-US" dirty="0" smtClean="0">
                <a:latin typeface="Arial" pitchFamily="34" charset="0"/>
                <a:cs typeface="Arial" pitchFamily="34" charset="0"/>
              </a:rPr>
              <a:t> </a:t>
            </a:r>
            <a:r>
              <a:rPr lang="en-US" dirty="0" err="1" smtClean="0">
                <a:latin typeface="Arial" pitchFamily="34" charset="0"/>
                <a:cs typeface="Arial" pitchFamily="34" charset="0"/>
              </a:rPr>
              <a:t>produktif</a:t>
            </a:r>
            <a:r>
              <a:rPr lang="en-US" dirty="0" smtClean="0">
                <a:latin typeface="Arial" pitchFamily="34" charset="0"/>
                <a:cs typeface="Arial" pitchFamily="34" charset="0"/>
              </a:rPr>
              <a:t> </a:t>
            </a:r>
            <a:r>
              <a:rPr lang="en-US" dirty="0" err="1" smtClean="0">
                <a:latin typeface="Arial" pitchFamily="34" charset="0"/>
                <a:cs typeface="Arial" pitchFamily="34" charset="0"/>
              </a:rPr>
              <a:t>di</a:t>
            </a:r>
            <a:r>
              <a:rPr lang="en-US" dirty="0" smtClean="0">
                <a:latin typeface="Arial" pitchFamily="34" charset="0"/>
                <a:cs typeface="Arial" pitchFamily="34" charset="0"/>
              </a:rPr>
              <a:t> </a:t>
            </a:r>
            <a:r>
              <a:rPr lang="en-US" dirty="0" err="1" smtClean="0">
                <a:latin typeface="Arial" pitchFamily="34" charset="0"/>
                <a:cs typeface="Arial" pitchFamily="34" charset="0"/>
              </a:rPr>
              <a:t>negara-negara</a:t>
            </a:r>
            <a:r>
              <a:rPr lang="en-US" dirty="0" smtClean="0">
                <a:latin typeface="Arial" pitchFamily="34" charset="0"/>
                <a:cs typeface="Arial" pitchFamily="34" charset="0"/>
              </a:rPr>
              <a:t> </a:t>
            </a:r>
            <a:r>
              <a:rPr lang="en-US" dirty="0" err="1" smtClean="0">
                <a:latin typeface="Arial" pitchFamily="34" charset="0"/>
                <a:cs typeface="Arial" pitchFamily="34" charset="0"/>
              </a:rPr>
              <a:t>maju</a:t>
            </a:r>
            <a:r>
              <a:rPr lang="en-US" dirty="0" smtClean="0">
                <a:latin typeface="Arial" pitchFamily="34" charset="0"/>
                <a:cs typeface="Arial" pitchFamily="34" charset="0"/>
              </a:rPr>
              <a:t>/</a:t>
            </a:r>
            <a:r>
              <a:rPr lang="en-US" dirty="0" err="1" smtClean="0">
                <a:latin typeface="Arial" pitchFamily="34" charset="0"/>
                <a:cs typeface="Arial" pitchFamily="34" charset="0"/>
              </a:rPr>
              <a:t>kaya</a:t>
            </a:r>
            <a:r>
              <a:rPr lang="en-US" dirty="0" smtClean="0">
                <a:latin typeface="Arial" pitchFamily="34" charset="0"/>
                <a:cs typeface="Arial" pitchFamily="34" charset="0"/>
              </a:rPr>
              <a:t> </a:t>
            </a:r>
            <a:r>
              <a:rPr lang="en-US" dirty="0" err="1" smtClean="0">
                <a:latin typeface="Arial" pitchFamily="34" charset="0"/>
                <a:cs typeface="Arial" pitchFamily="34" charset="0"/>
              </a:rPr>
              <a:t>di</a:t>
            </a:r>
            <a:r>
              <a:rPr lang="en-US" dirty="0" smtClean="0">
                <a:latin typeface="Arial" pitchFamily="34" charset="0"/>
                <a:cs typeface="Arial" pitchFamily="34" charset="0"/>
              </a:rPr>
              <a:t> </a:t>
            </a:r>
            <a:r>
              <a:rPr lang="en-US" dirty="0" err="1" smtClean="0">
                <a:latin typeface="Arial" pitchFamily="34" charset="0"/>
                <a:cs typeface="Arial" pitchFamily="34" charset="0"/>
              </a:rPr>
              <a:t>Eropa</a:t>
            </a:r>
            <a:endParaRPr lang="en-US" dirty="0" smtClean="0">
              <a:latin typeface="Arial" pitchFamily="34" charset="0"/>
              <a:cs typeface="Arial" pitchFamily="34" charset="0"/>
            </a:endParaRPr>
          </a:p>
          <a:p>
            <a:pPr fontAlgn="auto">
              <a:spcAft>
                <a:spcPts val="0"/>
              </a:spcAft>
              <a:buFont typeface="Arial" pitchFamily="34" charset="0"/>
              <a:buChar char="•"/>
              <a:defRPr/>
            </a:pPr>
            <a:endParaRPr lang="en-US" dirty="0" smtClean="0">
              <a:latin typeface="Arial" pitchFamily="34" charset="0"/>
              <a:cs typeface="Arial" pitchFamily="34" charset="0"/>
            </a:endParaRPr>
          </a:p>
          <a:p>
            <a:pPr fontAlgn="auto">
              <a:spcAft>
                <a:spcPts val="0"/>
              </a:spcAft>
              <a:buFont typeface="Arial" pitchFamily="34" charset="0"/>
              <a:buChar char="•"/>
              <a:defRPr/>
            </a:pPr>
            <a:r>
              <a:rPr lang="en-US" i="1" dirty="0" err="1" smtClean="0">
                <a:latin typeface="Arial" pitchFamily="34" charset="0"/>
                <a:cs typeface="Arial" pitchFamily="34" charset="0"/>
              </a:rPr>
              <a:t>Lalu</a:t>
            </a:r>
            <a:r>
              <a:rPr lang="en-US" i="1" dirty="0" smtClean="0">
                <a:latin typeface="Arial" pitchFamily="34" charset="0"/>
                <a:cs typeface="Arial" pitchFamily="34" charset="0"/>
              </a:rPr>
              <a:t>……. </a:t>
            </a:r>
            <a:r>
              <a:rPr lang="en-US" i="1" dirty="0" err="1" smtClean="0">
                <a:latin typeface="Arial" pitchFamily="34" charset="0"/>
                <a:cs typeface="Arial" pitchFamily="34" charset="0"/>
              </a:rPr>
              <a:t>apa</a:t>
            </a:r>
            <a:r>
              <a:rPr lang="en-US" i="1" dirty="0" smtClean="0">
                <a:latin typeface="Arial" pitchFamily="34" charset="0"/>
                <a:cs typeface="Arial" pitchFamily="34" charset="0"/>
              </a:rPr>
              <a:t>  </a:t>
            </a:r>
            <a:r>
              <a:rPr lang="en-US" i="1" dirty="0" err="1" smtClean="0">
                <a:latin typeface="Arial" pitchFamily="34" charset="0"/>
                <a:cs typeface="Arial" pitchFamily="34" charset="0"/>
              </a:rPr>
              <a:t>perbedaannya</a:t>
            </a:r>
            <a:r>
              <a:rPr lang="en-US" i="1" dirty="0" smtClean="0">
                <a:latin typeface="Arial" pitchFamily="34" charset="0"/>
                <a:cs typeface="Arial" pitchFamily="34" charset="0"/>
              </a:rPr>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rtlCol="0">
            <a:normAutofit fontScale="77500" lnSpcReduction="20000"/>
          </a:bodyPr>
          <a:lstStyle/>
          <a:p>
            <a:pPr fontAlgn="auto">
              <a:spcAft>
                <a:spcPts val="0"/>
              </a:spcAft>
              <a:buFont typeface="Arial" pitchFamily="34" charset="0"/>
              <a:buChar char="•"/>
              <a:defRPr/>
            </a:pPr>
            <a:r>
              <a:rPr lang="en-US" dirty="0" err="1" smtClean="0"/>
              <a:t>Perbedaannya</a:t>
            </a:r>
            <a:r>
              <a:rPr lang="en-US" dirty="0" smtClean="0"/>
              <a:t> </a:t>
            </a:r>
            <a:r>
              <a:rPr lang="en-US" dirty="0" err="1" smtClean="0"/>
              <a:t>adalah</a:t>
            </a:r>
            <a:r>
              <a:rPr lang="en-US" dirty="0" smtClean="0"/>
              <a:t> </a:t>
            </a:r>
            <a:r>
              <a:rPr lang="en-US" dirty="0" err="1" smtClean="0"/>
              <a:t>pada</a:t>
            </a:r>
            <a:r>
              <a:rPr lang="en-US" dirty="0" smtClean="0"/>
              <a:t> </a:t>
            </a:r>
            <a:r>
              <a:rPr lang="en-US" dirty="0" err="1" smtClean="0"/>
              <a:t>sikap</a:t>
            </a:r>
            <a:r>
              <a:rPr lang="en-US" dirty="0" smtClean="0"/>
              <a:t>/</a:t>
            </a:r>
            <a:r>
              <a:rPr lang="en-US" dirty="0" err="1" smtClean="0"/>
              <a:t>perilaku</a:t>
            </a:r>
            <a:r>
              <a:rPr lang="en-US" dirty="0" smtClean="0"/>
              <a:t> </a:t>
            </a:r>
            <a:r>
              <a:rPr lang="en-US" dirty="0" err="1" smtClean="0"/>
              <a:t>masyarakatnya</a:t>
            </a:r>
            <a:r>
              <a:rPr lang="en-US" dirty="0" smtClean="0"/>
              <a:t>, yang </a:t>
            </a:r>
            <a:r>
              <a:rPr lang="en-US" dirty="0" err="1" smtClean="0"/>
              <a:t>telah</a:t>
            </a:r>
            <a:r>
              <a:rPr lang="en-US" dirty="0" smtClean="0"/>
              <a:t> </a:t>
            </a:r>
            <a:r>
              <a:rPr lang="en-US" dirty="0" err="1" smtClean="0"/>
              <a:t>dibentuk</a:t>
            </a:r>
            <a:r>
              <a:rPr lang="en-US" dirty="0" smtClean="0"/>
              <a:t> </a:t>
            </a:r>
            <a:r>
              <a:rPr lang="en-US" dirty="0" err="1" smtClean="0"/>
              <a:t>sepanjang</a:t>
            </a:r>
            <a:r>
              <a:rPr lang="en-US" dirty="0" smtClean="0"/>
              <a:t> </a:t>
            </a:r>
            <a:r>
              <a:rPr lang="en-US" dirty="0" err="1" smtClean="0"/>
              <a:t>tahun</a:t>
            </a:r>
            <a:r>
              <a:rPr lang="en-US" dirty="0" smtClean="0"/>
              <a:t> </a:t>
            </a:r>
            <a:r>
              <a:rPr lang="en-US" dirty="0" err="1" smtClean="0"/>
              <a:t>melalui</a:t>
            </a:r>
            <a:r>
              <a:rPr lang="en-US" dirty="0" smtClean="0"/>
              <a:t> </a:t>
            </a:r>
            <a:r>
              <a:rPr lang="en-US" b="1" dirty="0" err="1" smtClean="0"/>
              <a:t>kebudayaan</a:t>
            </a:r>
            <a:r>
              <a:rPr lang="en-US" dirty="0" smtClean="0"/>
              <a:t> </a:t>
            </a:r>
            <a:r>
              <a:rPr lang="en-US" dirty="0" err="1" smtClean="0"/>
              <a:t>dan</a:t>
            </a:r>
            <a:r>
              <a:rPr lang="en-US" dirty="0" smtClean="0"/>
              <a:t> </a:t>
            </a:r>
            <a:r>
              <a:rPr lang="en-US" dirty="0" err="1" smtClean="0"/>
              <a:t>pendidikan</a:t>
            </a:r>
            <a:r>
              <a:rPr lang="en-US" dirty="0" smtClean="0"/>
              <a:t>. </a:t>
            </a:r>
            <a:r>
              <a:rPr lang="en-US" dirty="0" err="1" smtClean="0"/>
              <a:t>Berdasarkan</a:t>
            </a:r>
            <a:r>
              <a:rPr lang="en-US" dirty="0" smtClean="0"/>
              <a:t> </a:t>
            </a:r>
            <a:r>
              <a:rPr lang="en-US" dirty="0" err="1" smtClean="0"/>
              <a:t>analisis</a:t>
            </a:r>
            <a:r>
              <a:rPr lang="en-US" dirty="0" smtClean="0"/>
              <a:t> </a:t>
            </a:r>
            <a:r>
              <a:rPr lang="en-US" dirty="0" err="1" smtClean="0"/>
              <a:t>atas</a:t>
            </a:r>
            <a:r>
              <a:rPr lang="en-US" dirty="0" smtClean="0"/>
              <a:t> </a:t>
            </a:r>
            <a:r>
              <a:rPr lang="en-US" dirty="0" err="1" smtClean="0"/>
              <a:t>perilaku</a:t>
            </a:r>
            <a:r>
              <a:rPr lang="en-US" dirty="0" smtClean="0"/>
              <a:t> </a:t>
            </a:r>
            <a:r>
              <a:rPr lang="en-US" dirty="0" err="1" smtClean="0"/>
              <a:t>masyarakat</a:t>
            </a:r>
            <a:r>
              <a:rPr lang="en-US" dirty="0" smtClean="0"/>
              <a:t> </a:t>
            </a:r>
            <a:r>
              <a:rPr lang="en-US" dirty="0" err="1" smtClean="0"/>
              <a:t>di</a:t>
            </a:r>
            <a:r>
              <a:rPr lang="en-US" dirty="0" smtClean="0"/>
              <a:t> </a:t>
            </a:r>
            <a:r>
              <a:rPr lang="en-US" dirty="0" err="1" smtClean="0"/>
              <a:t>negara</a:t>
            </a:r>
            <a:r>
              <a:rPr lang="en-US" dirty="0" smtClean="0"/>
              <a:t> </a:t>
            </a:r>
            <a:r>
              <a:rPr lang="en-US" dirty="0" err="1" smtClean="0"/>
              <a:t>maju</a:t>
            </a:r>
            <a:r>
              <a:rPr lang="en-US" dirty="0" smtClean="0"/>
              <a:t>, </a:t>
            </a:r>
            <a:r>
              <a:rPr lang="en-US" dirty="0" err="1" smtClean="0"/>
              <a:t>ternyata</a:t>
            </a:r>
            <a:r>
              <a:rPr lang="en-US" dirty="0" smtClean="0"/>
              <a:t> </a:t>
            </a:r>
            <a:r>
              <a:rPr lang="en-US" dirty="0" err="1" smtClean="0"/>
              <a:t>bahwa</a:t>
            </a:r>
            <a:r>
              <a:rPr lang="en-US" dirty="0" smtClean="0"/>
              <a:t> </a:t>
            </a:r>
            <a:r>
              <a:rPr lang="en-US" dirty="0" err="1" smtClean="0"/>
              <a:t>mayoritas</a:t>
            </a:r>
            <a:r>
              <a:rPr lang="en-US" dirty="0" smtClean="0"/>
              <a:t> </a:t>
            </a:r>
            <a:r>
              <a:rPr lang="en-US" dirty="0" err="1" smtClean="0"/>
              <a:t>penduduknya</a:t>
            </a:r>
            <a:r>
              <a:rPr lang="en-US" dirty="0" smtClean="0"/>
              <a:t> </a:t>
            </a:r>
            <a:r>
              <a:rPr lang="en-US" dirty="0" err="1" smtClean="0"/>
              <a:t>sehari-harinya</a:t>
            </a:r>
            <a:r>
              <a:rPr lang="en-US" dirty="0" smtClean="0"/>
              <a:t> </a:t>
            </a:r>
            <a:r>
              <a:rPr lang="en-US" dirty="0" err="1" smtClean="0"/>
              <a:t>mengikuti</a:t>
            </a:r>
            <a:r>
              <a:rPr lang="en-US" dirty="0" smtClean="0"/>
              <a:t>/</a:t>
            </a:r>
            <a:r>
              <a:rPr lang="en-US" dirty="0" err="1" smtClean="0"/>
              <a:t>mematuhi</a:t>
            </a:r>
            <a:r>
              <a:rPr lang="en-US" dirty="0" smtClean="0"/>
              <a:t> </a:t>
            </a:r>
            <a:r>
              <a:rPr lang="en-US" dirty="0" err="1" smtClean="0"/>
              <a:t>prinsip-prinsip</a:t>
            </a:r>
            <a:r>
              <a:rPr lang="en-US" dirty="0" smtClean="0"/>
              <a:t> </a:t>
            </a:r>
            <a:r>
              <a:rPr lang="en-US" dirty="0" err="1" smtClean="0"/>
              <a:t>dasar</a:t>
            </a:r>
            <a:r>
              <a:rPr lang="en-US" dirty="0" smtClean="0"/>
              <a:t> </a:t>
            </a:r>
            <a:r>
              <a:rPr lang="en-US" dirty="0" err="1" smtClean="0"/>
              <a:t>kehidupan</a:t>
            </a:r>
            <a:r>
              <a:rPr lang="en-US" dirty="0" smtClean="0"/>
              <a:t> </a:t>
            </a:r>
            <a:r>
              <a:rPr lang="en-US" dirty="0" err="1" smtClean="0"/>
              <a:t>sebagai</a:t>
            </a:r>
            <a:r>
              <a:rPr lang="en-US" dirty="0" smtClean="0"/>
              <a:t> </a:t>
            </a:r>
            <a:r>
              <a:rPr lang="en-US" dirty="0" err="1" smtClean="0"/>
              <a:t>berikut</a:t>
            </a:r>
            <a:r>
              <a:rPr lang="en-US" dirty="0" smtClean="0"/>
              <a:t>. </a:t>
            </a:r>
          </a:p>
          <a:p>
            <a:pPr fontAlgn="auto">
              <a:spcAft>
                <a:spcPts val="0"/>
              </a:spcAft>
              <a:buFont typeface="Arial" pitchFamily="34" charset="0"/>
              <a:buChar char="•"/>
              <a:defRPr/>
            </a:pPr>
            <a:endParaRPr lang="en-US" dirty="0" smtClean="0"/>
          </a:p>
          <a:p>
            <a:pPr fontAlgn="auto">
              <a:spcAft>
                <a:spcPts val="0"/>
              </a:spcAft>
              <a:buFont typeface="Arial" pitchFamily="34" charset="0"/>
              <a:buNone/>
              <a:defRPr/>
            </a:pPr>
            <a:r>
              <a:rPr lang="en-US" b="1" dirty="0" err="1" smtClean="0"/>
              <a:t>Prinsip</a:t>
            </a:r>
            <a:r>
              <a:rPr lang="en-US" b="1" dirty="0" smtClean="0"/>
              <a:t> </a:t>
            </a:r>
            <a:r>
              <a:rPr lang="en-US" b="1" dirty="0" err="1" smtClean="0"/>
              <a:t>Dasar</a:t>
            </a:r>
            <a:r>
              <a:rPr lang="en-US" b="1" dirty="0" smtClean="0"/>
              <a:t> </a:t>
            </a:r>
            <a:r>
              <a:rPr lang="en-US" b="1" dirty="0" err="1" smtClean="0"/>
              <a:t>Kehidupan</a:t>
            </a:r>
            <a:endParaRPr lang="en-US" dirty="0" smtClean="0"/>
          </a:p>
          <a:p>
            <a:pPr fontAlgn="auto">
              <a:spcAft>
                <a:spcPts val="0"/>
              </a:spcAft>
              <a:buFont typeface="Arial" pitchFamily="34" charset="0"/>
              <a:buNone/>
              <a:defRPr/>
            </a:pPr>
            <a:r>
              <a:rPr lang="en-US" dirty="0" smtClean="0"/>
              <a:t>1. </a:t>
            </a:r>
            <a:r>
              <a:rPr lang="en-US" dirty="0" err="1" smtClean="0"/>
              <a:t>Etika</a:t>
            </a:r>
            <a:r>
              <a:rPr lang="en-US" dirty="0" smtClean="0"/>
              <a:t>, </a:t>
            </a:r>
            <a:r>
              <a:rPr lang="en-US" dirty="0" err="1" smtClean="0"/>
              <a:t>sebagai</a:t>
            </a:r>
            <a:r>
              <a:rPr lang="en-US" dirty="0" smtClean="0"/>
              <a:t> </a:t>
            </a:r>
            <a:r>
              <a:rPr lang="en-US" dirty="0" err="1" smtClean="0"/>
              <a:t>prinsip</a:t>
            </a:r>
            <a:r>
              <a:rPr lang="en-US" dirty="0" smtClean="0"/>
              <a:t> </a:t>
            </a:r>
            <a:r>
              <a:rPr lang="en-US" dirty="0" err="1" smtClean="0"/>
              <a:t>dasar</a:t>
            </a:r>
            <a:r>
              <a:rPr lang="en-US" dirty="0" smtClean="0"/>
              <a:t> </a:t>
            </a:r>
            <a:r>
              <a:rPr lang="en-US" dirty="0" err="1" smtClean="0"/>
              <a:t>dalam</a:t>
            </a:r>
            <a:r>
              <a:rPr lang="en-US" dirty="0" smtClean="0"/>
              <a:t> </a:t>
            </a:r>
            <a:r>
              <a:rPr lang="en-US" dirty="0" err="1" smtClean="0"/>
              <a:t>kehidupan</a:t>
            </a:r>
            <a:r>
              <a:rPr lang="en-US" dirty="0" smtClean="0"/>
              <a:t> </a:t>
            </a:r>
            <a:r>
              <a:rPr lang="en-US" dirty="0" err="1" smtClean="0"/>
              <a:t>sehari-hari</a:t>
            </a:r>
            <a:endParaRPr lang="en-US" dirty="0" smtClean="0"/>
          </a:p>
          <a:p>
            <a:pPr fontAlgn="auto">
              <a:spcAft>
                <a:spcPts val="0"/>
              </a:spcAft>
              <a:buFont typeface="Arial" pitchFamily="34" charset="0"/>
              <a:buNone/>
              <a:defRPr/>
            </a:pPr>
            <a:r>
              <a:rPr lang="en-US" dirty="0" smtClean="0"/>
              <a:t>2. </a:t>
            </a:r>
            <a:r>
              <a:rPr lang="en-US" dirty="0" err="1" smtClean="0"/>
              <a:t>Kejujuran</a:t>
            </a:r>
            <a:r>
              <a:rPr lang="en-US" dirty="0" smtClean="0"/>
              <a:t> </a:t>
            </a:r>
            <a:r>
              <a:rPr lang="en-US" dirty="0" err="1" smtClean="0"/>
              <a:t>dan</a:t>
            </a:r>
            <a:r>
              <a:rPr lang="en-US" dirty="0" smtClean="0"/>
              <a:t> </a:t>
            </a:r>
            <a:r>
              <a:rPr lang="en-US" dirty="0" err="1" smtClean="0"/>
              <a:t>integritas</a:t>
            </a:r>
            <a:endParaRPr lang="en-US" dirty="0" smtClean="0"/>
          </a:p>
          <a:p>
            <a:pPr fontAlgn="auto">
              <a:spcAft>
                <a:spcPts val="0"/>
              </a:spcAft>
              <a:buFont typeface="Arial" pitchFamily="34" charset="0"/>
              <a:buNone/>
              <a:defRPr/>
            </a:pPr>
            <a:r>
              <a:rPr lang="en-US" dirty="0" smtClean="0"/>
              <a:t>3. </a:t>
            </a:r>
            <a:r>
              <a:rPr lang="en-US" dirty="0" err="1" smtClean="0"/>
              <a:t>Bertanggung</a:t>
            </a:r>
            <a:r>
              <a:rPr lang="en-US" dirty="0" smtClean="0"/>
              <a:t> </a:t>
            </a:r>
            <a:r>
              <a:rPr lang="en-US" dirty="0" err="1" smtClean="0"/>
              <a:t>jawab</a:t>
            </a:r>
            <a:endParaRPr lang="en-US" dirty="0" smtClean="0"/>
          </a:p>
          <a:p>
            <a:pPr fontAlgn="auto">
              <a:spcAft>
                <a:spcPts val="0"/>
              </a:spcAft>
              <a:buFont typeface="Arial" pitchFamily="34" charset="0"/>
              <a:buNone/>
              <a:defRPr/>
            </a:pPr>
            <a:r>
              <a:rPr lang="en-US" dirty="0" smtClean="0"/>
              <a:t>4. </a:t>
            </a:r>
            <a:r>
              <a:rPr lang="en-US" dirty="0" err="1" smtClean="0"/>
              <a:t>Hormat</a:t>
            </a:r>
            <a:r>
              <a:rPr lang="en-US" dirty="0" smtClean="0"/>
              <a:t> </a:t>
            </a:r>
            <a:r>
              <a:rPr lang="en-US" dirty="0" err="1" smtClean="0"/>
              <a:t>pada</a:t>
            </a:r>
            <a:r>
              <a:rPr lang="en-US" dirty="0" smtClean="0"/>
              <a:t> </a:t>
            </a:r>
            <a:r>
              <a:rPr lang="en-US" dirty="0" err="1" smtClean="0"/>
              <a:t>aturan</a:t>
            </a:r>
            <a:r>
              <a:rPr lang="en-US" dirty="0" smtClean="0"/>
              <a:t> &amp; </a:t>
            </a:r>
            <a:r>
              <a:rPr lang="en-US" dirty="0" err="1" smtClean="0"/>
              <a:t>hukum</a:t>
            </a:r>
            <a:r>
              <a:rPr lang="en-US" dirty="0" smtClean="0"/>
              <a:t> </a:t>
            </a:r>
            <a:r>
              <a:rPr lang="en-US" dirty="0" err="1" smtClean="0"/>
              <a:t>masyarakat</a:t>
            </a:r>
            <a:endParaRPr lang="en-US" dirty="0" smtClean="0"/>
          </a:p>
          <a:p>
            <a:pPr fontAlgn="auto">
              <a:spcAft>
                <a:spcPts val="0"/>
              </a:spcAft>
              <a:buFont typeface="Arial" pitchFamily="34" charset="0"/>
              <a:buNone/>
              <a:defRPr/>
            </a:pPr>
            <a:r>
              <a:rPr lang="en-US" dirty="0" smtClean="0"/>
              <a:t>5. </a:t>
            </a:r>
            <a:r>
              <a:rPr lang="en-US" dirty="0" err="1" smtClean="0"/>
              <a:t>Hormat</a:t>
            </a:r>
            <a:r>
              <a:rPr lang="en-US" dirty="0" smtClean="0"/>
              <a:t> </a:t>
            </a:r>
            <a:r>
              <a:rPr lang="en-US" dirty="0" err="1" smtClean="0"/>
              <a:t>pada</a:t>
            </a:r>
            <a:r>
              <a:rPr lang="en-US" dirty="0" smtClean="0"/>
              <a:t> </a:t>
            </a:r>
            <a:r>
              <a:rPr lang="en-US" dirty="0" err="1" smtClean="0"/>
              <a:t>hak</a:t>
            </a:r>
            <a:r>
              <a:rPr lang="en-US" dirty="0" smtClean="0"/>
              <a:t> </a:t>
            </a:r>
            <a:r>
              <a:rPr lang="en-US" dirty="0" err="1" smtClean="0"/>
              <a:t>orang</a:t>
            </a:r>
            <a:r>
              <a:rPr lang="en-US" dirty="0" smtClean="0"/>
              <a:t>/</a:t>
            </a:r>
            <a:r>
              <a:rPr lang="en-US" dirty="0" err="1" smtClean="0"/>
              <a:t>warga</a:t>
            </a:r>
            <a:r>
              <a:rPr lang="en-US" dirty="0" smtClean="0"/>
              <a:t> lain</a:t>
            </a:r>
          </a:p>
          <a:p>
            <a:pPr fontAlgn="auto">
              <a:spcAft>
                <a:spcPts val="0"/>
              </a:spcAft>
              <a:buFont typeface="Arial" pitchFamily="34" charset="0"/>
              <a:buNone/>
              <a:defRPr/>
            </a:pPr>
            <a:r>
              <a:rPr lang="en-US" dirty="0" smtClean="0"/>
              <a:t>6. </a:t>
            </a:r>
            <a:r>
              <a:rPr lang="en-US" dirty="0" err="1" smtClean="0"/>
              <a:t>Cinta</a:t>
            </a:r>
            <a:r>
              <a:rPr lang="en-US" dirty="0" smtClean="0"/>
              <a:t> </a:t>
            </a:r>
            <a:r>
              <a:rPr lang="en-US" dirty="0" err="1" smtClean="0"/>
              <a:t>pada</a:t>
            </a:r>
            <a:r>
              <a:rPr lang="en-US" dirty="0" smtClean="0"/>
              <a:t> </a:t>
            </a:r>
            <a:r>
              <a:rPr lang="en-US" dirty="0" err="1" smtClean="0"/>
              <a:t>pekerjaan</a:t>
            </a:r>
            <a:endParaRPr lang="en-US" dirty="0" smtClean="0"/>
          </a:p>
          <a:p>
            <a:pPr fontAlgn="auto">
              <a:spcAft>
                <a:spcPts val="0"/>
              </a:spcAft>
              <a:buFont typeface="Arial" pitchFamily="34" charset="0"/>
              <a:buNone/>
              <a:defRPr/>
            </a:pPr>
            <a:r>
              <a:rPr lang="en-US" dirty="0" smtClean="0"/>
              <a:t>7. </a:t>
            </a:r>
            <a:r>
              <a:rPr lang="en-US" dirty="0" err="1" smtClean="0"/>
              <a:t>Berusaha</a:t>
            </a:r>
            <a:r>
              <a:rPr lang="en-US" dirty="0" smtClean="0"/>
              <a:t> </a:t>
            </a:r>
            <a:r>
              <a:rPr lang="en-US" dirty="0" err="1" smtClean="0"/>
              <a:t>keras</a:t>
            </a:r>
            <a:r>
              <a:rPr lang="en-US" dirty="0" smtClean="0"/>
              <a:t> </a:t>
            </a:r>
            <a:r>
              <a:rPr lang="en-US" dirty="0" err="1" smtClean="0"/>
              <a:t>untuk</a:t>
            </a:r>
            <a:r>
              <a:rPr lang="en-US" dirty="0" smtClean="0"/>
              <a:t> </a:t>
            </a:r>
            <a:r>
              <a:rPr lang="en-US" dirty="0" err="1" smtClean="0"/>
              <a:t>menabung</a:t>
            </a:r>
            <a:r>
              <a:rPr lang="en-US" dirty="0" smtClean="0"/>
              <a:t> &amp; </a:t>
            </a:r>
            <a:r>
              <a:rPr lang="en-US" dirty="0" err="1" smtClean="0"/>
              <a:t>investasi</a:t>
            </a:r>
            <a:endParaRPr lang="en-US" dirty="0" smtClean="0"/>
          </a:p>
          <a:p>
            <a:pPr fontAlgn="auto">
              <a:spcAft>
                <a:spcPts val="0"/>
              </a:spcAft>
              <a:buFont typeface="Arial" pitchFamily="34" charset="0"/>
              <a:buNone/>
              <a:defRPr/>
            </a:pPr>
            <a:r>
              <a:rPr lang="en-US" dirty="0" smtClean="0"/>
              <a:t>8. Mau </a:t>
            </a:r>
            <a:r>
              <a:rPr lang="en-US" dirty="0" err="1" smtClean="0"/>
              <a:t>bekerja</a:t>
            </a:r>
            <a:r>
              <a:rPr lang="en-US" dirty="0" smtClean="0"/>
              <a:t> </a:t>
            </a:r>
            <a:r>
              <a:rPr lang="en-US" dirty="0" err="1" smtClean="0"/>
              <a:t>keras</a:t>
            </a:r>
            <a:endParaRPr lang="en-US" dirty="0" smtClean="0"/>
          </a:p>
          <a:p>
            <a:pPr fontAlgn="auto">
              <a:spcAft>
                <a:spcPts val="0"/>
              </a:spcAft>
              <a:buFont typeface="Arial" pitchFamily="34" charset="0"/>
              <a:buNone/>
              <a:defRPr/>
            </a:pPr>
            <a:r>
              <a:rPr lang="en-US" dirty="0" smtClean="0"/>
              <a:t>9. </a:t>
            </a:r>
            <a:r>
              <a:rPr lang="en-US" dirty="0" err="1" smtClean="0"/>
              <a:t>Tepat</a:t>
            </a:r>
            <a:r>
              <a:rPr lang="en-US" dirty="0" smtClean="0"/>
              <a:t> </a:t>
            </a:r>
            <a:r>
              <a:rPr lang="en-US" dirty="0" err="1" smtClean="0"/>
              <a:t>waktu</a:t>
            </a:r>
            <a:endParaRPr lang="en-US" dirty="0" smtClean="0"/>
          </a:p>
          <a:p>
            <a:pPr fontAlgn="auto">
              <a:spcAft>
                <a:spcPts val="0"/>
              </a:spcAft>
              <a:buFont typeface="Arial" pitchFamily="34" charset="0"/>
              <a:buChar char="•"/>
              <a:defRPr/>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606</Words>
  <Application>Microsoft Office PowerPoint</Application>
  <PresentationFormat>On-screen Show (4:3)</PresentationFormat>
  <Paragraphs>67</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Arial</vt:lpstr>
      <vt:lpstr>Office Theme</vt:lpstr>
      <vt:lpstr>BAB 12 KEBUDAYAAN &amp; MASYARAKAT </vt:lpstr>
      <vt:lpstr>Slide 2</vt:lpstr>
      <vt:lpstr>Slide 3</vt:lpstr>
      <vt:lpstr>Slide 4</vt:lpstr>
      <vt:lpstr>Slide 5</vt:lpstr>
      <vt:lpstr>Slide 6</vt:lpstr>
      <vt:lpstr>Slide 7</vt:lpstr>
      <vt:lpstr>Slide 8</vt:lpstr>
      <vt:lpstr>Slide 9</vt:lpstr>
      <vt:lpstr>Slide 10</vt:lpstr>
      <vt:lpstr>SEE  YOU  AGAIN</vt:lpstr>
    </vt:vector>
  </TitlesOfParts>
  <Company>UIEU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12 KEBUDAYAAN &amp; MASYARAKAT </dc:title>
  <dc:creator>User</dc:creator>
  <cp:lastModifiedBy> </cp:lastModifiedBy>
  <cp:revision>2</cp:revision>
  <dcterms:created xsi:type="dcterms:W3CDTF">2009-10-25T04:44:14Z</dcterms:created>
  <dcterms:modified xsi:type="dcterms:W3CDTF">2011-12-10T08:07:01Z</dcterms:modified>
</cp:coreProperties>
</file>