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318" r:id="rId3"/>
    <p:sldId id="320" r:id="rId4"/>
    <p:sldId id="326" r:id="rId5"/>
    <p:sldId id="321" r:id="rId6"/>
    <p:sldId id="312" r:id="rId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F4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4536" autoAdjust="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9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8C4D7-03A6-41B6-9A06-4EB567EA931E}" type="datetimeFigureOut">
              <a:rPr lang="id-ID" smtClean="0"/>
              <a:pPr/>
              <a:t>31/03/2019</a:t>
            </a:fld>
            <a:endParaRPr lang="id-ID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271A981-A8D7-46C0-8174-6F6A1EF389F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8C4D7-03A6-41B6-9A06-4EB567EA931E}" type="datetimeFigureOut">
              <a:rPr lang="id-ID" smtClean="0"/>
              <a:pPr/>
              <a:t>31/03/2019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1A981-A8D7-46C0-8174-6F6A1EF389F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8C4D7-03A6-41B6-9A06-4EB567EA931E}" type="datetimeFigureOut">
              <a:rPr lang="id-ID" smtClean="0"/>
              <a:pPr/>
              <a:t>31/03/2019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1A981-A8D7-46C0-8174-6F6A1EF389F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8C4D7-03A6-41B6-9A06-4EB567EA931E}" type="datetimeFigureOut">
              <a:rPr lang="id-ID" smtClean="0"/>
              <a:pPr/>
              <a:t>31/03/2019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id-ID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271A981-A8D7-46C0-8174-6F6A1EF389F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8C4D7-03A6-41B6-9A06-4EB567EA931E}" type="datetimeFigureOut">
              <a:rPr lang="id-ID" smtClean="0"/>
              <a:pPr/>
              <a:t>31/03/2019</a:t>
            </a:fld>
            <a:endParaRPr lang="id-ID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1A981-A8D7-46C0-8174-6F6A1EF389F4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8C4D7-03A6-41B6-9A06-4EB567EA931E}" type="datetimeFigureOut">
              <a:rPr lang="id-ID" smtClean="0"/>
              <a:pPr/>
              <a:t>31/03/2019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1A981-A8D7-46C0-8174-6F6A1EF389F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8C4D7-03A6-41B6-9A06-4EB567EA931E}" type="datetimeFigureOut">
              <a:rPr lang="id-ID" smtClean="0"/>
              <a:pPr/>
              <a:t>31/03/2019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271A981-A8D7-46C0-8174-6F6A1EF389F4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8C4D7-03A6-41B6-9A06-4EB567EA931E}" type="datetimeFigureOut">
              <a:rPr lang="id-ID" smtClean="0"/>
              <a:pPr/>
              <a:t>31/03/2019</a:t>
            </a:fld>
            <a:endParaRPr lang="id-ID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1A981-A8D7-46C0-8174-6F6A1EF389F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8C4D7-03A6-41B6-9A06-4EB567EA931E}" type="datetimeFigureOut">
              <a:rPr lang="id-ID" smtClean="0"/>
              <a:pPr/>
              <a:t>31/03/2019</a:t>
            </a:fld>
            <a:endParaRPr lang="id-ID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1A981-A8D7-46C0-8174-6F6A1EF389F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8C4D7-03A6-41B6-9A06-4EB567EA931E}" type="datetimeFigureOut">
              <a:rPr lang="id-ID" smtClean="0"/>
              <a:pPr/>
              <a:t>31/03/2019</a:t>
            </a:fld>
            <a:endParaRPr lang="id-ID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1A981-A8D7-46C0-8174-6F6A1EF389F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8C4D7-03A6-41B6-9A06-4EB567EA931E}" type="datetimeFigureOut">
              <a:rPr lang="id-ID" smtClean="0"/>
              <a:pPr/>
              <a:t>31/03/2019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1A981-A8D7-46C0-8174-6F6A1EF389F4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D48C4D7-03A6-41B6-9A06-4EB567EA931E}" type="datetimeFigureOut">
              <a:rPr lang="id-ID" smtClean="0"/>
              <a:pPr/>
              <a:t>31/03/2019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271A981-A8D7-46C0-8174-6F6A1EF389F4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428736"/>
            <a:ext cx="7858180" cy="1500198"/>
          </a:xfrm>
          <a:noFill/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12700" stA="48000" endA="300" endPos="55000" dir="5400000" sy="-90000" algn="bl" rotWithShape="0"/>
                </a:effectLst>
              </a:rPr>
              <a:t>FILSAFAT ILMU (PENDAHULUAN) </a:t>
            </a:r>
            <a:r>
              <a:rPr lang="id-ID" sz="1600" cap="none" dirty="0" smtClean="0">
                <a:solidFill>
                  <a:schemeClr val="tx1"/>
                </a:solidFill>
                <a:effectLst/>
              </a:rPr>
              <a:t/>
            </a:r>
            <a:br>
              <a:rPr lang="id-ID" sz="1600" cap="none" dirty="0" smtClean="0">
                <a:solidFill>
                  <a:schemeClr val="tx1"/>
                </a:solidFill>
                <a:effectLst/>
              </a:rPr>
            </a:br>
            <a:endParaRPr lang="id-ID" sz="16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2908" y="3429000"/>
            <a:ext cx="8058184" cy="1357322"/>
          </a:xfrm>
        </p:spPr>
        <p:txBody>
          <a:bodyPr>
            <a:noAutofit/>
          </a:bodyPr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Oleh</a:t>
            </a:r>
            <a:r>
              <a:rPr lang="id-ID" b="1" dirty="0">
                <a:solidFill>
                  <a:schemeClr val="tx1"/>
                </a:solidFill>
              </a:rPr>
              <a:t>:</a:t>
            </a:r>
            <a:endParaRPr lang="id-ID" dirty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DR. FAJARINA, SIP., </a:t>
            </a:r>
            <a:r>
              <a:rPr lang="en-US" dirty="0" err="1" smtClean="0">
                <a:solidFill>
                  <a:schemeClr val="tx1"/>
                </a:solidFill>
              </a:rPr>
              <a:t>M.Si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id-ID" dirty="0">
              <a:solidFill>
                <a:schemeClr val="tx1"/>
              </a:solidFill>
            </a:endParaRPr>
          </a:p>
          <a:p>
            <a:pPr algn="ctr"/>
            <a:endParaRPr lang="id-ID" sz="1400" dirty="0">
              <a:solidFill>
                <a:schemeClr val="tx1"/>
              </a:solidFill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>
                <a:solidFill>
                  <a:schemeClr val="tx1"/>
                </a:solidFill>
              </a:rPr>
              <a:t>Pengertian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Filsafat</a:t>
            </a:r>
            <a:r>
              <a:rPr lang="en-US" dirty="0">
                <a:solidFill>
                  <a:schemeClr val="tx1"/>
                </a:solidFill>
              </a:rPr>
              <a:t> : </a:t>
            </a:r>
            <a:r>
              <a:rPr lang="en-US" dirty="0" err="1">
                <a:solidFill>
                  <a:schemeClr val="tx1"/>
                </a:solidFill>
              </a:rPr>
              <a:t>pengertian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objek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metode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ciri-ciri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manfaat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mempelajari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filsafat</a:t>
            </a:r>
            <a:endParaRPr lang="en-US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solidFill>
                  <a:schemeClr val="tx1"/>
                </a:solidFill>
              </a:rPr>
              <a:t>Pengertian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Filsafat</a:t>
            </a:r>
            <a:r>
              <a:rPr lang="en-US" dirty="0">
                <a:solidFill>
                  <a:schemeClr val="tx1"/>
                </a:solidFill>
              </a:rPr>
              <a:t> : </a:t>
            </a:r>
            <a:r>
              <a:rPr lang="en-US" dirty="0" err="1">
                <a:solidFill>
                  <a:schemeClr val="tx1"/>
                </a:solidFill>
              </a:rPr>
              <a:t>cabang-cabang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bidang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kajian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sejarah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lahirnya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aliran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mahzab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filsafat</a:t>
            </a:r>
            <a:endParaRPr lang="en-US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s-ES" dirty="0" err="1">
                <a:solidFill>
                  <a:schemeClr val="tx1"/>
                </a:solidFill>
              </a:rPr>
              <a:t>Filsafat</a:t>
            </a:r>
            <a:r>
              <a:rPr lang="es-ES" dirty="0">
                <a:solidFill>
                  <a:schemeClr val="tx1"/>
                </a:solidFill>
              </a:rPr>
              <a:t> dan </a:t>
            </a:r>
            <a:r>
              <a:rPr lang="es-ES" dirty="0" err="1">
                <a:solidFill>
                  <a:schemeClr val="tx1"/>
                </a:solidFill>
              </a:rPr>
              <a:t>Ilmu</a:t>
            </a:r>
            <a:r>
              <a:rPr lang="es-ES" dirty="0">
                <a:solidFill>
                  <a:schemeClr val="tx1"/>
                </a:solidFill>
              </a:rPr>
              <a:t> </a:t>
            </a:r>
            <a:r>
              <a:rPr lang="es-ES" dirty="0" err="1">
                <a:solidFill>
                  <a:schemeClr val="tx1"/>
                </a:solidFill>
              </a:rPr>
              <a:t>Pengetahuan</a:t>
            </a:r>
            <a:r>
              <a:rPr lang="es-ES" dirty="0">
                <a:solidFill>
                  <a:schemeClr val="tx1"/>
                </a:solidFill>
              </a:rPr>
              <a:t> : </a:t>
            </a:r>
            <a:r>
              <a:rPr lang="es-ES" dirty="0" err="1">
                <a:solidFill>
                  <a:schemeClr val="tx1"/>
                </a:solidFill>
              </a:rPr>
              <a:t>hakikat</a:t>
            </a:r>
            <a:r>
              <a:rPr lang="es-ES" dirty="0">
                <a:solidFill>
                  <a:schemeClr val="tx1"/>
                </a:solidFill>
              </a:rPr>
              <a:t>, </a:t>
            </a:r>
            <a:r>
              <a:rPr lang="es-ES" dirty="0" err="1">
                <a:solidFill>
                  <a:schemeClr val="tx1"/>
                </a:solidFill>
              </a:rPr>
              <a:t>objek</a:t>
            </a:r>
            <a:r>
              <a:rPr lang="es-ES" dirty="0">
                <a:solidFill>
                  <a:schemeClr val="tx1"/>
                </a:solidFill>
              </a:rPr>
              <a:t>, </a:t>
            </a:r>
            <a:r>
              <a:rPr lang="es-ES" dirty="0" err="1">
                <a:solidFill>
                  <a:schemeClr val="tx1"/>
                </a:solidFill>
              </a:rPr>
              <a:t>kehadiran</a:t>
            </a:r>
            <a:r>
              <a:rPr lang="es-ES" dirty="0">
                <a:solidFill>
                  <a:schemeClr val="tx1"/>
                </a:solidFill>
              </a:rPr>
              <a:t> </a:t>
            </a:r>
            <a:r>
              <a:rPr lang="es-ES" dirty="0" err="1">
                <a:solidFill>
                  <a:schemeClr val="tx1"/>
                </a:solidFill>
              </a:rPr>
              <a:t>filsafat</a:t>
            </a:r>
            <a:r>
              <a:rPr lang="es-ES" dirty="0">
                <a:solidFill>
                  <a:schemeClr val="tx1"/>
                </a:solidFill>
              </a:rPr>
              <a:t> </a:t>
            </a:r>
            <a:r>
              <a:rPr lang="es-ES" dirty="0" err="1">
                <a:solidFill>
                  <a:schemeClr val="tx1"/>
                </a:solidFill>
              </a:rPr>
              <a:t>sebagai</a:t>
            </a:r>
            <a:r>
              <a:rPr lang="es-ES" dirty="0">
                <a:solidFill>
                  <a:schemeClr val="tx1"/>
                </a:solidFill>
              </a:rPr>
              <a:t> </a:t>
            </a:r>
            <a:r>
              <a:rPr lang="es-ES" dirty="0" err="1">
                <a:solidFill>
                  <a:schemeClr val="tx1"/>
                </a:solidFill>
              </a:rPr>
              <a:t>ilmu</a:t>
            </a:r>
            <a:r>
              <a:rPr lang="es-ES" dirty="0">
                <a:solidFill>
                  <a:schemeClr val="tx1"/>
                </a:solidFill>
              </a:rPr>
              <a:t> </a:t>
            </a:r>
            <a:r>
              <a:rPr lang="es-ES" dirty="0" err="1">
                <a:solidFill>
                  <a:schemeClr val="tx1"/>
                </a:solidFill>
              </a:rPr>
              <a:t>pengetahuan</a:t>
            </a:r>
            <a:r>
              <a:rPr lang="es-ES" dirty="0">
                <a:solidFill>
                  <a:schemeClr val="tx1"/>
                </a:solidFill>
              </a:rPr>
              <a:t>, dan </a:t>
            </a:r>
            <a:r>
              <a:rPr lang="es-ES" dirty="0" err="1">
                <a:solidFill>
                  <a:schemeClr val="tx1"/>
                </a:solidFill>
              </a:rPr>
              <a:t>eksistensi</a:t>
            </a:r>
            <a:r>
              <a:rPr lang="es-ES" dirty="0">
                <a:solidFill>
                  <a:schemeClr val="tx1"/>
                </a:solidFill>
              </a:rPr>
              <a:t> </a:t>
            </a:r>
            <a:r>
              <a:rPr lang="es-ES" dirty="0" err="1">
                <a:solidFill>
                  <a:schemeClr val="tx1"/>
                </a:solidFill>
              </a:rPr>
              <a:t>ilmu</a:t>
            </a:r>
            <a:r>
              <a:rPr lang="es-ES" dirty="0">
                <a:solidFill>
                  <a:schemeClr val="tx1"/>
                </a:solidFill>
              </a:rPr>
              <a:t> </a:t>
            </a:r>
            <a:r>
              <a:rPr lang="es-ES" dirty="0" err="1">
                <a:solidFill>
                  <a:schemeClr val="tx1"/>
                </a:solidFill>
              </a:rPr>
              <a:t>pengetahuan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304800" y="61469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MATERI PEMBAHASAN SATU SEMESTER</a:t>
            </a:r>
            <a:endParaRPr lang="id-ID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72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 smtClean="0">
                <a:effectLst/>
              </a:rPr>
              <a:t/>
            </a:r>
            <a:br>
              <a:rPr lang="en-US" sz="2800" dirty="0" smtClean="0">
                <a:effectLst/>
              </a:rPr>
            </a:br>
            <a:r>
              <a:rPr lang="en-US" sz="2800" dirty="0">
                <a:solidFill>
                  <a:schemeClr val="tx1"/>
                </a:solidFill>
              </a:rPr>
              <a:t>MATERI PEMBAHASAN SATU SEMESTER</a:t>
            </a:r>
            <a:r>
              <a:rPr lang="en-US" sz="2800" dirty="0" smtClean="0">
                <a:effectLst/>
              </a:rPr>
              <a:t/>
            </a:r>
            <a:br>
              <a:rPr lang="en-US" sz="2800" dirty="0" smtClean="0">
                <a:effectLst/>
              </a:rPr>
            </a:b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err="1">
                <a:solidFill>
                  <a:schemeClr val="tx1"/>
                </a:solidFill>
              </a:rPr>
              <a:t>Filsafat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Ilmu</a:t>
            </a:r>
            <a:r>
              <a:rPr lang="en-US" dirty="0">
                <a:solidFill>
                  <a:schemeClr val="tx1"/>
                </a:solidFill>
              </a:rPr>
              <a:t> : </a:t>
            </a:r>
            <a:r>
              <a:rPr lang="en-US" dirty="0" err="1">
                <a:solidFill>
                  <a:schemeClr val="tx1"/>
                </a:solidFill>
              </a:rPr>
              <a:t>hakekat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ilmu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pengetahuan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pengertian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filsafat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ilmu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objek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pendekatan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fungsi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arah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ruang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lingkup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perkembangan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filsafat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ilmu</a:t>
            </a:r>
            <a:endParaRPr lang="en-US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 startAt="4"/>
            </a:pPr>
            <a:r>
              <a:rPr lang="fi-FI" dirty="0">
                <a:solidFill>
                  <a:schemeClr val="tx1"/>
                </a:solidFill>
              </a:rPr>
              <a:t>Substansi Filsafat Ilmu : kenyataan atau fakta, konfirmasi, konsep dan definisi </a:t>
            </a:r>
            <a:endParaRPr lang="fi-FI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 startAt="4"/>
            </a:pPr>
            <a:r>
              <a:rPr lang="en-US" dirty="0">
                <a:solidFill>
                  <a:schemeClr val="tx1"/>
                </a:solidFill>
              </a:rPr>
              <a:t>REVIEW MATERI-MATERI ONLINE SEBELUM UJIAN </a:t>
            </a:r>
            <a:r>
              <a:rPr lang="es-ES" dirty="0">
                <a:solidFill>
                  <a:schemeClr val="tx1"/>
                </a:solidFill>
              </a:rPr>
              <a:t>TENGAH </a:t>
            </a:r>
            <a:r>
              <a:rPr lang="en-US" dirty="0">
                <a:solidFill>
                  <a:schemeClr val="tx1"/>
                </a:solidFill>
              </a:rPr>
              <a:t>SEMESTER</a:t>
            </a:r>
          </a:p>
          <a:p>
            <a:pPr marL="514350" indent="-514350">
              <a:buFont typeface="+mj-lt"/>
              <a:buAutoNum type="arabicPeriod" startAt="4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15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MATERI PEMBAHASAN SATU SEMESTER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7"/>
            </a:pPr>
            <a:r>
              <a:rPr lang="fi-FI" dirty="0">
                <a:solidFill>
                  <a:schemeClr val="tx1"/>
                </a:solidFill>
              </a:rPr>
              <a:t>Jalinan Ilmu, Filsafat, dan </a:t>
            </a:r>
            <a:r>
              <a:rPr lang="fi-FI" dirty="0" smtClean="0">
                <a:solidFill>
                  <a:schemeClr val="tx1"/>
                </a:solidFill>
              </a:rPr>
              <a:t>Agama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dirty="0" err="1">
                <a:solidFill>
                  <a:schemeClr val="tx1"/>
                </a:solidFill>
              </a:rPr>
              <a:t>Dimensi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Kajian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Filsafat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Ilmu</a:t>
            </a:r>
            <a:r>
              <a:rPr lang="en-US" dirty="0">
                <a:solidFill>
                  <a:schemeClr val="tx1"/>
                </a:solidFill>
              </a:rPr>
              <a:t> : </a:t>
            </a:r>
            <a:r>
              <a:rPr lang="en-US" dirty="0" err="1" smtClean="0">
                <a:solidFill>
                  <a:schemeClr val="tx1"/>
                </a:solidFill>
              </a:rPr>
              <a:t>Ontologi</a:t>
            </a:r>
            <a:endParaRPr lang="en-US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 startAt="7"/>
            </a:pPr>
            <a:r>
              <a:rPr lang="en-US" dirty="0" err="1">
                <a:solidFill>
                  <a:schemeClr val="tx1"/>
                </a:solidFill>
              </a:rPr>
              <a:t>Dimensi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Kajian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Filsafat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Ilmu</a:t>
            </a:r>
            <a:r>
              <a:rPr lang="en-US" dirty="0">
                <a:solidFill>
                  <a:schemeClr val="tx1"/>
                </a:solidFill>
              </a:rPr>
              <a:t> : </a:t>
            </a:r>
            <a:r>
              <a:rPr lang="en-US" dirty="0" err="1" smtClean="0">
                <a:solidFill>
                  <a:schemeClr val="tx1"/>
                </a:solidFill>
              </a:rPr>
              <a:t>Epistemologi</a:t>
            </a:r>
            <a:endParaRPr lang="en-US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 startAt="7"/>
            </a:pPr>
            <a:r>
              <a:rPr lang="en-US" dirty="0" err="1">
                <a:solidFill>
                  <a:schemeClr val="tx1"/>
                </a:solidFill>
              </a:rPr>
              <a:t>Dimensi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Kajian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Filsafat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Ilmu</a:t>
            </a:r>
            <a:r>
              <a:rPr lang="en-US" dirty="0">
                <a:solidFill>
                  <a:schemeClr val="tx1"/>
                </a:solidFill>
              </a:rPr>
              <a:t> : </a:t>
            </a:r>
            <a:r>
              <a:rPr lang="en-US" dirty="0" err="1" smtClean="0">
                <a:solidFill>
                  <a:schemeClr val="tx1"/>
                </a:solidFill>
              </a:rPr>
              <a:t>Aksiologi</a:t>
            </a:r>
            <a:endParaRPr lang="en-US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 startAt="7"/>
            </a:pPr>
            <a:r>
              <a:rPr lang="en-US" dirty="0" err="1">
                <a:solidFill>
                  <a:schemeClr val="tx1"/>
                </a:solidFill>
              </a:rPr>
              <a:t>Filsafat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Ilmu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Ilmu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Komunikasi</a:t>
            </a:r>
            <a:r>
              <a:rPr lang="en-US" dirty="0">
                <a:solidFill>
                  <a:schemeClr val="tx1"/>
                </a:solidFill>
              </a:rPr>
              <a:t> : </a:t>
            </a:r>
            <a:r>
              <a:rPr lang="en-US" dirty="0" err="1">
                <a:solidFill>
                  <a:schemeClr val="tx1"/>
                </a:solidFill>
              </a:rPr>
              <a:t>kaitan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teori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komunikasi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filsafat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ilmu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membangun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filsafat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komunikasi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mencapai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kebenaran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92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MATERI PEMBAHASAN SATU SEMESTER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12"/>
            </a:pPr>
            <a:r>
              <a:rPr lang="en-US" dirty="0" err="1">
                <a:solidFill>
                  <a:schemeClr val="tx1"/>
                </a:solidFill>
              </a:rPr>
              <a:t>Filsafat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Ilmu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Ilmu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Komunikasi</a:t>
            </a:r>
            <a:r>
              <a:rPr lang="en-US" dirty="0">
                <a:solidFill>
                  <a:schemeClr val="tx1"/>
                </a:solidFill>
              </a:rPr>
              <a:t> : </a:t>
            </a:r>
            <a:r>
              <a:rPr lang="en-US" dirty="0" err="1">
                <a:solidFill>
                  <a:schemeClr val="tx1"/>
                </a:solidFill>
              </a:rPr>
              <a:t>filsafat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ilmu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penelitian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keilmuan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komunikasi</a:t>
            </a:r>
            <a:r>
              <a:rPr lang="en-US" dirty="0">
                <a:solidFill>
                  <a:schemeClr val="tx1"/>
                </a:solidFill>
              </a:rPr>
              <a:t> (</a:t>
            </a:r>
            <a:r>
              <a:rPr lang="en-US" dirty="0" err="1">
                <a:solidFill>
                  <a:schemeClr val="tx1"/>
                </a:solidFill>
              </a:rPr>
              <a:t>tema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ontologis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tema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epistemologis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tema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perspektif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aksiologis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pPr marL="514350" indent="-514350">
              <a:buFont typeface="+mj-lt"/>
              <a:buAutoNum type="arabicPeriod" startAt="12"/>
            </a:pPr>
            <a:r>
              <a:rPr lang="en-US" dirty="0" err="1">
                <a:solidFill>
                  <a:schemeClr val="tx1"/>
                </a:solidFill>
              </a:rPr>
              <a:t>Sarana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berpikir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ilmiah</a:t>
            </a:r>
            <a:r>
              <a:rPr lang="en-US" dirty="0">
                <a:solidFill>
                  <a:schemeClr val="tx1"/>
                </a:solidFill>
              </a:rPr>
              <a:t> : </a:t>
            </a:r>
            <a:r>
              <a:rPr lang="en-US" dirty="0" err="1">
                <a:solidFill>
                  <a:schemeClr val="tx1"/>
                </a:solidFill>
              </a:rPr>
              <a:t>bahasa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matematika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statistik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logika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29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69029" y="3000372"/>
            <a:ext cx="466993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spc="50" dirty="0" err="1" smtClean="0">
                <a:ln w="11430"/>
              </a:rPr>
              <a:t>Sekian</a:t>
            </a:r>
            <a:r>
              <a:rPr lang="en-US" sz="3600" b="1" spc="50" dirty="0" smtClean="0">
                <a:ln w="11430"/>
              </a:rPr>
              <a:t> &amp; </a:t>
            </a:r>
            <a:r>
              <a:rPr lang="id-ID" sz="3600" b="1" cap="none" spc="50" dirty="0" smtClean="0">
                <a:ln w="11430"/>
              </a:rPr>
              <a:t>Terima</a:t>
            </a:r>
            <a:r>
              <a:rPr lang="en-US" sz="3600" b="1" cap="none" spc="50" dirty="0" smtClean="0">
                <a:ln w="11430"/>
              </a:rPr>
              <a:t>k</a:t>
            </a:r>
            <a:r>
              <a:rPr lang="id-ID" sz="3600" b="1" cap="none" spc="50" dirty="0" smtClean="0">
                <a:ln w="11430"/>
              </a:rPr>
              <a:t>asih</a:t>
            </a:r>
          </a:p>
        </p:txBody>
      </p:sp>
    </p:spTree>
    <p:extLst>
      <p:ext uri="{BB962C8B-B14F-4D97-AF65-F5344CB8AC3E}">
        <p14:creationId xmlns:p14="http://schemas.microsoft.com/office/powerpoint/2010/main" val="81262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14821592</TotalTime>
  <Words>209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Franklin Gothic Book</vt:lpstr>
      <vt:lpstr>Franklin Gothic Medium</vt:lpstr>
      <vt:lpstr>Wingdings 2</vt:lpstr>
      <vt:lpstr>Trek</vt:lpstr>
      <vt:lpstr>FILSAFAT ILMU (PENDAHULUAN)  </vt:lpstr>
      <vt:lpstr>MATERI PEMBAHASAN SATU SEMESTER</vt:lpstr>
      <vt:lpstr> MATERI PEMBAHASAN SATU SEMESTER </vt:lpstr>
      <vt:lpstr>MATERI PEMBAHASAN SATU SEMESTER </vt:lpstr>
      <vt:lpstr>MATERI PEMBAHASAN SATU SEMESTER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KOSNTRUKSI MAKNA IBU BEKERJA: ANTARA PEKERJAAN DAN PENGASUHAN ANAK (Studi Fenomenologi Terhadap Ibu Bekerja di Kota Ambon)</dc:title>
  <dc:creator>hp</dc:creator>
  <cp:lastModifiedBy>Fajarina</cp:lastModifiedBy>
  <cp:revision>292</cp:revision>
  <dcterms:created xsi:type="dcterms:W3CDTF">2013-09-10T05:50:08Z</dcterms:created>
  <dcterms:modified xsi:type="dcterms:W3CDTF">2019-03-31T01:22:05Z</dcterms:modified>
</cp:coreProperties>
</file>