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9E66B9-4DDF-49CF-BC51-199A22FD18D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Gilang%20Pratama\Documents\Esa%20Unggul\Statistik%201\pertemuan%209-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Sheet1!$C$2</c:f>
              <c:strCache>
                <c:ptCount val="1"/>
                <c:pt idx="0">
                  <c:v>p(x)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Sheet1!$A$3:$A$8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0.18</c:v>
                </c:pt>
                <c:pt idx="1">
                  <c:v>0.39</c:v>
                </c:pt>
                <c:pt idx="2">
                  <c:v>0.24</c:v>
                </c:pt>
                <c:pt idx="3">
                  <c:v>0.14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745584"/>
        <c:axId val="15567468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Jumlah Hari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Sheet1!$A$3:$A$8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54</c:v>
                      </c:pt>
                      <c:pt idx="1">
                        <c:v>117</c:v>
                      </c:pt>
                      <c:pt idx="2">
                        <c:v>72</c:v>
                      </c:pt>
                      <c:pt idx="3">
                        <c:v>42</c:v>
                      </c:pt>
                      <c:pt idx="4">
                        <c:v>12</c:v>
                      </c:pt>
                      <c:pt idx="5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55674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56746832"/>
        <c:crosses val="autoZero"/>
        <c:auto val="1"/>
        <c:lblAlgn val="ctr"/>
        <c:lblOffset val="100"/>
        <c:noMultiLvlLbl val="0"/>
      </c:catAx>
      <c:valAx>
        <c:axId val="155674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5674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F(x)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Sheet1!$A$3:$A$8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1">
                  <c:v>0.57</c:v>
                </c:pt>
                <c:pt idx="2">
                  <c:v>0.81</c:v>
                </c:pt>
                <c:pt idx="3">
                  <c:v>0.95</c:v>
                </c:pt>
                <c:pt idx="4">
                  <c:v>0.99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499632"/>
        <c:axId val="16194983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Jumlah Hari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Sheet1!$A$3:$A$8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54</c:v>
                      </c:pt>
                      <c:pt idx="1">
                        <c:v>117</c:v>
                      </c:pt>
                      <c:pt idx="2">
                        <c:v>72</c:v>
                      </c:pt>
                      <c:pt idx="3">
                        <c:v>42</c:v>
                      </c:pt>
                      <c:pt idx="4">
                        <c:v>12</c:v>
                      </c:pt>
                      <c:pt idx="5">
                        <c:v>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p(x)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Sheet1!$A$3:$A$8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Sheet1!$C$3:$C$8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0.18</c:v>
                      </c:pt>
                      <c:pt idx="1">
                        <c:v>0.39</c:v>
                      </c:pt>
                      <c:pt idx="2">
                        <c:v>0.24</c:v>
                      </c:pt>
                      <c:pt idx="3">
                        <c:v>0.14</c:v>
                      </c:pt>
                      <c:pt idx="4">
                        <c:v>0.04</c:v>
                      </c:pt>
                      <c:pt idx="5">
                        <c:v>0.01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61949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19498384"/>
        <c:crosses val="autoZero"/>
        <c:auto val="1"/>
        <c:lblAlgn val="ctr"/>
        <c:lblOffset val="100"/>
        <c:noMultiLvlLbl val="0"/>
      </c:catAx>
      <c:valAx>
        <c:axId val="161949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1949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8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A667-7A3C-42B5-9E48-D4DD60F3909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6F99-C4C1-4634-847C-8234C56D6D7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5598" y="25034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8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2911" y="4142508"/>
            <a:ext cx="7772400" cy="12334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VARIABEL ACAK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텍스트 개체 틀 3"/>
          <p:cNvSpPr txBox="1"/>
          <p:nvPr/>
        </p:nvSpPr>
        <p:spPr>
          <a:xfrm>
            <a:off x="7715413" y="975536"/>
            <a:ext cx="1115757" cy="49797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7200" b="1" kern="1200" baseline="0">
                <a:ln w="25400">
                  <a:solidFill>
                    <a:srgbClr val="FF0000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  <a:defRPr/>
            </a:pPr>
            <a:r>
              <a:rPr lang="en-US" altLang="ko-KR" sz="3300" dirty="0" smtClean="0">
                <a:ln w="3175">
                  <a:noFill/>
                </a:ln>
                <a:solidFill>
                  <a:sysClr val="window" lastClr="FFFFFF">
                    <a:lumMod val="85000"/>
                  </a:sysClr>
                </a:solidFill>
              </a:rPr>
              <a:t>10</a:t>
            </a:r>
            <a:endParaRPr lang="ko-KR" altLang="en-US" sz="3300" dirty="0">
              <a:ln w="3175">
                <a:noFill/>
              </a:ln>
              <a:solidFill>
                <a:sysClr val="window" lastClr="FFFFFF">
                  <a:lumMod val="85000"/>
                </a:sysClr>
              </a:solidFill>
            </a:endParaRPr>
          </a:p>
        </p:txBody>
      </p:sp>
      <p:sp>
        <p:nvSpPr>
          <p:cNvPr id="5" name="도넛 1"/>
          <p:cNvSpPr/>
          <p:nvPr/>
        </p:nvSpPr>
        <p:spPr>
          <a:xfrm>
            <a:off x="7713038" y="581658"/>
            <a:ext cx="1120508" cy="1120508"/>
          </a:xfrm>
          <a:prstGeom prst="donut">
            <a:avLst>
              <a:gd name="adj" fmla="val 9696"/>
            </a:avLst>
          </a:prstGeom>
          <a:blipFill>
            <a:blip r:embed="rId1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latinLnBrk="1">
              <a:defRPr/>
            </a:pPr>
            <a:endParaRPr lang="ko-KR" altLang="en-US" sz="1350" kern="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6" name="그룹 66"/>
          <p:cNvGrpSpPr/>
          <p:nvPr/>
        </p:nvGrpSpPr>
        <p:grpSpPr>
          <a:xfrm>
            <a:off x="8158358" y="760676"/>
            <a:ext cx="247680" cy="220823"/>
            <a:chOff x="4446588" y="1416050"/>
            <a:chExt cx="527050" cy="469900"/>
          </a:xfrm>
          <a:solidFill>
            <a:sysClr val="window" lastClr="FFFFFF">
              <a:lumMod val="75000"/>
            </a:sysClr>
          </a:solidFill>
        </p:grpSpPr>
        <p:sp>
          <p:nvSpPr>
            <p:cNvPr id="7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8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9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0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Diketahui </a:t>
                </a:r>
                <a:r>
                  <a:rPr lang="en-US" sz="2400" dirty="0" err="1" smtClean="0"/>
                  <a:t>suatu</a:t>
                </a:r>
                <a:r>
                  <a:rPr lang="en-US" sz="2400" dirty="0" smtClean="0"/>
                  <a:t> variable X </a:t>
                </a:r>
                <a:r>
                  <a:rPr lang="en-US" sz="2400" dirty="0" err="1" smtClean="0"/>
                  <a:t>dapat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mengambil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dari</a:t>
                </a:r>
                <a:r>
                  <a:rPr lang="en-US" sz="2400" dirty="0" smtClean="0"/>
                  <a:t> 0,1,2,3,4 (</a:t>
                </a:r>
                <a:r>
                  <a:rPr lang="en-US" sz="2400" dirty="0" err="1" smtClean="0"/>
                  <a:t>diskrit</a:t>
                </a:r>
                <a:r>
                  <a:rPr lang="en-US" sz="2400" dirty="0" smtClean="0"/>
                  <a:t>) </a:t>
                </a:r>
                <a:r>
                  <a:rPr lang="en-US" sz="2400" dirty="0" err="1" smtClean="0"/>
                  <a:t>dengan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fungsi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probabilitas</a:t>
                </a:r>
                <a:r>
                  <a:rPr lang="en-US" sz="2400" dirty="0" smtClean="0"/>
                  <a:t> p(x) </a:t>
                </a:r>
                <a:r>
                  <a:rPr lang="en-US" sz="2400" dirty="0" err="1" smtClean="0"/>
                  <a:t>sebagai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berikut</a:t>
                </a:r>
                <a:r>
                  <a:rPr lang="en-US" sz="24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4!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err="1" smtClean="0"/>
                  <a:t>Carilah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distribusi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probabilitas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distribusi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probabilitas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kumulatif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untuk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seluruh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nilai</a:t>
                </a:r>
                <a:r>
                  <a:rPr lang="en-US" sz="2400" dirty="0" smtClean="0"/>
                  <a:t> x </a:t>
                </a:r>
                <a:r>
                  <a:rPr lang="en-US" sz="2400" dirty="0" err="1" smtClean="0"/>
                  <a:t>dan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kemudian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gambarkan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grafiknya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9450" y="874440"/>
          <a:ext cx="8177349" cy="469646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{21E4AEA4-8DFA-4A89-87EB-49C32662AFE0}</a:tableStyleId>
              </a:tblPr>
              <a:tblGrid>
                <a:gridCol w="1188721"/>
                <a:gridCol w="4075612"/>
                <a:gridCol w="2913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181172" t="-8197" r="-1255" b="-2437705"/>
                      </a:stretch>
                    </a:blipFill>
                  </a:tcPr>
                </a:tc>
              </a:tr>
              <a:tr h="645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29447" t="-62264" r="-72347" b="-130283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181172" t="-62264" r="-1255" b="-1302830"/>
                      </a:stretch>
                    </a:blipFill>
                  </a:tcPr>
                </a:tc>
              </a:tr>
              <a:tr h="919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29447" t="-113907" r="-72347" b="-81457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181172" t="-113907" r="-1255" b="-814570"/>
                      </a:stretch>
                    </a:blipFill>
                  </a:tcPr>
                </a:tc>
              </a:tr>
              <a:tr h="919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29447" t="-213907" r="-72347" b="-71457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181172" t="-213907" r="-1255" b="-714570"/>
                      </a:stretch>
                    </a:blipFill>
                  </a:tcPr>
                </a:tc>
              </a:tr>
              <a:tr h="919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29447" t="-313907" r="-72347" b="-61457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181172" t="-313907" r="-1255" b="-614570"/>
                      </a:stretch>
                    </a:blipFill>
                  </a:tcPr>
                </a:tc>
              </a:tr>
              <a:tr h="9199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29447" t="-413907" r="-72347" b="-51457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1"/>
                      <a:stretch>
                        <a:fillRect l="-181172" t="-413907" r="-1255" b="-514570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varians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variable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9349" y="2206852"/>
          <a:ext cx="6477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0891" y="3213463"/>
            <a:ext cx="788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X =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1 </a:t>
            </a:r>
            <a:r>
              <a:rPr lang="en-US" dirty="0" err="1" smtClean="0"/>
              <a:t>minggu</a:t>
            </a:r>
            <a:r>
              <a:rPr lang="en-US" dirty="0" smtClean="0"/>
              <a:t>. Dan P(x)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/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X =x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Hitunglah</a:t>
            </a:r>
            <a:r>
              <a:rPr lang="en-US" dirty="0" smtClean="0"/>
              <a:t> rata-rata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variable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diskrit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19349" y="2206852"/>
          <a:ext cx="6477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0891" y="3213463"/>
                <a:ext cx="788996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0,125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0,375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0,375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+3.(0,125)=1,5</m:t>
                      </m:r>
                    </m:oMath>
                  </m:oMathPara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Jadi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secara</a:t>
                </a:r>
                <a:r>
                  <a:rPr lang="en-US" dirty="0" smtClean="0"/>
                  <a:t> rata-rata,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diharapkan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pesanan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masuk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selama</a:t>
                </a:r>
                <a:r>
                  <a:rPr lang="en-US" dirty="0" smtClean="0"/>
                  <a:t> 1 </a:t>
                </a:r>
                <a:r>
                  <a:rPr lang="en-US" dirty="0" err="1" smtClean="0"/>
                  <a:t>minggu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sebanyak</a:t>
                </a:r>
                <a:r>
                  <a:rPr lang="en-US" dirty="0" smtClean="0"/>
                  <a:t> 1,5 </a:t>
                </a:r>
                <a:r>
                  <a:rPr lang="en-US" dirty="0" err="1" smtClean="0"/>
                  <a:t>satuan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" y="3213463"/>
                <a:ext cx="7889966" cy="1477328"/>
              </a:xfrm>
              <a:prstGeom prst="rect">
                <a:avLst/>
              </a:prstGeom>
              <a:blipFill rotWithShape="1">
                <a:blip r:embed="rId1"/>
                <a:stretch>
                  <a:fillRect l="-541" t="-30165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47"/>
          <p:cNvSpPr/>
          <p:nvPr/>
        </p:nvSpPr>
        <p:spPr bwMode="auto">
          <a:xfrm>
            <a:off x="2850367" y="1679530"/>
            <a:ext cx="3554987" cy="3553775"/>
          </a:xfrm>
          <a:custGeom>
            <a:avLst/>
            <a:gdLst>
              <a:gd name="T0" fmla="*/ 1646 w 2197"/>
              <a:gd name="T1" fmla="*/ 0 h 2197"/>
              <a:gd name="T2" fmla="*/ 1095 w 2197"/>
              <a:gd name="T3" fmla="*/ 551 h 2197"/>
              <a:gd name="T4" fmla="*/ 1122 w 2197"/>
              <a:gd name="T5" fmla="*/ 722 h 2197"/>
              <a:gd name="T6" fmla="*/ 721 w 2197"/>
              <a:gd name="T7" fmla="*/ 1122 h 2197"/>
              <a:gd name="T8" fmla="*/ 551 w 2197"/>
              <a:gd name="T9" fmla="*/ 1095 h 2197"/>
              <a:gd name="T10" fmla="*/ 0 w 2197"/>
              <a:gd name="T11" fmla="*/ 1646 h 2197"/>
              <a:gd name="T12" fmla="*/ 551 w 2197"/>
              <a:gd name="T13" fmla="*/ 2197 h 2197"/>
              <a:gd name="T14" fmla="*/ 1102 w 2197"/>
              <a:gd name="T15" fmla="*/ 1646 h 2197"/>
              <a:gd name="T16" fmla="*/ 1075 w 2197"/>
              <a:gd name="T17" fmla="*/ 1475 h 2197"/>
              <a:gd name="T18" fmla="*/ 1475 w 2197"/>
              <a:gd name="T19" fmla="*/ 1075 h 2197"/>
              <a:gd name="T20" fmla="*/ 1646 w 2197"/>
              <a:gd name="T21" fmla="*/ 1102 h 2197"/>
              <a:gd name="T22" fmla="*/ 2197 w 2197"/>
              <a:gd name="T23" fmla="*/ 551 h 2197"/>
              <a:gd name="T24" fmla="*/ 1646 w 2197"/>
              <a:gd name="T25" fmla="*/ 0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97" h="2197">
                <a:moveTo>
                  <a:pt x="1646" y="0"/>
                </a:moveTo>
                <a:cubicBezTo>
                  <a:pt x="1342" y="0"/>
                  <a:pt x="1095" y="247"/>
                  <a:pt x="1095" y="551"/>
                </a:cubicBezTo>
                <a:cubicBezTo>
                  <a:pt x="1095" y="611"/>
                  <a:pt x="1104" y="668"/>
                  <a:pt x="1122" y="722"/>
                </a:cubicBezTo>
                <a:cubicBezTo>
                  <a:pt x="1209" y="991"/>
                  <a:pt x="990" y="1209"/>
                  <a:pt x="721" y="1122"/>
                </a:cubicBezTo>
                <a:cubicBezTo>
                  <a:pt x="668" y="1105"/>
                  <a:pt x="610" y="1095"/>
                  <a:pt x="551" y="1095"/>
                </a:cubicBezTo>
                <a:cubicBezTo>
                  <a:pt x="247" y="1095"/>
                  <a:pt x="0" y="1342"/>
                  <a:pt x="0" y="1646"/>
                </a:cubicBezTo>
                <a:cubicBezTo>
                  <a:pt x="0" y="1950"/>
                  <a:pt x="247" y="2197"/>
                  <a:pt x="551" y="2197"/>
                </a:cubicBezTo>
                <a:cubicBezTo>
                  <a:pt x="855" y="2197"/>
                  <a:pt x="1102" y="1950"/>
                  <a:pt x="1102" y="1646"/>
                </a:cubicBezTo>
                <a:cubicBezTo>
                  <a:pt x="1102" y="1586"/>
                  <a:pt x="1092" y="1529"/>
                  <a:pt x="1075" y="1475"/>
                </a:cubicBezTo>
                <a:cubicBezTo>
                  <a:pt x="988" y="1206"/>
                  <a:pt x="1206" y="988"/>
                  <a:pt x="1475" y="1075"/>
                </a:cubicBezTo>
                <a:cubicBezTo>
                  <a:pt x="1529" y="1093"/>
                  <a:pt x="1586" y="1102"/>
                  <a:pt x="1646" y="1102"/>
                </a:cubicBezTo>
                <a:cubicBezTo>
                  <a:pt x="1950" y="1102"/>
                  <a:pt x="2197" y="855"/>
                  <a:pt x="2197" y="551"/>
                </a:cubicBezTo>
                <a:cubicBezTo>
                  <a:pt x="2197" y="247"/>
                  <a:pt x="1950" y="0"/>
                  <a:pt x="1646" y="0"/>
                </a:cubicBezTo>
                <a:close/>
              </a:path>
            </a:pathLst>
          </a:custGeom>
          <a:solidFill>
            <a:srgbClr val="1C8ABA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3765"/>
            <a:endParaRPr lang="en-US" sz="105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663" y="439098"/>
            <a:ext cx="7772400" cy="14562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VARIABEL ACAK</a:t>
            </a:r>
            <a:endParaRPr lang="en-US" sz="4000" dirty="0"/>
          </a:p>
        </p:txBody>
      </p:sp>
      <p:sp>
        <p:nvSpPr>
          <p:cNvPr id="35" name="Freeform 46"/>
          <p:cNvSpPr/>
          <p:nvPr/>
        </p:nvSpPr>
        <p:spPr bwMode="auto">
          <a:xfrm>
            <a:off x="3204944" y="2017560"/>
            <a:ext cx="3706391" cy="3705180"/>
          </a:xfrm>
          <a:custGeom>
            <a:avLst/>
            <a:gdLst>
              <a:gd name="T0" fmla="*/ 1590 w 2291"/>
              <a:gd name="T1" fmla="*/ 888 h 2290"/>
              <a:gd name="T2" fmla="*/ 1387 w 2291"/>
              <a:gd name="T3" fmla="*/ 918 h 2290"/>
              <a:gd name="T4" fmla="*/ 885 w 2291"/>
              <a:gd name="T5" fmla="*/ 527 h 2290"/>
              <a:gd name="T6" fmla="*/ 893 w 2291"/>
              <a:gd name="T7" fmla="*/ 446 h 2290"/>
              <a:gd name="T8" fmla="*/ 447 w 2291"/>
              <a:gd name="T9" fmla="*/ 0 h 2290"/>
              <a:gd name="T10" fmla="*/ 0 w 2291"/>
              <a:gd name="T11" fmla="*/ 446 h 2290"/>
              <a:gd name="T12" fmla="*/ 447 w 2291"/>
              <a:gd name="T13" fmla="*/ 892 h 2290"/>
              <a:gd name="T14" fmla="*/ 528 w 2291"/>
              <a:gd name="T15" fmla="*/ 885 h 2290"/>
              <a:gd name="T16" fmla="*/ 919 w 2291"/>
              <a:gd name="T17" fmla="*/ 1386 h 2290"/>
              <a:gd name="T18" fmla="*/ 889 w 2291"/>
              <a:gd name="T19" fmla="*/ 1589 h 2290"/>
              <a:gd name="T20" fmla="*/ 1590 w 2291"/>
              <a:gd name="T21" fmla="*/ 2290 h 2290"/>
              <a:gd name="T22" fmla="*/ 2291 w 2291"/>
              <a:gd name="T23" fmla="*/ 1589 h 2290"/>
              <a:gd name="T24" fmla="*/ 1590 w 2291"/>
              <a:gd name="T25" fmla="*/ 888 h 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1" h="2290">
                <a:moveTo>
                  <a:pt x="1590" y="888"/>
                </a:moveTo>
                <a:cubicBezTo>
                  <a:pt x="1519" y="888"/>
                  <a:pt x="1451" y="899"/>
                  <a:pt x="1387" y="918"/>
                </a:cubicBezTo>
                <a:cubicBezTo>
                  <a:pt x="1015" y="1028"/>
                  <a:pt x="842" y="770"/>
                  <a:pt x="885" y="527"/>
                </a:cubicBezTo>
                <a:cubicBezTo>
                  <a:pt x="890" y="501"/>
                  <a:pt x="893" y="474"/>
                  <a:pt x="893" y="446"/>
                </a:cubicBezTo>
                <a:cubicBezTo>
                  <a:pt x="893" y="200"/>
                  <a:pt x="693" y="0"/>
                  <a:pt x="447" y="0"/>
                </a:cubicBezTo>
                <a:cubicBezTo>
                  <a:pt x="201" y="0"/>
                  <a:pt x="0" y="200"/>
                  <a:pt x="0" y="446"/>
                </a:cubicBezTo>
                <a:cubicBezTo>
                  <a:pt x="0" y="692"/>
                  <a:pt x="201" y="892"/>
                  <a:pt x="447" y="892"/>
                </a:cubicBezTo>
                <a:cubicBezTo>
                  <a:pt x="474" y="892"/>
                  <a:pt x="502" y="889"/>
                  <a:pt x="528" y="885"/>
                </a:cubicBezTo>
                <a:cubicBezTo>
                  <a:pt x="771" y="841"/>
                  <a:pt x="1029" y="1015"/>
                  <a:pt x="919" y="1386"/>
                </a:cubicBezTo>
                <a:cubicBezTo>
                  <a:pt x="899" y="1450"/>
                  <a:pt x="889" y="1519"/>
                  <a:pt x="889" y="1589"/>
                </a:cubicBezTo>
                <a:cubicBezTo>
                  <a:pt x="889" y="1976"/>
                  <a:pt x="1203" y="2290"/>
                  <a:pt x="1590" y="2290"/>
                </a:cubicBezTo>
                <a:cubicBezTo>
                  <a:pt x="1976" y="2290"/>
                  <a:pt x="2291" y="1976"/>
                  <a:pt x="2291" y="1589"/>
                </a:cubicBezTo>
                <a:cubicBezTo>
                  <a:pt x="2291" y="1203"/>
                  <a:pt x="1976" y="888"/>
                  <a:pt x="1590" y="888"/>
                </a:cubicBezTo>
                <a:close/>
              </a:path>
            </a:pathLst>
          </a:custGeom>
          <a:solidFill>
            <a:srgbClr val="0F608D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3765"/>
            <a:endParaRPr lang="en-US" sz="105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56863" y="1819402"/>
            <a:ext cx="1491681" cy="149168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65"/>
            <a:endParaRPr lang="en-US" sz="1050" kern="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47154" y="3640941"/>
            <a:ext cx="1885139" cy="188513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765"/>
            <a:endParaRPr lang="en-US" sz="1050" ker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917827" y="3513921"/>
            <a:ext cx="1645152" cy="1645151"/>
            <a:chOff x="3807807" y="3727862"/>
            <a:chExt cx="1166245" cy="1166245"/>
          </a:xfrm>
        </p:grpSpPr>
        <p:sp>
          <p:nvSpPr>
            <p:cNvPr id="39" name="Oval 38"/>
            <p:cNvSpPr/>
            <p:nvPr/>
          </p:nvSpPr>
          <p:spPr>
            <a:xfrm>
              <a:off x="3807807" y="3727862"/>
              <a:ext cx="1166245" cy="1166245"/>
            </a:xfrm>
            <a:prstGeom prst="ellipse">
              <a:avLst/>
            </a:prstGeom>
            <a:gradFill>
              <a:gsLst>
                <a:gs pos="81000">
                  <a:srgbClr val="0F608D"/>
                </a:gs>
                <a:gs pos="0">
                  <a:srgbClr val="0F608D">
                    <a:lumMod val="60000"/>
                    <a:lumOff val="40000"/>
                  </a:srgbClr>
                </a:gs>
                <a:gs pos="100000">
                  <a:srgbClr val="0F608D">
                    <a:lumMod val="50000"/>
                  </a:srgb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3765"/>
              <a:endParaRPr lang="en-US" sz="105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116083" y="4009782"/>
              <a:ext cx="549695" cy="602407"/>
              <a:chOff x="6656388" y="1300163"/>
              <a:chExt cx="347662" cy="381000"/>
            </a:xfrm>
            <a:solidFill>
              <a:sysClr val="window" lastClr="FFFFFF"/>
            </a:solidFill>
          </p:grpSpPr>
          <p:sp>
            <p:nvSpPr>
              <p:cNvPr id="41" name="Freeform 27"/>
              <p:cNvSpPr>
                <a:spLocks noEditPoints="1"/>
              </p:cNvSpPr>
              <p:nvPr/>
            </p:nvSpPr>
            <p:spPr bwMode="auto">
              <a:xfrm>
                <a:off x="6713538" y="1357313"/>
                <a:ext cx="233362" cy="323850"/>
              </a:xfrm>
              <a:custGeom>
                <a:avLst/>
                <a:gdLst>
                  <a:gd name="T0" fmla="*/ 762 w 2060"/>
                  <a:gd name="T1" fmla="*/ 305 h 2844"/>
                  <a:gd name="T2" fmla="*/ 486 w 2060"/>
                  <a:gd name="T3" fmla="*/ 474 h 2844"/>
                  <a:gd name="T4" fmla="*/ 309 w 2060"/>
                  <a:gd name="T5" fmla="*/ 735 h 2844"/>
                  <a:gd name="T6" fmla="*/ 263 w 2060"/>
                  <a:gd name="T7" fmla="*/ 1051 h 2844"/>
                  <a:gd name="T8" fmla="*/ 318 w 2060"/>
                  <a:gd name="T9" fmla="*/ 1304 h 2844"/>
                  <a:gd name="T10" fmla="*/ 420 w 2060"/>
                  <a:gd name="T11" fmla="*/ 1495 h 2844"/>
                  <a:gd name="T12" fmla="*/ 538 w 2060"/>
                  <a:gd name="T13" fmla="*/ 1673 h 2844"/>
                  <a:gd name="T14" fmla="*/ 612 w 2060"/>
                  <a:gd name="T15" fmla="*/ 1872 h 2844"/>
                  <a:gd name="T16" fmla="*/ 656 w 2060"/>
                  <a:gd name="T17" fmla="*/ 2010 h 2844"/>
                  <a:gd name="T18" fmla="*/ 1366 w 2060"/>
                  <a:gd name="T19" fmla="*/ 2043 h 2844"/>
                  <a:gd name="T20" fmla="*/ 1443 w 2060"/>
                  <a:gd name="T21" fmla="*/ 1943 h 2844"/>
                  <a:gd name="T22" fmla="*/ 1482 w 2060"/>
                  <a:gd name="T23" fmla="*/ 1749 h 2844"/>
                  <a:gd name="T24" fmla="*/ 1594 w 2060"/>
                  <a:gd name="T25" fmla="*/ 1563 h 2844"/>
                  <a:gd name="T26" fmla="*/ 1703 w 2060"/>
                  <a:gd name="T27" fmla="*/ 1386 h 2844"/>
                  <a:gd name="T28" fmla="*/ 1783 w 2060"/>
                  <a:gd name="T29" fmla="*/ 1161 h 2844"/>
                  <a:gd name="T30" fmla="*/ 1787 w 2060"/>
                  <a:gd name="T31" fmla="*/ 858 h 2844"/>
                  <a:gd name="T32" fmla="*/ 1659 w 2060"/>
                  <a:gd name="T33" fmla="*/ 569 h 2844"/>
                  <a:gd name="T34" fmla="*/ 1418 w 2060"/>
                  <a:gd name="T35" fmla="*/ 359 h 2844"/>
                  <a:gd name="T36" fmla="*/ 1100 w 2060"/>
                  <a:gd name="T37" fmla="*/ 262 h 2844"/>
                  <a:gd name="T38" fmla="*/ 1277 w 2060"/>
                  <a:gd name="T39" fmla="*/ 30 h 2844"/>
                  <a:gd name="T40" fmla="*/ 1637 w 2060"/>
                  <a:gd name="T41" fmla="*/ 192 h 2844"/>
                  <a:gd name="T42" fmla="*/ 1905 w 2060"/>
                  <a:gd name="T43" fmla="*/ 468 h 2844"/>
                  <a:gd name="T44" fmla="*/ 2046 w 2060"/>
                  <a:gd name="T45" fmla="*/ 829 h 2844"/>
                  <a:gd name="T46" fmla="*/ 2044 w 2060"/>
                  <a:gd name="T47" fmla="*/ 1185 h 2844"/>
                  <a:gd name="T48" fmla="*/ 1964 w 2060"/>
                  <a:gd name="T49" fmla="*/ 1447 h 2844"/>
                  <a:gd name="T50" fmla="*/ 1853 w 2060"/>
                  <a:gd name="T51" fmla="*/ 1643 h 2844"/>
                  <a:gd name="T52" fmla="*/ 1740 w 2060"/>
                  <a:gd name="T53" fmla="*/ 1813 h 2844"/>
                  <a:gd name="T54" fmla="*/ 1702 w 2060"/>
                  <a:gd name="T55" fmla="*/ 1965 h 2844"/>
                  <a:gd name="T56" fmla="*/ 1596 w 2060"/>
                  <a:gd name="T57" fmla="*/ 2184 h 2844"/>
                  <a:gd name="T58" fmla="*/ 1510 w 2060"/>
                  <a:gd name="T59" fmla="*/ 2331 h 2844"/>
                  <a:gd name="T60" fmla="*/ 1502 w 2060"/>
                  <a:gd name="T61" fmla="*/ 2468 h 2844"/>
                  <a:gd name="T62" fmla="*/ 1499 w 2060"/>
                  <a:gd name="T63" fmla="*/ 2532 h 2844"/>
                  <a:gd name="T64" fmla="*/ 1468 w 2060"/>
                  <a:gd name="T65" fmla="*/ 2616 h 2844"/>
                  <a:gd name="T66" fmla="*/ 1361 w 2060"/>
                  <a:gd name="T67" fmla="*/ 2709 h 2844"/>
                  <a:gd name="T68" fmla="*/ 1202 w 2060"/>
                  <a:gd name="T69" fmla="*/ 2823 h 2844"/>
                  <a:gd name="T70" fmla="*/ 904 w 2060"/>
                  <a:gd name="T71" fmla="*/ 2842 h 2844"/>
                  <a:gd name="T72" fmla="*/ 773 w 2060"/>
                  <a:gd name="T73" fmla="*/ 2741 h 2844"/>
                  <a:gd name="T74" fmla="*/ 616 w 2060"/>
                  <a:gd name="T75" fmla="*/ 2648 h 2844"/>
                  <a:gd name="T76" fmla="*/ 564 w 2060"/>
                  <a:gd name="T77" fmla="*/ 2549 h 2844"/>
                  <a:gd name="T78" fmla="*/ 560 w 2060"/>
                  <a:gd name="T79" fmla="*/ 2505 h 2844"/>
                  <a:gd name="T80" fmla="*/ 553 w 2060"/>
                  <a:gd name="T81" fmla="*/ 2388 h 2844"/>
                  <a:gd name="T82" fmla="*/ 546 w 2060"/>
                  <a:gd name="T83" fmla="*/ 2257 h 2844"/>
                  <a:gd name="T84" fmla="*/ 382 w 2060"/>
                  <a:gd name="T85" fmla="*/ 2057 h 2844"/>
                  <a:gd name="T86" fmla="*/ 345 w 2060"/>
                  <a:gd name="T87" fmla="*/ 1868 h 2844"/>
                  <a:gd name="T88" fmla="*/ 251 w 2060"/>
                  <a:gd name="T89" fmla="*/ 1709 h 2844"/>
                  <a:gd name="T90" fmla="*/ 139 w 2060"/>
                  <a:gd name="T91" fmla="*/ 1532 h 2844"/>
                  <a:gd name="T92" fmla="*/ 41 w 2060"/>
                  <a:gd name="T93" fmla="*/ 1299 h 2844"/>
                  <a:gd name="T94" fmla="*/ 0 w 2060"/>
                  <a:gd name="T95" fmla="*/ 989 h 2844"/>
                  <a:gd name="T96" fmla="*/ 81 w 2060"/>
                  <a:gd name="T97" fmla="*/ 605 h 2844"/>
                  <a:gd name="T98" fmla="*/ 302 w 2060"/>
                  <a:gd name="T99" fmla="*/ 291 h 2844"/>
                  <a:gd name="T100" fmla="*/ 630 w 2060"/>
                  <a:gd name="T101" fmla="*/ 79 h 2844"/>
                  <a:gd name="T102" fmla="*/ 1030 w 2060"/>
                  <a:gd name="T103" fmla="*/ 0 h 2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60" h="2844">
                    <a:moveTo>
                      <a:pt x="1030" y="259"/>
                    </a:moveTo>
                    <a:lnTo>
                      <a:pt x="960" y="262"/>
                    </a:lnTo>
                    <a:lnTo>
                      <a:pt x="891" y="271"/>
                    </a:lnTo>
                    <a:lnTo>
                      <a:pt x="826" y="286"/>
                    </a:lnTo>
                    <a:lnTo>
                      <a:pt x="762" y="305"/>
                    </a:lnTo>
                    <a:lnTo>
                      <a:pt x="700" y="330"/>
                    </a:lnTo>
                    <a:lnTo>
                      <a:pt x="641" y="360"/>
                    </a:lnTo>
                    <a:lnTo>
                      <a:pt x="586" y="393"/>
                    </a:lnTo>
                    <a:lnTo>
                      <a:pt x="535" y="431"/>
                    </a:lnTo>
                    <a:lnTo>
                      <a:pt x="486" y="474"/>
                    </a:lnTo>
                    <a:lnTo>
                      <a:pt x="441" y="519"/>
                    </a:lnTo>
                    <a:lnTo>
                      <a:pt x="402" y="569"/>
                    </a:lnTo>
                    <a:lnTo>
                      <a:pt x="366" y="622"/>
                    </a:lnTo>
                    <a:lnTo>
                      <a:pt x="335" y="677"/>
                    </a:lnTo>
                    <a:lnTo>
                      <a:pt x="309" y="735"/>
                    </a:lnTo>
                    <a:lnTo>
                      <a:pt x="288" y="796"/>
                    </a:lnTo>
                    <a:lnTo>
                      <a:pt x="273" y="858"/>
                    </a:lnTo>
                    <a:lnTo>
                      <a:pt x="264" y="923"/>
                    </a:lnTo>
                    <a:lnTo>
                      <a:pt x="261" y="989"/>
                    </a:lnTo>
                    <a:lnTo>
                      <a:pt x="263" y="1051"/>
                    </a:lnTo>
                    <a:lnTo>
                      <a:pt x="268" y="1108"/>
                    </a:lnTo>
                    <a:lnTo>
                      <a:pt x="277" y="1161"/>
                    </a:lnTo>
                    <a:lnTo>
                      <a:pt x="288" y="1212"/>
                    </a:lnTo>
                    <a:lnTo>
                      <a:pt x="302" y="1260"/>
                    </a:lnTo>
                    <a:lnTo>
                      <a:pt x="318" y="1304"/>
                    </a:lnTo>
                    <a:lnTo>
                      <a:pt x="336" y="1346"/>
                    </a:lnTo>
                    <a:lnTo>
                      <a:pt x="356" y="1386"/>
                    </a:lnTo>
                    <a:lnTo>
                      <a:pt x="377" y="1424"/>
                    </a:lnTo>
                    <a:lnTo>
                      <a:pt x="399" y="1460"/>
                    </a:lnTo>
                    <a:lnTo>
                      <a:pt x="420" y="1495"/>
                    </a:lnTo>
                    <a:lnTo>
                      <a:pt x="444" y="1529"/>
                    </a:lnTo>
                    <a:lnTo>
                      <a:pt x="465" y="1562"/>
                    </a:lnTo>
                    <a:lnTo>
                      <a:pt x="490" y="1599"/>
                    </a:lnTo>
                    <a:lnTo>
                      <a:pt x="515" y="1636"/>
                    </a:lnTo>
                    <a:lnTo>
                      <a:pt x="538" y="1673"/>
                    </a:lnTo>
                    <a:lnTo>
                      <a:pt x="560" y="1710"/>
                    </a:lnTo>
                    <a:lnTo>
                      <a:pt x="578" y="1749"/>
                    </a:lnTo>
                    <a:lnTo>
                      <a:pt x="593" y="1788"/>
                    </a:lnTo>
                    <a:lnTo>
                      <a:pt x="604" y="1829"/>
                    </a:lnTo>
                    <a:lnTo>
                      <a:pt x="612" y="1872"/>
                    </a:lnTo>
                    <a:lnTo>
                      <a:pt x="614" y="1918"/>
                    </a:lnTo>
                    <a:lnTo>
                      <a:pt x="617" y="1943"/>
                    </a:lnTo>
                    <a:lnTo>
                      <a:pt x="627" y="1967"/>
                    </a:lnTo>
                    <a:lnTo>
                      <a:pt x="639" y="1990"/>
                    </a:lnTo>
                    <a:lnTo>
                      <a:pt x="656" y="2010"/>
                    </a:lnTo>
                    <a:lnTo>
                      <a:pt x="674" y="2028"/>
                    </a:lnTo>
                    <a:lnTo>
                      <a:pt x="694" y="2043"/>
                    </a:lnTo>
                    <a:lnTo>
                      <a:pt x="712" y="2057"/>
                    </a:lnTo>
                    <a:lnTo>
                      <a:pt x="1348" y="2057"/>
                    </a:lnTo>
                    <a:lnTo>
                      <a:pt x="1366" y="2043"/>
                    </a:lnTo>
                    <a:lnTo>
                      <a:pt x="1385" y="2028"/>
                    </a:lnTo>
                    <a:lnTo>
                      <a:pt x="1404" y="2010"/>
                    </a:lnTo>
                    <a:lnTo>
                      <a:pt x="1420" y="1990"/>
                    </a:lnTo>
                    <a:lnTo>
                      <a:pt x="1433" y="1967"/>
                    </a:lnTo>
                    <a:lnTo>
                      <a:pt x="1443" y="1943"/>
                    </a:lnTo>
                    <a:lnTo>
                      <a:pt x="1446" y="1918"/>
                    </a:lnTo>
                    <a:lnTo>
                      <a:pt x="1448" y="1872"/>
                    </a:lnTo>
                    <a:lnTo>
                      <a:pt x="1455" y="1829"/>
                    </a:lnTo>
                    <a:lnTo>
                      <a:pt x="1467" y="1788"/>
                    </a:lnTo>
                    <a:lnTo>
                      <a:pt x="1482" y="1749"/>
                    </a:lnTo>
                    <a:lnTo>
                      <a:pt x="1500" y="1711"/>
                    </a:lnTo>
                    <a:lnTo>
                      <a:pt x="1521" y="1673"/>
                    </a:lnTo>
                    <a:lnTo>
                      <a:pt x="1544" y="1636"/>
                    </a:lnTo>
                    <a:lnTo>
                      <a:pt x="1568" y="1600"/>
                    </a:lnTo>
                    <a:lnTo>
                      <a:pt x="1594" y="1563"/>
                    </a:lnTo>
                    <a:lnTo>
                      <a:pt x="1616" y="1530"/>
                    </a:lnTo>
                    <a:lnTo>
                      <a:pt x="1638" y="1496"/>
                    </a:lnTo>
                    <a:lnTo>
                      <a:pt x="1661" y="1461"/>
                    </a:lnTo>
                    <a:lnTo>
                      <a:pt x="1683" y="1424"/>
                    </a:lnTo>
                    <a:lnTo>
                      <a:pt x="1703" y="1386"/>
                    </a:lnTo>
                    <a:lnTo>
                      <a:pt x="1723" y="1346"/>
                    </a:lnTo>
                    <a:lnTo>
                      <a:pt x="1741" y="1304"/>
                    </a:lnTo>
                    <a:lnTo>
                      <a:pt x="1757" y="1260"/>
                    </a:lnTo>
                    <a:lnTo>
                      <a:pt x="1771" y="1212"/>
                    </a:lnTo>
                    <a:lnTo>
                      <a:pt x="1783" y="1161"/>
                    </a:lnTo>
                    <a:lnTo>
                      <a:pt x="1791" y="1108"/>
                    </a:lnTo>
                    <a:lnTo>
                      <a:pt x="1797" y="1051"/>
                    </a:lnTo>
                    <a:lnTo>
                      <a:pt x="1799" y="989"/>
                    </a:lnTo>
                    <a:lnTo>
                      <a:pt x="1796" y="923"/>
                    </a:lnTo>
                    <a:lnTo>
                      <a:pt x="1787" y="858"/>
                    </a:lnTo>
                    <a:lnTo>
                      <a:pt x="1771" y="795"/>
                    </a:lnTo>
                    <a:lnTo>
                      <a:pt x="1751" y="735"/>
                    </a:lnTo>
                    <a:lnTo>
                      <a:pt x="1726" y="677"/>
                    </a:lnTo>
                    <a:lnTo>
                      <a:pt x="1694" y="621"/>
                    </a:lnTo>
                    <a:lnTo>
                      <a:pt x="1659" y="569"/>
                    </a:lnTo>
                    <a:lnTo>
                      <a:pt x="1618" y="519"/>
                    </a:lnTo>
                    <a:lnTo>
                      <a:pt x="1573" y="474"/>
                    </a:lnTo>
                    <a:lnTo>
                      <a:pt x="1526" y="431"/>
                    </a:lnTo>
                    <a:lnTo>
                      <a:pt x="1473" y="392"/>
                    </a:lnTo>
                    <a:lnTo>
                      <a:pt x="1418" y="359"/>
                    </a:lnTo>
                    <a:lnTo>
                      <a:pt x="1360" y="330"/>
                    </a:lnTo>
                    <a:lnTo>
                      <a:pt x="1298" y="305"/>
                    </a:lnTo>
                    <a:lnTo>
                      <a:pt x="1234" y="286"/>
                    </a:lnTo>
                    <a:lnTo>
                      <a:pt x="1168" y="271"/>
                    </a:lnTo>
                    <a:lnTo>
                      <a:pt x="1100" y="262"/>
                    </a:lnTo>
                    <a:lnTo>
                      <a:pt x="1030" y="259"/>
                    </a:lnTo>
                    <a:close/>
                    <a:moveTo>
                      <a:pt x="1030" y="0"/>
                    </a:moveTo>
                    <a:lnTo>
                      <a:pt x="1114" y="4"/>
                    </a:lnTo>
                    <a:lnTo>
                      <a:pt x="1197" y="14"/>
                    </a:lnTo>
                    <a:lnTo>
                      <a:pt x="1277" y="30"/>
                    </a:lnTo>
                    <a:lnTo>
                      <a:pt x="1355" y="51"/>
                    </a:lnTo>
                    <a:lnTo>
                      <a:pt x="1430" y="79"/>
                    </a:lnTo>
                    <a:lnTo>
                      <a:pt x="1502" y="111"/>
                    </a:lnTo>
                    <a:lnTo>
                      <a:pt x="1571" y="149"/>
                    </a:lnTo>
                    <a:lnTo>
                      <a:pt x="1637" y="192"/>
                    </a:lnTo>
                    <a:lnTo>
                      <a:pt x="1699" y="239"/>
                    </a:lnTo>
                    <a:lnTo>
                      <a:pt x="1757" y="291"/>
                    </a:lnTo>
                    <a:lnTo>
                      <a:pt x="1811" y="346"/>
                    </a:lnTo>
                    <a:lnTo>
                      <a:pt x="1861" y="406"/>
                    </a:lnTo>
                    <a:lnTo>
                      <a:pt x="1905" y="468"/>
                    </a:lnTo>
                    <a:lnTo>
                      <a:pt x="1945" y="535"/>
                    </a:lnTo>
                    <a:lnTo>
                      <a:pt x="1979" y="605"/>
                    </a:lnTo>
                    <a:lnTo>
                      <a:pt x="2006" y="678"/>
                    </a:lnTo>
                    <a:lnTo>
                      <a:pt x="2030" y="752"/>
                    </a:lnTo>
                    <a:lnTo>
                      <a:pt x="2046" y="829"/>
                    </a:lnTo>
                    <a:lnTo>
                      <a:pt x="2056" y="908"/>
                    </a:lnTo>
                    <a:lnTo>
                      <a:pt x="2060" y="989"/>
                    </a:lnTo>
                    <a:lnTo>
                      <a:pt x="2057" y="1058"/>
                    </a:lnTo>
                    <a:lnTo>
                      <a:pt x="2052" y="1123"/>
                    </a:lnTo>
                    <a:lnTo>
                      <a:pt x="2044" y="1185"/>
                    </a:lnTo>
                    <a:lnTo>
                      <a:pt x="2032" y="1244"/>
                    </a:lnTo>
                    <a:lnTo>
                      <a:pt x="2018" y="1299"/>
                    </a:lnTo>
                    <a:lnTo>
                      <a:pt x="2002" y="1351"/>
                    </a:lnTo>
                    <a:lnTo>
                      <a:pt x="1983" y="1400"/>
                    </a:lnTo>
                    <a:lnTo>
                      <a:pt x="1964" y="1447"/>
                    </a:lnTo>
                    <a:lnTo>
                      <a:pt x="1943" y="1490"/>
                    </a:lnTo>
                    <a:lnTo>
                      <a:pt x="1921" y="1531"/>
                    </a:lnTo>
                    <a:lnTo>
                      <a:pt x="1898" y="1571"/>
                    </a:lnTo>
                    <a:lnTo>
                      <a:pt x="1876" y="1608"/>
                    </a:lnTo>
                    <a:lnTo>
                      <a:pt x="1853" y="1643"/>
                    </a:lnTo>
                    <a:lnTo>
                      <a:pt x="1831" y="1676"/>
                    </a:lnTo>
                    <a:lnTo>
                      <a:pt x="1809" y="1708"/>
                    </a:lnTo>
                    <a:lnTo>
                      <a:pt x="1783" y="1747"/>
                    </a:lnTo>
                    <a:lnTo>
                      <a:pt x="1760" y="1782"/>
                    </a:lnTo>
                    <a:lnTo>
                      <a:pt x="1740" y="1813"/>
                    </a:lnTo>
                    <a:lnTo>
                      <a:pt x="1726" y="1842"/>
                    </a:lnTo>
                    <a:lnTo>
                      <a:pt x="1715" y="1868"/>
                    </a:lnTo>
                    <a:lnTo>
                      <a:pt x="1707" y="1893"/>
                    </a:lnTo>
                    <a:lnTo>
                      <a:pt x="1705" y="1918"/>
                    </a:lnTo>
                    <a:lnTo>
                      <a:pt x="1702" y="1965"/>
                    </a:lnTo>
                    <a:lnTo>
                      <a:pt x="1693" y="2012"/>
                    </a:lnTo>
                    <a:lnTo>
                      <a:pt x="1678" y="2057"/>
                    </a:lnTo>
                    <a:lnTo>
                      <a:pt x="1655" y="2102"/>
                    </a:lnTo>
                    <a:lnTo>
                      <a:pt x="1629" y="2144"/>
                    </a:lnTo>
                    <a:lnTo>
                      <a:pt x="1596" y="2184"/>
                    </a:lnTo>
                    <a:lnTo>
                      <a:pt x="1557" y="2222"/>
                    </a:lnTo>
                    <a:lnTo>
                      <a:pt x="1514" y="2257"/>
                    </a:lnTo>
                    <a:lnTo>
                      <a:pt x="1513" y="2278"/>
                    </a:lnTo>
                    <a:lnTo>
                      <a:pt x="1512" y="2303"/>
                    </a:lnTo>
                    <a:lnTo>
                      <a:pt x="1510" y="2331"/>
                    </a:lnTo>
                    <a:lnTo>
                      <a:pt x="1509" y="2359"/>
                    </a:lnTo>
                    <a:lnTo>
                      <a:pt x="1506" y="2388"/>
                    </a:lnTo>
                    <a:lnTo>
                      <a:pt x="1505" y="2416"/>
                    </a:lnTo>
                    <a:lnTo>
                      <a:pt x="1503" y="2444"/>
                    </a:lnTo>
                    <a:lnTo>
                      <a:pt x="1502" y="2468"/>
                    </a:lnTo>
                    <a:lnTo>
                      <a:pt x="1501" y="2488"/>
                    </a:lnTo>
                    <a:lnTo>
                      <a:pt x="1500" y="2505"/>
                    </a:lnTo>
                    <a:lnTo>
                      <a:pt x="1500" y="2516"/>
                    </a:lnTo>
                    <a:lnTo>
                      <a:pt x="1499" y="2519"/>
                    </a:lnTo>
                    <a:lnTo>
                      <a:pt x="1499" y="2532"/>
                    </a:lnTo>
                    <a:lnTo>
                      <a:pt x="1497" y="2546"/>
                    </a:lnTo>
                    <a:lnTo>
                      <a:pt x="1493" y="2562"/>
                    </a:lnTo>
                    <a:lnTo>
                      <a:pt x="1487" y="2579"/>
                    </a:lnTo>
                    <a:lnTo>
                      <a:pt x="1479" y="2598"/>
                    </a:lnTo>
                    <a:lnTo>
                      <a:pt x="1468" y="2616"/>
                    </a:lnTo>
                    <a:lnTo>
                      <a:pt x="1454" y="2635"/>
                    </a:lnTo>
                    <a:lnTo>
                      <a:pt x="1437" y="2655"/>
                    </a:lnTo>
                    <a:lnTo>
                      <a:pt x="1416" y="2673"/>
                    </a:lnTo>
                    <a:lnTo>
                      <a:pt x="1390" y="2692"/>
                    </a:lnTo>
                    <a:lnTo>
                      <a:pt x="1361" y="2709"/>
                    </a:lnTo>
                    <a:lnTo>
                      <a:pt x="1327" y="2726"/>
                    </a:lnTo>
                    <a:lnTo>
                      <a:pt x="1286" y="2741"/>
                    </a:lnTo>
                    <a:lnTo>
                      <a:pt x="1263" y="2770"/>
                    </a:lnTo>
                    <a:lnTo>
                      <a:pt x="1234" y="2798"/>
                    </a:lnTo>
                    <a:lnTo>
                      <a:pt x="1202" y="2823"/>
                    </a:lnTo>
                    <a:lnTo>
                      <a:pt x="1180" y="2835"/>
                    </a:lnTo>
                    <a:lnTo>
                      <a:pt x="1155" y="2842"/>
                    </a:lnTo>
                    <a:lnTo>
                      <a:pt x="1130" y="2844"/>
                    </a:lnTo>
                    <a:lnTo>
                      <a:pt x="930" y="2844"/>
                    </a:lnTo>
                    <a:lnTo>
                      <a:pt x="904" y="2842"/>
                    </a:lnTo>
                    <a:lnTo>
                      <a:pt x="880" y="2835"/>
                    </a:lnTo>
                    <a:lnTo>
                      <a:pt x="857" y="2823"/>
                    </a:lnTo>
                    <a:lnTo>
                      <a:pt x="826" y="2798"/>
                    </a:lnTo>
                    <a:lnTo>
                      <a:pt x="797" y="2770"/>
                    </a:lnTo>
                    <a:lnTo>
                      <a:pt x="773" y="2741"/>
                    </a:lnTo>
                    <a:lnTo>
                      <a:pt x="731" y="2724"/>
                    </a:lnTo>
                    <a:lnTo>
                      <a:pt x="695" y="2707"/>
                    </a:lnTo>
                    <a:lnTo>
                      <a:pt x="663" y="2688"/>
                    </a:lnTo>
                    <a:lnTo>
                      <a:pt x="637" y="2668"/>
                    </a:lnTo>
                    <a:lnTo>
                      <a:pt x="616" y="2648"/>
                    </a:lnTo>
                    <a:lnTo>
                      <a:pt x="599" y="2627"/>
                    </a:lnTo>
                    <a:lnTo>
                      <a:pt x="586" y="2607"/>
                    </a:lnTo>
                    <a:lnTo>
                      <a:pt x="576" y="2586"/>
                    </a:lnTo>
                    <a:lnTo>
                      <a:pt x="569" y="2567"/>
                    </a:lnTo>
                    <a:lnTo>
                      <a:pt x="564" y="2549"/>
                    </a:lnTo>
                    <a:lnTo>
                      <a:pt x="562" y="2534"/>
                    </a:lnTo>
                    <a:lnTo>
                      <a:pt x="561" y="2519"/>
                    </a:lnTo>
                    <a:lnTo>
                      <a:pt x="561" y="2519"/>
                    </a:lnTo>
                    <a:lnTo>
                      <a:pt x="561" y="2516"/>
                    </a:lnTo>
                    <a:lnTo>
                      <a:pt x="560" y="2505"/>
                    </a:lnTo>
                    <a:lnTo>
                      <a:pt x="559" y="2488"/>
                    </a:lnTo>
                    <a:lnTo>
                      <a:pt x="557" y="2468"/>
                    </a:lnTo>
                    <a:lnTo>
                      <a:pt x="556" y="2444"/>
                    </a:lnTo>
                    <a:lnTo>
                      <a:pt x="554" y="2416"/>
                    </a:lnTo>
                    <a:lnTo>
                      <a:pt x="553" y="2388"/>
                    </a:lnTo>
                    <a:lnTo>
                      <a:pt x="551" y="2359"/>
                    </a:lnTo>
                    <a:lnTo>
                      <a:pt x="550" y="2331"/>
                    </a:lnTo>
                    <a:lnTo>
                      <a:pt x="548" y="2303"/>
                    </a:lnTo>
                    <a:lnTo>
                      <a:pt x="547" y="2278"/>
                    </a:lnTo>
                    <a:lnTo>
                      <a:pt x="546" y="2257"/>
                    </a:lnTo>
                    <a:lnTo>
                      <a:pt x="502" y="2222"/>
                    </a:lnTo>
                    <a:lnTo>
                      <a:pt x="464" y="2184"/>
                    </a:lnTo>
                    <a:lnTo>
                      <a:pt x="431" y="2144"/>
                    </a:lnTo>
                    <a:lnTo>
                      <a:pt x="404" y="2102"/>
                    </a:lnTo>
                    <a:lnTo>
                      <a:pt x="382" y="2057"/>
                    </a:lnTo>
                    <a:lnTo>
                      <a:pt x="367" y="2012"/>
                    </a:lnTo>
                    <a:lnTo>
                      <a:pt x="357" y="1965"/>
                    </a:lnTo>
                    <a:lnTo>
                      <a:pt x="354" y="1918"/>
                    </a:lnTo>
                    <a:lnTo>
                      <a:pt x="352" y="1893"/>
                    </a:lnTo>
                    <a:lnTo>
                      <a:pt x="345" y="1868"/>
                    </a:lnTo>
                    <a:lnTo>
                      <a:pt x="334" y="1842"/>
                    </a:lnTo>
                    <a:lnTo>
                      <a:pt x="319" y="1813"/>
                    </a:lnTo>
                    <a:lnTo>
                      <a:pt x="300" y="1782"/>
                    </a:lnTo>
                    <a:lnTo>
                      <a:pt x="278" y="1747"/>
                    </a:lnTo>
                    <a:lnTo>
                      <a:pt x="251" y="1709"/>
                    </a:lnTo>
                    <a:lnTo>
                      <a:pt x="230" y="1677"/>
                    </a:lnTo>
                    <a:lnTo>
                      <a:pt x="207" y="1643"/>
                    </a:lnTo>
                    <a:lnTo>
                      <a:pt x="184" y="1608"/>
                    </a:lnTo>
                    <a:lnTo>
                      <a:pt x="162" y="1571"/>
                    </a:lnTo>
                    <a:lnTo>
                      <a:pt x="139" y="1532"/>
                    </a:lnTo>
                    <a:lnTo>
                      <a:pt x="117" y="1490"/>
                    </a:lnTo>
                    <a:lnTo>
                      <a:pt x="96" y="1447"/>
                    </a:lnTo>
                    <a:lnTo>
                      <a:pt x="77" y="1400"/>
                    </a:lnTo>
                    <a:lnTo>
                      <a:pt x="57" y="1351"/>
                    </a:lnTo>
                    <a:lnTo>
                      <a:pt x="41" y="1299"/>
                    </a:lnTo>
                    <a:lnTo>
                      <a:pt x="28" y="1244"/>
                    </a:lnTo>
                    <a:lnTo>
                      <a:pt x="16" y="1185"/>
                    </a:lnTo>
                    <a:lnTo>
                      <a:pt x="7" y="1123"/>
                    </a:lnTo>
                    <a:lnTo>
                      <a:pt x="2" y="1058"/>
                    </a:lnTo>
                    <a:lnTo>
                      <a:pt x="0" y="989"/>
                    </a:lnTo>
                    <a:lnTo>
                      <a:pt x="3" y="908"/>
                    </a:lnTo>
                    <a:lnTo>
                      <a:pt x="14" y="829"/>
                    </a:lnTo>
                    <a:lnTo>
                      <a:pt x="30" y="752"/>
                    </a:lnTo>
                    <a:lnTo>
                      <a:pt x="53" y="678"/>
                    </a:lnTo>
                    <a:lnTo>
                      <a:pt x="81" y="605"/>
                    </a:lnTo>
                    <a:lnTo>
                      <a:pt x="115" y="535"/>
                    </a:lnTo>
                    <a:lnTo>
                      <a:pt x="154" y="468"/>
                    </a:lnTo>
                    <a:lnTo>
                      <a:pt x="199" y="406"/>
                    </a:lnTo>
                    <a:lnTo>
                      <a:pt x="249" y="346"/>
                    </a:lnTo>
                    <a:lnTo>
                      <a:pt x="302" y="291"/>
                    </a:lnTo>
                    <a:lnTo>
                      <a:pt x="361" y="239"/>
                    </a:lnTo>
                    <a:lnTo>
                      <a:pt x="422" y="192"/>
                    </a:lnTo>
                    <a:lnTo>
                      <a:pt x="488" y="149"/>
                    </a:lnTo>
                    <a:lnTo>
                      <a:pt x="557" y="111"/>
                    </a:lnTo>
                    <a:lnTo>
                      <a:pt x="630" y="79"/>
                    </a:lnTo>
                    <a:lnTo>
                      <a:pt x="705" y="51"/>
                    </a:lnTo>
                    <a:lnTo>
                      <a:pt x="783" y="30"/>
                    </a:lnTo>
                    <a:lnTo>
                      <a:pt x="863" y="14"/>
                    </a:lnTo>
                    <a:lnTo>
                      <a:pt x="946" y="4"/>
                    </a:lnTo>
                    <a:lnTo>
                      <a:pt x="103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6823075" y="1300163"/>
                <a:ext cx="14287" cy="36513"/>
              </a:xfrm>
              <a:custGeom>
                <a:avLst/>
                <a:gdLst>
                  <a:gd name="T0" fmla="*/ 65 w 130"/>
                  <a:gd name="T1" fmla="*/ 0 h 322"/>
                  <a:gd name="T2" fmla="*/ 65 w 130"/>
                  <a:gd name="T3" fmla="*/ 0 h 322"/>
                  <a:gd name="T4" fmla="*/ 82 w 130"/>
                  <a:gd name="T5" fmla="*/ 2 h 322"/>
                  <a:gd name="T6" fmla="*/ 98 w 130"/>
                  <a:gd name="T7" fmla="*/ 8 h 322"/>
                  <a:gd name="T8" fmla="*/ 111 w 130"/>
                  <a:gd name="T9" fmla="*/ 19 h 322"/>
                  <a:gd name="T10" fmla="*/ 121 w 130"/>
                  <a:gd name="T11" fmla="*/ 32 h 322"/>
                  <a:gd name="T12" fmla="*/ 128 w 130"/>
                  <a:gd name="T13" fmla="*/ 47 h 322"/>
                  <a:gd name="T14" fmla="*/ 130 w 130"/>
                  <a:gd name="T15" fmla="*/ 64 h 322"/>
                  <a:gd name="T16" fmla="*/ 130 w 130"/>
                  <a:gd name="T17" fmla="*/ 258 h 322"/>
                  <a:gd name="T18" fmla="*/ 128 w 130"/>
                  <a:gd name="T19" fmla="*/ 276 h 322"/>
                  <a:gd name="T20" fmla="*/ 121 w 130"/>
                  <a:gd name="T21" fmla="*/ 290 h 322"/>
                  <a:gd name="T22" fmla="*/ 111 w 130"/>
                  <a:gd name="T23" fmla="*/ 304 h 322"/>
                  <a:gd name="T24" fmla="*/ 98 w 130"/>
                  <a:gd name="T25" fmla="*/ 314 h 322"/>
                  <a:gd name="T26" fmla="*/ 82 w 130"/>
                  <a:gd name="T27" fmla="*/ 320 h 322"/>
                  <a:gd name="T28" fmla="*/ 65 w 130"/>
                  <a:gd name="T29" fmla="*/ 322 h 322"/>
                  <a:gd name="T30" fmla="*/ 48 w 130"/>
                  <a:gd name="T31" fmla="*/ 320 h 322"/>
                  <a:gd name="T32" fmla="*/ 32 w 130"/>
                  <a:gd name="T33" fmla="*/ 314 h 322"/>
                  <a:gd name="T34" fmla="*/ 19 w 130"/>
                  <a:gd name="T35" fmla="*/ 304 h 322"/>
                  <a:gd name="T36" fmla="*/ 8 w 130"/>
                  <a:gd name="T37" fmla="*/ 290 h 322"/>
                  <a:gd name="T38" fmla="*/ 2 w 130"/>
                  <a:gd name="T39" fmla="*/ 276 h 322"/>
                  <a:gd name="T40" fmla="*/ 0 w 130"/>
                  <a:gd name="T41" fmla="*/ 258 h 322"/>
                  <a:gd name="T42" fmla="*/ 0 w 130"/>
                  <a:gd name="T43" fmla="*/ 64 h 322"/>
                  <a:gd name="T44" fmla="*/ 2 w 130"/>
                  <a:gd name="T45" fmla="*/ 47 h 322"/>
                  <a:gd name="T46" fmla="*/ 8 w 130"/>
                  <a:gd name="T47" fmla="*/ 32 h 322"/>
                  <a:gd name="T48" fmla="*/ 19 w 130"/>
                  <a:gd name="T49" fmla="*/ 19 h 322"/>
                  <a:gd name="T50" fmla="*/ 32 w 130"/>
                  <a:gd name="T51" fmla="*/ 8 h 322"/>
                  <a:gd name="T52" fmla="*/ 48 w 130"/>
                  <a:gd name="T53" fmla="*/ 2 h 322"/>
                  <a:gd name="T54" fmla="*/ 65 w 130"/>
                  <a:gd name="T5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0" h="322">
                    <a:moveTo>
                      <a:pt x="65" y="0"/>
                    </a:moveTo>
                    <a:lnTo>
                      <a:pt x="65" y="0"/>
                    </a:lnTo>
                    <a:lnTo>
                      <a:pt x="82" y="2"/>
                    </a:lnTo>
                    <a:lnTo>
                      <a:pt x="98" y="8"/>
                    </a:lnTo>
                    <a:lnTo>
                      <a:pt x="111" y="19"/>
                    </a:lnTo>
                    <a:lnTo>
                      <a:pt x="121" y="32"/>
                    </a:lnTo>
                    <a:lnTo>
                      <a:pt x="128" y="47"/>
                    </a:lnTo>
                    <a:lnTo>
                      <a:pt x="130" y="64"/>
                    </a:lnTo>
                    <a:lnTo>
                      <a:pt x="130" y="258"/>
                    </a:lnTo>
                    <a:lnTo>
                      <a:pt x="128" y="276"/>
                    </a:lnTo>
                    <a:lnTo>
                      <a:pt x="121" y="290"/>
                    </a:lnTo>
                    <a:lnTo>
                      <a:pt x="111" y="304"/>
                    </a:lnTo>
                    <a:lnTo>
                      <a:pt x="98" y="314"/>
                    </a:lnTo>
                    <a:lnTo>
                      <a:pt x="82" y="320"/>
                    </a:lnTo>
                    <a:lnTo>
                      <a:pt x="65" y="322"/>
                    </a:lnTo>
                    <a:lnTo>
                      <a:pt x="48" y="320"/>
                    </a:lnTo>
                    <a:lnTo>
                      <a:pt x="32" y="314"/>
                    </a:lnTo>
                    <a:lnTo>
                      <a:pt x="19" y="304"/>
                    </a:lnTo>
                    <a:lnTo>
                      <a:pt x="8" y="290"/>
                    </a:lnTo>
                    <a:lnTo>
                      <a:pt x="2" y="276"/>
                    </a:lnTo>
                    <a:lnTo>
                      <a:pt x="0" y="258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48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38938" y="1320800"/>
                <a:ext cx="26987" cy="34925"/>
              </a:xfrm>
              <a:custGeom>
                <a:avLst/>
                <a:gdLst>
                  <a:gd name="T0" fmla="*/ 65 w 228"/>
                  <a:gd name="T1" fmla="*/ 0 h 298"/>
                  <a:gd name="T2" fmla="*/ 82 w 228"/>
                  <a:gd name="T3" fmla="*/ 2 h 298"/>
                  <a:gd name="T4" fmla="*/ 97 w 228"/>
                  <a:gd name="T5" fmla="*/ 9 h 298"/>
                  <a:gd name="T6" fmla="*/ 111 w 228"/>
                  <a:gd name="T7" fmla="*/ 19 h 298"/>
                  <a:gd name="T8" fmla="*/ 121 w 228"/>
                  <a:gd name="T9" fmla="*/ 33 h 298"/>
                  <a:gd name="T10" fmla="*/ 219 w 228"/>
                  <a:gd name="T11" fmla="*/ 201 h 298"/>
                  <a:gd name="T12" fmla="*/ 225 w 228"/>
                  <a:gd name="T13" fmla="*/ 217 h 298"/>
                  <a:gd name="T14" fmla="*/ 228 w 228"/>
                  <a:gd name="T15" fmla="*/ 234 h 298"/>
                  <a:gd name="T16" fmla="*/ 225 w 228"/>
                  <a:gd name="T17" fmla="*/ 250 h 298"/>
                  <a:gd name="T18" fmla="*/ 219 w 228"/>
                  <a:gd name="T19" fmla="*/ 265 h 298"/>
                  <a:gd name="T20" fmla="*/ 209 w 228"/>
                  <a:gd name="T21" fmla="*/ 279 h 298"/>
                  <a:gd name="T22" fmla="*/ 196 w 228"/>
                  <a:gd name="T23" fmla="*/ 290 h 298"/>
                  <a:gd name="T24" fmla="*/ 180 w 228"/>
                  <a:gd name="T25" fmla="*/ 296 h 298"/>
                  <a:gd name="T26" fmla="*/ 163 w 228"/>
                  <a:gd name="T27" fmla="*/ 298 h 298"/>
                  <a:gd name="T28" fmla="*/ 146 w 228"/>
                  <a:gd name="T29" fmla="*/ 296 h 298"/>
                  <a:gd name="T30" fmla="*/ 131 w 228"/>
                  <a:gd name="T31" fmla="*/ 290 h 298"/>
                  <a:gd name="T32" fmla="*/ 117 w 228"/>
                  <a:gd name="T33" fmla="*/ 279 h 298"/>
                  <a:gd name="T34" fmla="*/ 106 w 228"/>
                  <a:gd name="T35" fmla="*/ 265 h 298"/>
                  <a:gd name="T36" fmla="*/ 8 w 228"/>
                  <a:gd name="T37" fmla="*/ 97 h 298"/>
                  <a:gd name="T38" fmla="*/ 2 w 228"/>
                  <a:gd name="T39" fmla="*/ 82 h 298"/>
                  <a:gd name="T40" fmla="*/ 0 w 228"/>
                  <a:gd name="T41" fmla="*/ 65 h 298"/>
                  <a:gd name="T42" fmla="*/ 2 w 228"/>
                  <a:gd name="T43" fmla="*/ 49 h 298"/>
                  <a:gd name="T44" fmla="*/ 8 w 228"/>
                  <a:gd name="T45" fmla="*/ 33 h 298"/>
                  <a:gd name="T46" fmla="*/ 19 w 228"/>
                  <a:gd name="T47" fmla="*/ 20 h 298"/>
                  <a:gd name="T48" fmla="*/ 32 w 228"/>
                  <a:gd name="T49" fmla="*/ 10 h 298"/>
                  <a:gd name="T50" fmla="*/ 49 w 228"/>
                  <a:gd name="T51" fmla="*/ 2 h 298"/>
                  <a:gd name="T52" fmla="*/ 65 w 228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298">
                    <a:moveTo>
                      <a:pt x="65" y="0"/>
                    </a:moveTo>
                    <a:lnTo>
                      <a:pt x="82" y="2"/>
                    </a:lnTo>
                    <a:lnTo>
                      <a:pt x="97" y="9"/>
                    </a:lnTo>
                    <a:lnTo>
                      <a:pt x="111" y="19"/>
                    </a:lnTo>
                    <a:lnTo>
                      <a:pt x="121" y="33"/>
                    </a:lnTo>
                    <a:lnTo>
                      <a:pt x="219" y="201"/>
                    </a:lnTo>
                    <a:lnTo>
                      <a:pt x="225" y="217"/>
                    </a:lnTo>
                    <a:lnTo>
                      <a:pt x="228" y="234"/>
                    </a:lnTo>
                    <a:lnTo>
                      <a:pt x="225" y="250"/>
                    </a:lnTo>
                    <a:lnTo>
                      <a:pt x="219" y="265"/>
                    </a:lnTo>
                    <a:lnTo>
                      <a:pt x="209" y="279"/>
                    </a:lnTo>
                    <a:lnTo>
                      <a:pt x="196" y="290"/>
                    </a:lnTo>
                    <a:lnTo>
                      <a:pt x="180" y="296"/>
                    </a:lnTo>
                    <a:lnTo>
                      <a:pt x="163" y="298"/>
                    </a:lnTo>
                    <a:lnTo>
                      <a:pt x="146" y="296"/>
                    </a:lnTo>
                    <a:lnTo>
                      <a:pt x="131" y="290"/>
                    </a:lnTo>
                    <a:lnTo>
                      <a:pt x="117" y="279"/>
                    </a:lnTo>
                    <a:lnTo>
                      <a:pt x="106" y="265"/>
                    </a:lnTo>
                    <a:lnTo>
                      <a:pt x="8" y="97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9"/>
                    </a:lnTo>
                    <a:lnTo>
                      <a:pt x="8" y="33"/>
                    </a:lnTo>
                    <a:lnTo>
                      <a:pt x="19" y="20"/>
                    </a:lnTo>
                    <a:lnTo>
                      <a:pt x="32" y="10"/>
                    </a:lnTo>
                    <a:lnTo>
                      <a:pt x="49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6678613" y="1382713"/>
                <a:ext cx="33337" cy="25400"/>
              </a:xfrm>
              <a:custGeom>
                <a:avLst/>
                <a:gdLst>
                  <a:gd name="T0" fmla="*/ 65 w 299"/>
                  <a:gd name="T1" fmla="*/ 0 h 226"/>
                  <a:gd name="T2" fmla="*/ 81 w 299"/>
                  <a:gd name="T3" fmla="*/ 2 h 226"/>
                  <a:gd name="T4" fmla="*/ 98 w 299"/>
                  <a:gd name="T5" fmla="*/ 8 h 226"/>
                  <a:gd name="T6" fmla="*/ 267 w 299"/>
                  <a:gd name="T7" fmla="*/ 104 h 226"/>
                  <a:gd name="T8" fmla="*/ 281 w 299"/>
                  <a:gd name="T9" fmla="*/ 116 h 226"/>
                  <a:gd name="T10" fmla="*/ 290 w 299"/>
                  <a:gd name="T11" fmla="*/ 129 h 226"/>
                  <a:gd name="T12" fmla="*/ 297 w 299"/>
                  <a:gd name="T13" fmla="*/ 144 h 226"/>
                  <a:gd name="T14" fmla="*/ 299 w 299"/>
                  <a:gd name="T15" fmla="*/ 160 h 226"/>
                  <a:gd name="T16" fmla="*/ 297 w 299"/>
                  <a:gd name="T17" fmla="*/ 177 h 226"/>
                  <a:gd name="T18" fmla="*/ 290 w 299"/>
                  <a:gd name="T19" fmla="*/ 193 h 226"/>
                  <a:gd name="T20" fmla="*/ 280 w 299"/>
                  <a:gd name="T21" fmla="*/ 207 h 226"/>
                  <a:gd name="T22" fmla="*/ 266 w 299"/>
                  <a:gd name="T23" fmla="*/ 217 h 226"/>
                  <a:gd name="T24" fmla="*/ 250 w 299"/>
                  <a:gd name="T25" fmla="*/ 224 h 226"/>
                  <a:gd name="T26" fmla="*/ 234 w 299"/>
                  <a:gd name="T27" fmla="*/ 226 h 226"/>
                  <a:gd name="T28" fmla="*/ 217 w 299"/>
                  <a:gd name="T29" fmla="*/ 224 h 226"/>
                  <a:gd name="T30" fmla="*/ 201 w 299"/>
                  <a:gd name="T31" fmla="*/ 216 h 226"/>
                  <a:gd name="T32" fmla="*/ 32 w 299"/>
                  <a:gd name="T33" fmla="*/ 120 h 226"/>
                  <a:gd name="T34" fmla="*/ 18 w 299"/>
                  <a:gd name="T35" fmla="*/ 110 h 226"/>
                  <a:gd name="T36" fmla="*/ 8 w 299"/>
                  <a:gd name="T37" fmla="*/ 96 h 226"/>
                  <a:gd name="T38" fmla="*/ 2 w 299"/>
                  <a:gd name="T39" fmla="*/ 81 h 226"/>
                  <a:gd name="T40" fmla="*/ 0 w 299"/>
                  <a:gd name="T41" fmla="*/ 64 h 226"/>
                  <a:gd name="T42" fmla="*/ 2 w 299"/>
                  <a:gd name="T43" fmla="*/ 47 h 226"/>
                  <a:gd name="T44" fmla="*/ 8 w 299"/>
                  <a:gd name="T45" fmla="*/ 31 h 226"/>
                  <a:gd name="T46" fmla="*/ 19 w 299"/>
                  <a:gd name="T47" fmla="*/ 18 h 226"/>
                  <a:gd name="T48" fmla="*/ 33 w 299"/>
                  <a:gd name="T49" fmla="*/ 8 h 226"/>
                  <a:gd name="T50" fmla="*/ 48 w 299"/>
                  <a:gd name="T51" fmla="*/ 2 h 226"/>
                  <a:gd name="T52" fmla="*/ 65 w 299"/>
                  <a:gd name="T5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9" h="226">
                    <a:moveTo>
                      <a:pt x="65" y="0"/>
                    </a:moveTo>
                    <a:lnTo>
                      <a:pt x="81" y="2"/>
                    </a:lnTo>
                    <a:lnTo>
                      <a:pt x="98" y="8"/>
                    </a:lnTo>
                    <a:lnTo>
                      <a:pt x="267" y="104"/>
                    </a:lnTo>
                    <a:lnTo>
                      <a:pt x="281" y="116"/>
                    </a:lnTo>
                    <a:lnTo>
                      <a:pt x="290" y="129"/>
                    </a:lnTo>
                    <a:lnTo>
                      <a:pt x="297" y="144"/>
                    </a:lnTo>
                    <a:lnTo>
                      <a:pt x="299" y="160"/>
                    </a:lnTo>
                    <a:lnTo>
                      <a:pt x="297" y="177"/>
                    </a:lnTo>
                    <a:lnTo>
                      <a:pt x="290" y="193"/>
                    </a:lnTo>
                    <a:lnTo>
                      <a:pt x="280" y="207"/>
                    </a:lnTo>
                    <a:lnTo>
                      <a:pt x="266" y="217"/>
                    </a:lnTo>
                    <a:lnTo>
                      <a:pt x="250" y="224"/>
                    </a:lnTo>
                    <a:lnTo>
                      <a:pt x="234" y="226"/>
                    </a:lnTo>
                    <a:lnTo>
                      <a:pt x="217" y="224"/>
                    </a:lnTo>
                    <a:lnTo>
                      <a:pt x="201" y="216"/>
                    </a:lnTo>
                    <a:lnTo>
                      <a:pt x="32" y="120"/>
                    </a:lnTo>
                    <a:lnTo>
                      <a:pt x="18" y="110"/>
                    </a:lnTo>
                    <a:lnTo>
                      <a:pt x="8" y="96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2" y="47"/>
                    </a:lnTo>
                    <a:lnTo>
                      <a:pt x="8" y="31"/>
                    </a:lnTo>
                    <a:lnTo>
                      <a:pt x="19" y="18"/>
                    </a:lnTo>
                    <a:lnTo>
                      <a:pt x="33" y="8"/>
                    </a:lnTo>
                    <a:lnTo>
                      <a:pt x="48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6656388" y="1463675"/>
                <a:ext cx="36512" cy="15875"/>
              </a:xfrm>
              <a:custGeom>
                <a:avLst/>
                <a:gdLst>
                  <a:gd name="T0" fmla="*/ 65 w 325"/>
                  <a:gd name="T1" fmla="*/ 0 h 129"/>
                  <a:gd name="T2" fmla="*/ 261 w 325"/>
                  <a:gd name="T3" fmla="*/ 0 h 129"/>
                  <a:gd name="T4" fmla="*/ 278 w 325"/>
                  <a:gd name="T5" fmla="*/ 3 h 129"/>
                  <a:gd name="T6" fmla="*/ 294 w 325"/>
                  <a:gd name="T7" fmla="*/ 9 h 129"/>
                  <a:gd name="T8" fmla="*/ 306 w 325"/>
                  <a:gd name="T9" fmla="*/ 19 h 129"/>
                  <a:gd name="T10" fmla="*/ 317 w 325"/>
                  <a:gd name="T11" fmla="*/ 32 h 129"/>
                  <a:gd name="T12" fmla="*/ 323 w 325"/>
                  <a:gd name="T13" fmla="*/ 47 h 129"/>
                  <a:gd name="T14" fmla="*/ 325 w 325"/>
                  <a:gd name="T15" fmla="*/ 65 h 129"/>
                  <a:gd name="T16" fmla="*/ 323 w 325"/>
                  <a:gd name="T17" fmla="*/ 82 h 129"/>
                  <a:gd name="T18" fmla="*/ 317 w 325"/>
                  <a:gd name="T19" fmla="*/ 97 h 129"/>
                  <a:gd name="T20" fmla="*/ 306 w 325"/>
                  <a:gd name="T21" fmla="*/ 110 h 129"/>
                  <a:gd name="T22" fmla="*/ 294 w 325"/>
                  <a:gd name="T23" fmla="*/ 120 h 129"/>
                  <a:gd name="T24" fmla="*/ 278 w 325"/>
                  <a:gd name="T25" fmla="*/ 127 h 129"/>
                  <a:gd name="T26" fmla="*/ 261 w 325"/>
                  <a:gd name="T27" fmla="*/ 129 h 129"/>
                  <a:gd name="T28" fmla="*/ 65 w 325"/>
                  <a:gd name="T29" fmla="*/ 129 h 129"/>
                  <a:gd name="T30" fmla="*/ 48 w 325"/>
                  <a:gd name="T31" fmla="*/ 127 h 129"/>
                  <a:gd name="T32" fmla="*/ 33 w 325"/>
                  <a:gd name="T33" fmla="*/ 120 h 129"/>
                  <a:gd name="T34" fmla="*/ 19 w 325"/>
                  <a:gd name="T35" fmla="*/ 110 h 129"/>
                  <a:gd name="T36" fmla="*/ 10 w 325"/>
                  <a:gd name="T37" fmla="*/ 97 h 129"/>
                  <a:gd name="T38" fmla="*/ 2 w 325"/>
                  <a:gd name="T39" fmla="*/ 82 h 129"/>
                  <a:gd name="T40" fmla="*/ 0 w 325"/>
                  <a:gd name="T41" fmla="*/ 65 h 129"/>
                  <a:gd name="T42" fmla="*/ 2 w 325"/>
                  <a:gd name="T43" fmla="*/ 47 h 129"/>
                  <a:gd name="T44" fmla="*/ 10 w 325"/>
                  <a:gd name="T45" fmla="*/ 32 h 129"/>
                  <a:gd name="T46" fmla="*/ 19 w 325"/>
                  <a:gd name="T47" fmla="*/ 19 h 129"/>
                  <a:gd name="T48" fmla="*/ 33 w 325"/>
                  <a:gd name="T49" fmla="*/ 9 h 129"/>
                  <a:gd name="T50" fmla="*/ 48 w 325"/>
                  <a:gd name="T51" fmla="*/ 3 h 129"/>
                  <a:gd name="T52" fmla="*/ 65 w 325"/>
                  <a:gd name="T5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5" h="129">
                    <a:moveTo>
                      <a:pt x="65" y="0"/>
                    </a:moveTo>
                    <a:lnTo>
                      <a:pt x="261" y="0"/>
                    </a:lnTo>
                    <a:lnTo>
                      <a:pt x="278" y="3"/>
                    </a:lnTo>
                    <a:lnTo>
                      <a:pt x="294" y="9"/>
                    </a:lnTo>
                    <a:lnTo>
                      <a:pt x="306" y="19"/>
                    </a:lnTo>
                    <a:lnTo>
                      <a:pt x="317" y="32"/>
                    </a:lnTo>
                    <a:lnTo>
                      <a:pt x="323" y="47"/>
                    </a:lnTo>
                    <a:lnTo>
                      <a:pt x="325" y="65"/>
                    </a:lnTo>
                    <a:lnTo>
                      <a:pt x="323" y="82"/>
                    </a:lnTo>
                    <a:lnTo>
                      <a:pt x="317" y="97"/>
                    </a:lnTo>
                    <a:lnTo>
                      <a:pt x="306" y="110"/>
                    </a:lnTo>
                    <a:lnTo>
                      <a:pt x="294" y="120"/>
                    </a:lnTo>
                    <a:lnTo>
                      <a:pt x="278" y="127"/>
                    </a:lnTo>
                    <a:lnTo>
                      <a:pt x="261" y="129"/>
                    </a:lnTo>
                    <a:lnTo>
                      <a:pt x="65" y="129"/>
                    </a:lnTo>
                    <a:lnTo>
                      <a:pt x="48" y="127"/>
                    </a:lnTo>
                    <a:lnTo>
                      <a:pt x="33" y="120"/>
                    </a:lnTo>
                    <a:lnTo>
                      <a:pt x="19" y="110"/>
                    </a:lnTo>
                    <a:lnTo>
                      <a:pt x="10" y="97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10" y="32"/>
                    </a:lnTo>
                    <a:lnTo>
                      <a:pt x="19" y="19"/>
                    </a:lnTo>
                    <a:lnTo>
                      <a:pt x="33" y="9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678613" y="1536700"/>
                <a:ext cx="33337" cy="25400"/>
              </a:xfrm>
              <a:custGeom>
                <a:avLst/>
                <a:gdLst>
                  <a:gd name="T0" fmla="*/ 234 w 299"/>
                  <a:gd name="T1" fmla="*/ 0 h 227"/>
                  <a:gd name="T2" fmla="*/ 251 w 299"/>
                  <a:gd name="T3" fmla="*/ 3 h 227"/>
                  <a:gd name="T4" fmla="*/ 266 w 299"/>
                  <a:gd name="T5" fmla="*/ 9 h 227"/>
                  <a:gd name="T6" fmla="*/ 280 w 299"/>
                  <a:gd name="T7" fmla="*/ 19 h 227"/>
                  <a:gd name="T8" fmla="*/ 290 w 299"/>
                  <a:gd name="T9" fmla="*/ 33 h 227"/>
                  <a:gd name="T10" fmla="*/ 297 w 299"/>
                  <a:gd name="T11" fmla="*/ 49 h 227"/>
                  <a:gd name="T12" fmla="*/ 299 w 299"/>
                  <a:gd name="T13" fmla="*/ 66 h 227"/>
                  <a:gd name="T14" fmla="*/ 297 w 299"/>
                  <a:gd name="T15" fmla="*/ 82 h 227"/>
                  <a:gd name="T16" fmla="*/ 290 w 299"/>
                  <a:gd name="T17" fmla="*/ 97 h 227"/>
                  <a:gd name="T18" fmla="*/ 280 w 299"/>
                  <a:gd name="T19" fmla="*/ 111 h 227"/>
                  <a:gd name="T20" fmla="*/ 267 w 299"/>
                  <a:gd name="T21" fmla="*/ 122 h 227"/>
                  <a:gd name="T22" fmla="*/ 98 w 299"/>
                  <a:gd name="T23" fmla="*/ 218 h 227"/>
                  <a:gd name="T24" fmla="*/ 82 w 299"/>
                  <a:gd name="T25" fmla="*/ 224 h 227"/>
                  <a:gd name="T26" fmla="*/ 65 w 299"/>
                  <a:gd name="T27" fmla="*/ 227 h 227"/>
                  <a:gd name="T28" fmla="*/ 48 w 299"/>
                  <a:gd name="T29" fmla="*/ 224 h 227"/>
                  <a:gd name="T30" fmla="*/ 33 w 299"/>
                  <a:gd name="T31" fmla="*/ 219 h 227"/>
                  <a:gd name="T32" fmla="*/ 19 w 299"/>
                  <a:gd name="T33" fmla="*/ 208 h 227"/>
                  <a:gd name="T34" fmla="*/ 8 w 299"/>
                  <a:gd name="T35" fmla="*/ 195 h 227"/>
                  <a:gd name="T36" fmla="*/ 2 w 299"/>
                  <a:gd name="T37" fmla="*/ 179 h 227"/>
                  <a:gd name="T38" fmla="*/ 0 w 299"/>
                  <a:gd name="T39" fmla="*/ 162 h 227"/>
                  <a:gd name="T40" fmla="*/ 2 w 299"/>
                  <a:gd name="T41" fmla="*/ 146 h 227"/>
                  <a:gd name="T42" fmla="*/ 8 w 299"/>
                  <a:gd name="T43" fmla="*/ 130 h 227"/>
                  <a:gd name="T44" fmla="*/ 18 w 299"/>
                  <a:gd name="T45" fmla="*/ 117 h 227"/>
                  <a:gd name="T46" fmla="*/ 32 w 299"/>
                  <a:gd name="T47" fmla="*/ 107 h 227"/>
                  <a:gd name="T48" fmla="*/ 201 w 299"/>
                  <a:gd name="T49" fmla="*/ 10 h 227"/>
                  <a:gd name="T50" fmla="*/ 218 w 299"/>
                  <a:gd name="T51" fmla="*/ 2 h 227"/>
                  <a:gd name="T52" fmla="*/ 234 w 299"/>
                  <a:gd name="T5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9" h="227">
                    <a:moveTo>
                      <a:pt x="234" y="0"/>
                    </a:moveTo>
                    <a:lnTo>
                      <a:pt x="251" y="3"/>
                    </a:lnTo>
                    <a:lnTo>
                      <a:pt x="266" y="9"/>
                    </a:lnTo>
                    <a:lnTo>
                      <a:pt x="280" y="19"/>
                    </a:lnTo>
                    <a:lnTo>
                      <a:pt x="290" y="33"/>
                    </a:lnTo>
                    <a:lnTo>
                      <a:pt x="297" y="49"/>
                    </a:lnTo>
                    <a:lnTo>
                      <a:pt x="299" y="66"/>
                    </a:lnTo>
                    <a:lnTo>
                      <a:pt x="297" y="82"/>
                    </a:lnTo>
                    <a:lnTo>
                      <a:pt x="290" y="97"/>
                    </a:lnTo>
                    <a:lnTo>
                      <a:pt x="280" y="111"/>
                    </a:lnTo>
                    <a:lnTo>
                      <a:pt x="267" y="122"/>
                    </a:lnTo>
                    <a:lnTo>
                      <a:pt x="98" y="218"/>
                    </a:lnTo>
                    <a:lnTo>
                      <a:pt x="82" y="224"/>
                    </a:lnTo>
                    <a:lnTo>
                      <a:pt x="65" y="227"/>
                    </a:lnTo>
                    <a:lnTo>
                      <a:pt x="48" y="224"/>
                    </a:lnTo>
                    <a:lnTo>
                      <a:pt x="33" y="219"/>
                    </a:lnTo>
                    <a:lnTo>
                      <a:pt x="19" y="208"/>
                    </a:lnTo>
                    <a:lnTo>
                      <a:pt x="8" y="195"/>
                    </a:lnTo>
                    <a:lnTo>
                      <a:pt x="2" y="179"/>
                    </a:lnTo>
                    <a:lnTo>
                      <a:pt x="0" y="162"/>
                    </a:lnTo>
                    <a:lnTo>
                      <a:pt x="2" y="146"/>
                    </a:lnTo>
                    <a:lnTo>
                      <a:pt x="8" y="130"/>
                    </a:lnTo>
                    <a:lnTo>
                      <a:pt x="18" y="117"/>
                    </a:lnTo>
                    <a:lnTo>
                      <a:pt x="32" y="107"/>
                    </a:lnTo>
                    <a:lnTo>
                      <a:pt x="201" y="10"/>
                    </a:lnTo>
                    <a:lnTo>
                      <a:pt x="218" y="2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946900" y="1536700"/>
                <a:ext cx="34925" cy="25400"/>
              </a:xfrm>
              <a:custGeom>
                <a:avLst/>
                <a:gdLst>
                  <a:gd name="T0" fmla="*/ 65 w 299"/>
                  <a:gd name="T1" fmla="*/ 0 h 227"/>
                  <a:gd name="T2" fmla="*/ 82 w 299"/>
                  <a:gd name="T3" fmla="*/ 2 h 227"/>
                  <a:gd name="T4" fmla="*/ 98 w 299"/>
                  <a:gd name="T5" fmla="*/ 10 h 227"/>
                  <a:gd name="T6" fmla="*/ 267 w 299"/>
                  <a:gd name="T7" fmla="*/ 107 h 227"/>
                  <a:gd name="T8" fmla="*/ 281 w 299"/>
                  <a:gd name="T9" fmla="*/ 117 h 227"/>
                  <a:gd name="T10" fmla="*/ 290 w 299"/>
                  <a:gd name="T11" fmla="*/ 130 h 227"/>
                  <a:gd name="T12" fmla="*/ 297 w 299"/>
                  <a:gd name="T13" fmla="*/ 146 h 227"/>
                  <a:gd name="T14" fmla="*/ 299 w 299"/>
                  <a:gd name="T15" fmla="*/ 162 h 227"/>
                  <a:gd name="T16" fmla="*/ 297 w 299"/>
                  <a:gd name="T17" fmla="*/ 179 h 227"/>
                  <a:gd name="T18" fmla="*/ 290 w 299"/>
                  <a:gd name="T19" fmla="*/ 195 h 227"/>
                  <a:gd name="T20" fmla="*/ 280 w 299"/>
                  <a:gd name="T21" fmla="*/ 208 h 227"/>
                  <a:gd name="T22" fmla="*/ 266 w 299"/>
                  <a:gd name="T23" fmla="*/ 219 h 227"/>
                  <a:gd name="T24" fmla="*/ 251 w 299"/>
                  <a:gd name="T25" fmla="*/ 224 h 227"/>
                  <a:gd name="T26" fmla="*/ 234 w 299"/>
                  <a:gd name="T27" fmla="*/ 227 h 227"/>
                  <a:gd name="T28" fmla="*/ 217 w 299"/>
                  <a:gd name="T29" fmla="*/ 224 h 227"/>
                  <a:gd name="T30" fmla="*/ 201 w 299"/>
                  <a:gd name="T31" fmla="*/ 218 h 227"/>
                  <a:gd name="T32" fmla="*/ 32 w 299"/>
                  <a:gd name="T33" fmla="*/ 122 h 227"/>
                  <a:gd name="T34" fmla="*/ 19 w 299"/>
                  <a:gd name="T35" fmla="*/ 111 h 227"/>
                  <a:gd name="T36" fmla="*/ 8 w 299"/>
                  <a:gd name="T37" fmla="*/ 97 h 227"/>
                  <a:gd name="T38" fmla="*/ 2 w 299"/>
                  <a:gd name="T39" fmla="*/ 82 h 227"/>
                  <a:gd name="T40" fmla="*/ 0 w 299"/>
                  <a:gd name="T41" fmla="*/ 66 h 227"/>
                  <a:gd name="T42" fmla="*/ 2 w 299"/>
                  <a:gd name="T43" fmla="*/ 49 h 227"/>
                  <a:gd name="T44" fmla="*/ 8 w 299"/>
                  <a:gd name="T45" fmla="*/ 33 h 227"/>
                  <a:gd name="T46" fmla="*/ 19 w 299"/>
                  <a:gd name="T47" fmla="*/ 19 h 227"/>
                  <a:gd name="T48" fmla="*/ 33 w 299"/>
                  <a:gd name="T49" fmla="*/ 9 h 227"/>
                  <a:gd name="T50" fmla="*/ 48 w 299"/>
                  <a:gd name="T51" fmla="*/ 3 h 227"/>
                  <a:gd name="T52" fmla="*/ 65 w 299"/>
                  <a:gd name="T5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9" h="227">
                    <a:moveTo>
                      <a:pt x="65" y="0"/>
                    </a:moveTo>
                    <a:lnTo>
                      <a:pt x="82" y="2"/>
                    </a:lnTo>
                    <a:lnTo>
                      <a:pt x="98" y="10"/>
                    </a:lnTo>
                    <a:lnTo>
                      <a:pt x="267" y="107"/>
                    </a:lnTo>
                    <a:lnTo>
                      <a:pt x="281" y="117"/>
                    </a:lnTo>
                    <a:lnTo>
                      <a:pt x="290" y="130"/>
                    </a:lnTo>
                    <a:lnTo>
                      <a:pt x="297" y="146"/>
                    </a:lnTo>
                    <a:lnTo>
                      <a:pt x="299" y="162"/>
                    </a:lnTo>
                    <a:lnTo>
                      <a:pt x="297" y="179"/>
                    </a:lnTo>
                    <a:lnTo>
                      <a:pt x="290" y="195"/>
                    </a:lnTo>
                    <a:lnTo>
                      <a:pt x="280" y="208"/>
                    </a:lnTo>
                    <a:lnTo>
                      <a:pt x="266" y="219"/>
                    </a:lnTo>
                    <a:lnTo>
                      <a:pt x="251" y="224"/>
                    </a:lnTo>
                    <a:lnTo>
                      <a:pt x="234" y="227"/>
                    </a:lnTo>
                    <a:lnTo>
                      <a:pt x="217" y="224"/>
                    </a:lnTo>
                    <a:lnTo>
                      <a:pt x="201" y="218"/>
                    </a:lnTo>
                    <a:lnTo>
                      <a:pt x="32" y="122"/>
                    </a:lnTo>
                    <a:lnTo>
                      <a:pt x="19" y="111"/>
                    </a:lnTo>
                    <a:lnTo>
                      <a:pt x="8" y="97"/>
                    </a:lnTo>
                    <a:lnTo>
                      <a:pt x="2" y="82"/>
                    </a:lnTo>
                    <a:lnTo>
                      <a:pt x="0" y="66"/>
                    </a:lnTo>
                    <a:lnTo>
                      <a:pt x="2" y="49"/>
                    </a:lnTo>
                    <a:lnTo>
                      <a:pt x="8" y="33"/>
                    </a:lnTo>
                    <a:lnTo>
                      <a:pt x="19" y="19"/>
                    </a:lnTo>
                    <a:lnTo>
                      <a:pt x="33" y="9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965950" y="1463675"/>
                <a:ext cx="38100" cy="15875"/>
              </a:xfrm>
              <a:custGeom>
                <a:avLst/>
                <a:gdLst>
                  <a:gd name="T0" fmla="*/ 65 w 326"/>
                  <a:gd name="T1" fmla="*/ 0 h 129"/>
                  <a:gd name="T2" fmla="*/ 261 w 326"/>
                  <a:gd name="T3" fmla="*/ 0 h 129"/>
                  <a:gd name="T4" fmla="*/ 278 w 326"/>
                  <a:gd name="T5" fmla="*/ 3 h 129"/>
                  <a:gd name="T6" fmla="*/ 294 w 326"/>
                  <a:gd name="T7" fmla="*/ 9 h 129"/>
                  <a:gd name="T8" fmla="*/ 306 w 326"/>
                  <a:gd name="T9" fmla="*/ 19 h 129"/>
                  <a:gd name="T10" fmla="*/ 316 w 326"/>
                  <a:gd name="T11" fmla="*/ 32 h 129"/>
                  <a:gd name="T12" fmla="*/ 324 w 326"/>
                  <a:gd name="T13" fmla="*/ 47 h 129"/>
                  <a:gd name="T14" fmla="*/ 326 w 326"/>
                  <a:gd name="T15" fmla="*/ 65 h 129"/>
                  <a:gd name="T16" fmla="*/ 324 w 326"/>
                  <a:gd name="T17" fmla="*/ 82 h 129"/>
                  <a:gd name="T18" fmla="*/ 316 w 326"/>
                  <a:gd name="T19" fmla="*/ 97 h 129"/>
                  <a:gd name="T20" fmla="*/ 306 w 326"/>
                  <a:gd name="T21" fmla="*/ 110 h 129"/>
                  <a:gd name="T22" fmla="*/ 294 w 326"/>
                  <a:gd name="T23" fmla="*/ 120 h 129"/>
                  <a:gd name="T24" fmla="*/ 278 w 326"/>
                  <a:gd name="T25" fmla="*/ 127 h 129"/>
                  <a:gd name="T26" fmla="*/ 261 w 326"/>
                  <a:gd name="T27" fmla="*/ 129 h 129"/>
                  <a:gd name="T28" fmla="*/ 65 w 326"/>
                  <a:gd name="T29" fmla="*/ 129 h 129"/>
                  <a:gd name="T30" fmla="*/ 48 w 326"/>
                  <a:gd name="T31" fmla="*/ 127 h 129"/>
                  <a:gd name="T32" fmla="*/ 32 w 326"/>
                  <a:gd name="T33" fmla="*/ 120 h 129"/>
                  <a:gd name="T34" fmla="*/ 19 w 326"/>
                  <a:gd name="T35" fmla="*/ 110 h 129"/>
                  <a:gd name="T36" fmla="*/ 9 w 326"/>
                  <a:gd name="T37" fmla="*/ 97 h 129"/>
                  <a:gd name="T38" fmla="*/ 2 w 326"/>
                  <a:gd name="T39" fmla="*/ 82 h 129"/>
                  <a:gd name="T40" fmla="*/ 0 w 326"/>
                  <a:gd name="T41" fmla="*/ 65 h 129"/>
                  <a:gd name="T42" fmla="*/ 2 w 326"/>
                  <a:gd name="T43" fmla="*/ 47 h 129"/>
                  <a:gd name="T44" fmla="*/ 9 w 326"/>
                  <a:gd name="T45" fmla="*/ 32 h 129"/>
                  <a:gd name="T46" fmla="*/ 19 w 326"/>
                  <a:gd name="T47" fmla="*/ 19 h 129"/>
                  <a:gd name="T48" fmla="*/ 32 w 326"/>
                  <a:gd name="T49" fmla="*/ 9 h 129"/>
                  <a:gd name="T50" fmla="*/ 48 w 326"/>
                  <a:gd name="T51" fmla="*/ 3 h 129"/>
                  <a:gd name="T52" fmla="*/ 65 w 326"/>
                  <a:gd name="T5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6" h="129">
                    <a:moveTo>
                      <a:pt x="65" y="0"/>
                    </a:moveTo>
                    <a:lnTo>
                      <a:pt x="261" y="0"/>
                    </a:lnTo>
                    <a:lnTo>
                      <a:pt x="278" y="3"/>
                    </a:lnTo>
                    <a:lnTo>
                      <a:pt x="294" y="9"/>
                    </a:lnTo>
                    <a:lnTo>
                      <a:pt x="306" y="19"/>
                    </a:lnTo>
                    <a:lnTo>
                      <a:pt x="316" y="32"/>
                    </a:lnTo>
                    <a:lnTo>
                      <a:pt x="324" y="47"/>
                    </a:lnTo>
                    <a:lnTo>
                      <a:pt x="326" y="65"/>
                    </a:lnTo>
                    <a:lnTo>
                      <a:pt x="324" y="82"/>
                    </a:lnTo>
                    <a:lnTo>
                      <a:pt x="316" y="97"/>
                    </a:lnTo>
                    <a:lnTo>
                      <a:pt x="306" y="110"/>
                    </a:lnTo>
                    <a:lnTo>
                      <a:pt x="294" y="120"/>
                    </a:lnTo>
                    <a:lnTo>
                      <a:pt x="278" y="127"/>
                    </a:lnTo>
                    <a:lnTo>
                      <a:pt x="261" y="129"/>
                    </a:lnTo>
                    <a:lnTo>
                      <a:pt x="65" y="129"/>
                    </a:lnTo>
                    <a:lnTo>
                      <a:pt x="48" y="127"/>
                    </a:lnTo>
                    <a:lnTo>
                      <a:pt x="32" y="120"/>
                    </a:lnTo>
                    <a:lnTo>
                      <a:pt x="19" y="110"/>
                    </a:lnTo>
                    <a:lnTo>
                      <a:pt x="9" y="97"/>
                    </a:lnTo>
                    <a:lnTo>
                      <a:pt x="2" y="82"/>
                    </a:lnTo>
                    <a:lnTo>
                      <a:pt x="0" y="65"/>
                    </a:lnTo>
                    <a:lnTo>
                      <a:pt x="2" y="47"/>
                    </a:lnTo>
                    <a:lnTo>
                      <a:pt x="9" y="32"/>
                    </a:lnTo>
                    <a:lnTo>
                      <a:pt x="19" y="19"/>
                    </a:lnTo>
                    <a:lnTo>
                      <a:pt x="32" y="9"/>
                    </a:lnTo>
                    <a:lnTo>
                      <a:pt x="48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6946900" y="1382713"/>
                <a:ext cx="34925" cy="25400"/>
              </a:xfrm>
              <a:custGeom>
                <a:avLst/>
                <a:gdLst>
                  <a:gd name="T0" fmla="*/ 234 w 299"/>
                  <a:gd name="T1" fmla="*/ 0 h 226"/>
                  <a:gd name="T2" fmla="*/ 251 w 299"/>
                  <a:gd name="T3" fmla="*/ 2 h 226"/>
                  <a:gd name="T4" fmla="*/ 266 w 299"/>
                  <a:gd name="T5" fmla="*/ 8 h 226"/>
                  <a:gd name="T6" fmla="*/ 280 w 299"/>
                  <a:gd name="T7" fmla="*/ 18 h 226"/>
                  <a:gd name="T8" fmla="*/ 290 w 299"/>
                  <a:gd name="T9" fmla="*/ 31 h 226"/>
                  <a:gd name="T10" fmla="*/ 297 w 299"/>
                  <a:gd name="T11" fmla="*/ 47 h 226"/>
                  <a:gd name="T12" fmla="*/ 299 w 299"/>
                  <a:gd name="T13" fmla="*/ 64 h 226"/>
                  <a:gd name="T14" fmla="*/ 297 w 299"/>
                  <a:gd name="T15" fmla="*/ 81 h 226"/>
                  <a:gd name="T16" fmla="*/ 290 w 299"/>
                  <a:gd name="T17" fmla="*/ 96 h 226"/>
                  <a:gd name="T18" fmla="*/ 281 w 299"/>
                  <a:gd name="T19" fmla="*/ 110 h 226"/>
                  <a:gd name="T20" fmla="*/ 267 w 299"/>
                  <a:gd name="T21" fmla="*/ 120 h 226"/>
                  <a:gd name="T22" fmla="*/ 98 w 299"/>
                  <a:gd name="T23" fmla="*/ 216 h 226"/>
                  <a:gd name="T24" fmla="*/ 82 w 299"/>
                  <a:gd name="T25" fmla="*/ 224 h 226"/>
                  <a:gd name="T26" fmla="*/ 65 w 299"/>
                  <a:gd name="T27" fmla="*/ 226 h 226"/>
                  <a:gd name="T28" fmla="*/ 49 w 299"/>
                  <a:gd name="T29" fmla="*/ 224 h 226"/>
                  <a:gd name="T30" fmla="*/ 33 w 299"/>
                  <a:gd name="T31" fmla="*/ 217 h 226"/>
                  <a:gd name="T32" fmla="*/ 19 w 299"/>
                  <a:gd name="T33" fmla="*/ 207 h 226"/>
                  <a:gd name="T34" fmla="*/ 8 w 299"/>
                  <a:gd name="T35" fmla="*/ 193 h 226"/>
                  <a:gd name="T36" fmla="*/ 2 w 299"/>
                  <a:gd name="T37" fmla="*/ 177 h 226"/>
                  <a:gd name="T38" fmla="*/ 0 w 299"/>
                  <a:gd name="T39" fmla="*/ 160 h 226"/>
                  <a:gd name="T40" fmla="*/ 2 w 299"/>
                  <a:gd name="T41" fmla="*/ 144 h 226"/>
                  <a:gd name="T42" fmla="*/ 8 w 299"/>
                  <a:gd name="T43" fmla="*/ 129 h 226"/>
                  <a:gd name="T44" fmla="*/ 19 w 299"/>
                  <a:gd name="T45" fmla="*/ 116 h 226"/>
                  <a:gd name="T46" fmla="*/ 32 w 299"/>
                  <a:gd name="T47" fmla="*/ 104 h 226"/>
                  <a:gd name="T48" fmla="*/ 201 w 299"/>
                  <a:gd name="T49" fmla="*/ 8 h 226"/>
                  <a:gd name="T50" fmla="*/ 218 w 299"/>
                  <a:gd name="T51" fmla="*/ 2 h 226"/>
                  <a:gd name="T52" fmla="*/ 234 w 299"/>
                  <a:gd name="T5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9" h="226">
                    <a:moveTo>
                      <a:pt x="234" y="0"/>
                    </a:moveTo>
                    <a:lnTo>
                      <a:pt x="251" y="2"/>
                    </a:lnTo>
                    <a:lnTo>
                      <a:pt x="266" y="8"/>
                    </a:lnTo>
                    <a:lnTo>
                      <a:pt x="280" y="18"/>
                    </a:lnTo>
                    <a:lnTo>
                      <a:pt x="290" y="31"/>
                    </a:lnTo>
                    <a:lnTo>
                      <a:pt x="297" y="47"/>
                    </a:lnTo>
                    <a:lnTo>
                      <a:pt x="299" y="64"/>
                    </a:lnTo>
                    <a:lnTo>
                      <a:pt x="297" y="81"/>
                    </a:lnTo>
                    <a:lnTo>
                      <a:pt x="290" y="96"/>
                    </a:lnTo>
                    <a:lnTo>
                      <a:pt x="281" y="110"/>
                    </a:lnTo>
                    <a:lnTo>
                      <a:pt x="267" y="120"/>
                    </a:lnTo>
                    <a:lnTo>
                      <a:pt x="98" y="216"/>
                    </a:lnTo>
                    <a:lnTo>
                      <a:pt x="82" y="224"/>
                    </a:lnTo>
                    <a:lnTo>
                      <a:pt x="65" y="226"/>
                    </a:lnTo>
                    <a:lnTo>
                      <a:pt x="49" y="224"/>
                    </a:lnTo>
                    <a:lnTo>
                      <a:pt x="33" y="217"/>
                    </a:lnTo>
                    <a:lnTo>
                      <a:pt x="19" y="207"/>
                    </a:lnTo>
                    <a:lnTo>
                      <a:pt x="8" y="193"/>
                    </a:lnTo>
                    <a:lnTo>
                      <a:pt x="2" y="177"/>
                    </a:lnTo>
                    <a:lnTo>
                      <a:pt x="0" y="160"/>
                    </a:lnTo>
                    <a:lnTo>
                      <a:pt x="2" y="144"/>
                    </a:lnTo>
                    <a:lnTo>
                      <a:pt x="8" y="129"/>
                    </a:lnTo>
                    <a:lnTo>
                      <a:pt x="19" y="116"/>
                    </a:lnTo>
                    <a:lnTo>
                      <a:pt x="32" y="104"/>
                    </a:lnTo>
                    <a:lnTo>
                      <a:pt x="201" y="8"/>
                    </a:lnTo>
                    <a:lnTo>
                      <a:pt x="218" y="2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6894513" y="1320800"/>
                <a:ext cx="25400" cy="34925"/>
              </a:xfrm>
              <a:custGeom>
                <a:avLst/>
                <a:gdLst>
                  <a:gd name="T0" fmla="*/ 162 w 228"/>
                  <a:gd name="T1" fmla="*/ 0 h 297"/>
                  <a:gd name="T2" fmla="*/ 179 w 228"/>
                  <a:gd name="T3" fmla="*/ 2 h 297"/>
                  <a:gd name="T4" fmla="*/ 195 w 228"/>
                  <a:gd name="T5" fmla="*/ 10 h 297"/>
                  <a:gd name="T6" fmla="*/ 209 w 228"/>
                  <a:gd name="T7" fmla="*/ 20 h 297"/>
                  <a:gd name="T8" fmla="*/ 219 w 228"/>
                  <a:gd name="T9" fmla="*/ 33 h 297"/>
                  <a:gd name="T10" fmla="*/ 226 w 228"/>
                  <a:gd name="T11" fmla="*/ 49 h 297"/>
                  <a:gd name="T12" fmla="*/ 228 w 228"/>
                  <a:gd name="T13" fmla="*/ 65 h 297"/>
                  <a:gd name="T14" fmla="*/ 226 w 228"/>
                  <a:gd name="T15" fmla="*/ 82 h 297"/>
                  <a:gd name="T16" fmla="*/ 219 w 228"/>
                  <a:gd name="T17" fmla="*/ 97 h 297"/>
                  <a:gd name="T18" fmla="*/ 121 w 228"/>
                  <a:gd name="T19" fmla="*/ 265 h 297"/>
                  <a:gd name="T20" fmla="*/ 111 w 228"/>
                  <a:gd name="T21" fmla="*/ 279 h 297"/>
                  <a:gd name="T22" fmla="*/ 97 w 228"/>
                  <a:gd name="T23" fmla="*/ 290 h 297"/>
                  <a:gd name="T24" fmla="*/ 82 w 228"/>
                  <a:gd name="T25" fmla="*/ 295 h 297"/>
                  <a:gd name="T26" fmla="*/ 65 w 228"/>
                  <a:gd name="T27" fmla="*/ 297 h 297"/>
                  <a:gd name="T28" fmla="*/ 49 w 228"/>
                  <a:gd name="T29" fmla="*/ 295 h 297"/>
                  <a:gd name="T30" fmla="*/ 33 w 228"/>
                  <a:gd name="T31" fmla="*/ 289 h 297"/>
                  <a:gd name="T32" fmla="*/ 18 w 228"/>
                  <a:gd name="T33" fmla="*/ 278 h 297"/>
                  <a:gd name="T34" fmla="*/ 9 w 228"/>
                  <a:gd name="T35" fmla="*/ 265 h 297"/>
                  <a:gd name="T36" fmla="*/ 2 w 228"/>
                  <a:gd name="T37" fmla="*/ 250 h 297"/>
                  <a:gd name="T38" fmla="*/ 0 w 228"/>
                  <a:gd name="T39" fmla="*/ 234 h 297"/>
                  <a:gd name="T40" fmla="*/ 2 w 228"/>
                  <a:gd name="T41" fmla="*/ 217 h 297"/>
                  <a:gd name="T42" fmla="*/ 9 w 228"/>
                  <a:gd name="T43" fmla="*/ 201 h 297"/>
                  <a:gd name="T44" fmla="*/ 106 w 228"/>
                  <a:gd name="T45" fmla="*/ 33 h 297"/>
                  <a:gd name="T46" fmla="*/ 117 w 228"/>
                  <a:gd name="T47" fmla="*/ 19 h 297"/>
                  <a:gd name="T48" fmla="*/ 131 w 228"/>
                  <a:gd name="T49" fmla="*/ 9 h 297"/>
                  <a:gd name="T50" fmla="*/ 146 w 228"/>
                  <a:gd name="T51" fmla="*/ 2 h 297"/>
                  <a:gd name="T52" fmla="*/ 162 w 228"/>
                  <a:gd name="T5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297">
                    <a:moveTo>
                      <a:pt x="162" y="0"/>
                    </a:moveTo>
                    <a:lnTo>
                      <a:pt x="179" y="2"/>
                    </a:lnTo>
                    <a:lnTo>
                      <a:pt x="195" y="10"/>
                    </a:lnTo>
                    <a:lnTo>
                      <a:pt x="209" y="20"/>
                    </a:lnTo>
                    <a:lnTo>
                      <a:pt x="219" y="33"/>
                    </a:lnTo>
                    <a:lnTo>
                      <a:pt x="226" y="49"/>
                    </a:lnTo>
                    <a:lnTo>
                      <a:pt x="228" y="65"/>
                    </a:lnTo>
                    <a:lnTo>
                      <a:pt x="226" y="82"/>
                    </a:lnTo>
                    <a:lnTo>
                      <a:pt x="219" y="97"/>
                    </a:lnTo>
                    <a:lnTo>
                      <a:pt x="121" y="265"/>
                    </a:lnTo>
                    <a:lnTo>
                      <a:pt x="111" y="279"/>
                    </a:lnTo>
                    <a:lnTo>
                      <a:pt x="97" y="290"/>
                    </a:lnTo>
                    <a:lnTo>
                      <a:pt x="82" y="295"/>
                    </a:lnTo>
                    <a:lnTo>
                      <a:pt x="65" y="297"/>
                    </a:lnTo>
                    <a:lnTo>
                      <a:pt x="49" y="295"/>
                    </a:lnTo>
                    <a:lnTo>
                      <a:pt x="33" y="289"/>
                    </a:lnTo>
                    <a:lnTo>
                      <a:pt x="18" y="278"/>
                    </a:lnTo>
                    <a:lnTo>
                      <a:pt x="9" y="265"/>
                    </a:lnTo>
                    <a:lnTo>
                      <a:pt x="2" y="250"/>
                    </a:lnTo>
                    <a:lnTo>
                      <a:pt x="0" y="234"/>
                    </a:lnTo>
                    <a:lnTo>
                      <a:pt x="2" y="217"/>
                    </a:lnTo>
                    <a:lnTo>
                      <a:pt x="9" y="201"/>
                    </a:lnTo>
                    <a:lnTo>
                      <a:pt x="106" y="33"/>
                    </a:lnTo>
                    <a:lnTo>
                      <a:pt x="117" y="19"/>
                    </a:lnTo>
                    <a:lnTo>
                      <a:pt x="131" y="9"/>
                    </a:lnTo>
                    <a:lnTo>
                      <a:pt x="146" y="2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6811963" y="1409700"/>
                <a:ext cx="34925" cy="114300"/>
              </a:xfrm>
              <a:custGeom>
                <a:avLst/>
                <a:gdLst>
                  <a:gd name="T0" fmla="*/ 157 w 313"/>
                  <a:gd name="T1" fmla="*/ 0 h 1007"/>
                  <a:gd name="T2" fmla="*/ 189 w 313"/>
                  <a:gd name="T3" fmla="*/ 2 h 1007"/>
                  <a:gd name="T4" fmla="*/ 216 w 313"/>
                  <a:gd name="T5" fmla="*/ 7 h 1007"/>
                  <a:gd name="T6" fmla="*/ 242 w 313"/>
                  <a:gd name="T7" fmla="*/ 17 h 1007"/>
                  <a:gd name="T8" fmla="*/ 263 w 313"/>
                  <a:gd name="T9" fmla="*/ 31 h 1007"/>
                  <a:gd name="T10" fmla="*/ 281 w 313"/>
                  <a:gd name="T11" fmla="*/ 48 h 1007"/>
                  <a:gd name="T12" fmla="*/ 295 w 313"/>
                  <a:gd name="T13" fmla="*/ 68 h 1007"/>
                  <a:gd name="T14" fmla="*/ 306 w 313"/>
                  <a:gd name="T15" fmla="*/ 92 h 1007"/>
                  <a:gd name="T16" fmla="*/ 311 w 313"/>
                  <a:gd name="T17" fmla="*/ 120 h 1007"/>
                  <a:gd name="T18" fmla="*/ 313 w 313"/>
                  <a:gd name="T19" fmla="*/ 152 h 1007"/>
                  <a:gd name="T20" fmla="*/ 313 w 313"/>
                  <a:gd name="T21" fmla="*/ 380 h 1007"/>
                  <a:gd name="T22" fmla="*/ 312 w 313"/>
                  <a:gd name="T23" fmla="*/ 411 h 1007"/>
                  <a:gd name="T24" fmla="*/ 309 w 313"/>
                  <a:gd name="T25" fmla="*/ 442 h 1007"/>
                  <a:gd name="T26" fmla="*/ 306 w 313"/>
                  <a:gd name="T27" fmla="*/ 473 h 1007"/>
                  <a:gd name="T28" fmla="*/ 244 w 313"/>
                  <a:gd name="T29" fmla="*/ 934 h 1007"/>
                  <a:gd name="T30" fmla="*/ 240 w 313"/>
                  <a:gd name="T31" fmla="*/ 956 h 1007"/>
                  <a:gd name="T32" fmla="*/ 232 w 313"/>
                  <a:gd name="T33" fmla="*/ 974 h 1007"/>
                  <a:gd name="T34" fmla="*/ 223 w 313"/>
                  <a:gd name="T35" fmla="*/ 987 h 1007"/>
                  <a:gd name="T36" fmla="*/ 210 w 313"/>
                  <a:gd name="T37" fmla="*/ 996 h 1007"/>
                  <a:gd name="T38" fmla="*/ 195 w 313"/>
                  <a:gd name="T39" fmla="*/ 1002 h 1007"/>
                  <a:gd name="T40" fmla="*/ 177 w 313"/>
                  <a:gd name="T41" fmla="*/ 1006 h 1007"/>
                  <a:gd name="T42" fmla="*/ 157 w 313"/>
                  <a:gd name="T43" fmla="*/ 1007 h 1007"/>
                  <a:gd name="T44" fmla="*/ 137 w 313"/>
                  <a:gd name="T45" fmla="*/ 1006 h 1007"/>
                  <a:gd name="T46" fmla="*/ 118 w 313"/>
                  <a:gd name="T47" fmla="*/ 1002 h 1007"/>
                  <a:gd name="T48" fmla="*/ 104 w 313"/>
                  <a:gd name="T49" fmla="*/ 996 h 1007"/>
                  <a:gd name="T50" fmla="*/ 91 w 313"/>
                  <a:gd name="T51" fmla="*/ 987 h 1007"/>
                  <a:gd name="T52" fmla="*/ 81 w 313"/>
                  <a:gd name="T53" fmla="*/ 974 h 1007"/>
                  <a:gd name="T54" fmla="*/ 74 w 313"/>
                  <a:gd name="T55" fmla="*/ 956 h 1007"/>
                  <a:gd name="T56" fmla="*/ 70 w 313"/>
                  <a:gd name="T57" fmla="*/ 934 h 1007"/>
                  <a:gd name="T58" fmla="*/ 8 w 313"/>
                  <a:gd name="T59" fmla="*/ 473 h 1007"/>
                  <a:gd name="T60" fmla="*/ 5 w 313"/>
                  <a:gd name="T61" fmla="*/ 442 h 1007"/>
                  <a:gd name="T62" fmla="*/ 1 w 313"/>
                  <a:gd name="T63" fmla="*/ 411 h 1007"/>
                  <a:gd name="T64" fmla="*/ 0 w 313"/>
                  <a:gd name="T65" fmla="*/ 380 h 1007"/>
                  <a:gd name="T66" fmla="*/ 0 w 313"/>
                  <a:gd name="T67" fmla="*/ 152 h 1007"/>
                  <a:gd name="T68" fmla="*/ 3 w 313"/>
                  <a:gd name="T69" fmla="*/ 120 h 1007"/>
                  <a:gd name="T70" fmla="*/ 8 w 313"/>
                  <a:gd name="T71" fmla="*/ 92 h 1007"/>
                  <a:gd name="T72" fmla="*/ 18 w 313"/>
                  <a:gd name="T73" fmla="*/ 68 h 1007"/>
                  <a:gd name="T74" fmla="*/ 32 w 313"/>
                  <a:gd name="T75" fmla="*/ 48 h 1007"/>
                  <a:gd name="T76" fmla="*/ 50 w 313"/>
                  <a:gd name="T77" fmla="*/ 31 h 1007"/>
                  <a:gd name="T78" fmla="*/ 72 w 313"/>
                  <a:gd name="T79" fmla="*/ 17 h 1007"/>
                  <a:gd name="T80" fmla="*/ 97 w 313"/>
                  <a:gd name="T81" fmla="*/ 7 h 1007"/>
                  <a:gd name="T82" fmla="*/ 125 w 313"/>
                  <a:gd name="T83" fmla="*/ 2 h 1007"/>
                  <a:gd name="T84" fmla="*/ 157 w 313"/>
                  <a:gd name="T85" fmla="*/ 0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3" h="1007">
                    <a:moveTo>
                      <a:pt x="157" y="0"/>
                    </a:moveTo>
                    <a:lnTo>
                      <a:pt x="189" y="2"/>
                    </a:lnTo>
                    <a:lnTo>
                      <a:pt x="216" y="7"/>
                    </a:lnTo>
                    <a:lnTo>
                      <a:pt x="242" y="17"/>
                    </a:lnTo>
                    <a:lnTo>
                      <a:pt x="263" y="31"/>
                    </a:lnTo>
                    <a:lnTo>
                      <a:pt x="281" y="48"/>
                    </a:lnTo>
                    <a:lnTo>
                      <a:pt x="295" y="68"/>
                    </a:lnTo>
                    <a:lnTo>
                      <a:pt x="306" y="92"/>
                    </a:lnTo>
                    <a:lnTo>
                      <a:pt x="311" y="120"/>
                    </a:lnTo>
                    <a:lnTo>
                      <a:pt x="313" y="152"/>
                    </a:lnTo>
                    <a:lnTo>
                      <a:pt x="313" y="380"/>
                    </a:lnTo>
                    <a:lnTo>
                      <a:pt x="312" y="411"/>
                    </a:lnTo>
                    <a:lnTo>
                      <a:pt x="309" y="442"/>
                    </a:lnTo>
                    <a:lnTo>
                      <a:pt x="306" y="473"/>
                    </a:lnTo>
                    <a:lnTo>
                      <a:pt x="244" y="934"/>
                    </a:lnTo>
                    <a:lnTo>
                      <a:pt x="240" y="956"/>
                    </a:lnTo>
                    <a:lnTo>
                      <a:pt x="232" y="974"/>
                    </a:lnTo>
                    <a:lnTo>
                      <a:pt x="223" y="987"/>
                    </a:lnTo>
                    <a:lnTo>
                      <a:pt x="210" y="996"/>
                    </a:lnTo>
                    <a:lnTo>
                      <a:pt x="195" y="1002"/>
                    </a:lnTo>
                    <a:lnTo>
                      <a:pt x="177" y="1006"/>
                    </a:lnTo>
                    <a:lnTo>
                      <a:pt x="157" y="1007"/>
                    </a:lnTo>
                    <a:lnTo>
                      <a:pt x="137" y="1006"/>
                    </a:lnTo>
                    <a:lnTo>
                      <a:pt x="118" y="1002"/>
                    </a:lnTo>
                    <a:lnTo>
                      <a:pt x="104" y="996"/>
                    </a:lnTo>
                    <a:lnTo>
                      <a:pt x="91" y="987"/>
                    </a:lnTo>
                    <a:lnTo>
                      <a:pt x="81" y="974"/>
                    </a:lnTo>
                    <a:lnTo>
                      <a:pt x="74" y="956"/>
                    </a:lnTo>
                    <a:lnTo>
                      <a:pt x="70" y="934"/>
                    </a:lnTo>
                    <a:lnTo>
                      <a:pt x="8" y="473"/>
                    </a:lnTo>
                    <a:lnTo>
                      <a:pt x="5" y="442"/>
                    </a:lnTo>
                    <a:lnTo>
                      <a:pt x="1" y="411"/>
                    </a:lnTo>
                    <a:lnTo>
                      <a:pt x="0" y="380"/>
                    </a:lnTo>
                    <a:lnTo>
                      <a:pt x="0" y="152"/>
                    </a:lnTo>
                    <a:lnTo>
                      <a:pt x="3" y="120"/>
                    </a:lnTo>
                    <a:lnTo>
                      <a:pt x="8" y="92"/>
                    </a:lnTo>
                    <a:lnTo>
                      <a:pt x="18" y="68"/>
                    </a:lnTo>
                    <a:lnTo>
                      <a:pt x="32" y="48"/>
                    </a:lnTo>
                    <a:lnTo>
                      <a:pt x="50" y="31"/>
                    </a:lnTo>
                    <a:lnTo>
                      <a:pt x="72" y="17"/>
                    </a:lnTo>
                    <a:lnTo>
                      <a:pt x="97" y="7"/>
                    </a:lnTo>
                    <a:lnTo>
                      <a:pt x="125" y="2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6811963" y="1538288"/>
                <a:ext cx="36512" cy="36513"/>
              </a:xfrm>
              <a:custGeom>
                <a:avLst/>
                <a:gdLst>
                  <a:gd name="T0" fmla="*/ 163 w 326"/>
                  <a:gd name="T1" fmla="*/ 0 h 323"/>
                  <a:gd name="T2" fmla="*/ 196 w 326"/>
                  <a:gd name="T3" fmla="*/ 4 h 323"/>
                  <a:gd name="T4" fmla="*/ 226 w 326"/>
                  <a:gd name="T5" fmla="*/ 13 h 323"/>
                  <a:gd name="T6" fmla="*/ 253 w 326"/>
                  <a:gd name="T7" fmla="*/ 28 h 323"/>
                  <a:gd name="T8" fmla="*/ 278 w 326"/>
                  <a:gd name="T9" fmla="*/ 47 h 323"/>
                  <a:gd name="T10" fmla="*/ 298 w 326"/>
                  <a:gd name="T11" fmla="*/ 71 h 323"/>
                  <a:gd name="T12" fmla="*/ 313 w 326"/>
                  <a:gd name="T13" fmla="*/ 99 h 323"/>
                  <a:gd name="T14" fmla="*/ 322 w 326"/>
                  <a:gd name="T15" fmla="*/ 129 h 323"/>
                  <a:gd name="T16" fmla="*/ 326 w 326"/>
                  <a:gd name="T17" fmla="*/ 161 h 323"/>
                  <a:gd name="T18" fmla="*/ 322 w 326"/>
                  <a:gd name="T19" fmla="*/ 194 h 323"/>
                  <a:gd name="T20" fmla="*/ 313 w 326"/>
                  <a:gd name="T21" fmla="*/ 225 h 323"/>
                  <a:gd name="T22" fmla="*/ 298 w 326"/>
                  <a:gd name="T23" fmla="*/ 252 h 323"/>
                  <a:gd name="T24" fmla="*/ 278 w 326"/>
                  <a:gd name="T25" fmla="*/ 275 h 323"/>
                  <a:gd name="T26" fmla="*/ 253 w 326"/>
                  <a:gd name="T27" fmla="*/ 295 h 323"/>
                  <a:gd name="T28" fmla="*/ 226 w 326"/>
                  <a:gd name="T29" fmla="*/ 310 h 323"/>
                  <a:gd name="T30" fmla="*/ 196 w 326"/>
                  <a:gd name="T31" fmla="*/ 320 h 323"/>
                  <a:gd name="T32" fmla="*/ 163 w 326"/>
                  <a:gd name="T33" fmla="*/ 323 h 323"/>
                  <a:gd name="T34" fmla="*/ 130 w 326"/>
                  <a:gd name="T35" fmla="*/ 320 h 323"/>
                  <a:gd name="T36" fmla="*/ 100 w 326"/>
                  <a:gd name="T37" fmla="*/ 310 h 323"/>
                  <a:gd name="T38" fmla="*/ 72 w 326"/>
                  <a:gd name="T39" fmla="*/ 295 h 323"/>
                  <a:gd name="T40" fmla="*/ 48 w 326"/>
                  <a:gd name="T41" fmla="*/ 275 h 323"/>
                  <a:gd name="T42" fmla="*/ 28 w 326"/>
                  <a:gd name="T43" fmla="*/ 252 h 323"/>
                  <a:gd name="T44" fmla="*/ 13 w 326"/>
                  <a:gd name="T45" fmla="*/ 225 h 323"/>
                  <a:gd name="T46" fmla="*/ 3 w 326"/>
                  <a:gd name="T47" fmla="*/ 194 h 323"/>
                  <a:gd name="T48" fmla="*/ 0 w 326"/>
                  <a:gd name="T49" fmla="*/ 161 h 323"/>
                  <a:gd name="T50" fmla="*/ 3 w 326"/>
                  <a:gd name="T51" fmla="*/ 129 h 323"/>
                  <a:gd name="T52" fmla="*/ 13 w 326"/>
                  <a:gd name="T53" fmla="*/ 99 h 323"/>
                  <a:gd name="T54" fmla="*/ 28 w 326"/>
                  <a:gd name="T55" fmla="*/ 71 h 323"/>
                  <a:gd name="T56" fmla="*/ 48 w 326"/>
                  <a:gd name="T57" fmla="*/ 47 h 323"/>
                  <a:gd name="T58" fmla="*/ 72 w 326"/>
                  <a:gd name="T59" fmla="*/ 28 h 323"/>
                  <a:gd name="T60" fmla="*/ 100 w 326"/>
                  <a:gd name="T61" fmla="*/ 13 h 323"/>
                  <a:gd name="T62" fmla="*/ 130 w 326"/>
                  <a:gd name="T63" fmla="*/ 4 h 323"/>
                  <a:gd name="T64" fmla="*/ 163 w 326"/>
                  <a:gd name="T6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6" h="323">
                    <a:moveTo>
                      <a:pt x="163" y="0"/>
                    </a:moveTo>
                    <a:lnTo>
                      <a:pt x="196" y="4"/>
                    </a:lnTo>
                    <a:lnTo>
                      <a:pt x="226" y="13"/>
                    </a:lnTo>
                    <a:lnTo>
                      <a:pt x="253" y="28"/>
                    </a:lnTo>
                    <a:lnTo>
                      <a:pt x="278" y="47"/>
                    </a:lnTo>
                    <a:lnTo>
                      <a:pt x="298" y="71"/>
                    </a:lnTo>
                    <a:lnTo>
                      <a:pt x="313" y="99"/>
                    </a:lnTo>
                    <a:lnTo>
                      <a:pt x="322" y="129"/>
                    </a:lnTo>
                    <a:lnTo>
                      <a:pt x="326" y="161"/>
                    </a:lnTo>
                    <a:lnTo>
                      <a:pt x="322" y="194"/>
                    </a:lnTo>
                    <a:lnTo>
                      <a:pt x="313" y="225"/>
                    </a:lnTo>
                    <a:lnTo>
                      <a:pt x="298" y="252"/>
                    </a:lnTo>
                    <a:lnTo>
                      <a:pt x="278" y="275"/>
                    </a:lnTo>
                    <a:lnTo>
                      <a:pt x="253" y="295"/>
                    </a:lnTo>
                    <a:lnTo>
                      <a:pt x="226" y="310"/>
                    </a:lnTo>
                    <a:lnTo>
                      <a:pt x="196" y="320"/>
                    </a:lnTo>
                    <a:lnTo>
                      <a:pt x="163" y="323"/>
                    </a:lnTo>
                    <a:lnTo>
                      <a:pt x="130" y="320"/>
                    </a:lnTo>
                    <a:lnTo>
                      <a:pt x="100" y="310"/>
                    </a:lnTo>
                    <a:lnTo>
                      <a:pt x="72" y="295"/>
                    </a:lnTo>
                    <a:lnTo>
                      <a:pt x="48" y="275"/>
                    </a:lnTo>
                    <a:lnTo>
                      <a:pt x="28" y="252"/>
                    </a:lnTo>
                    <a:lnTo>
                      <a:pt x="13" y="225"/>
                    </a:lnTo>
                    <a:lnTo>
                      <a:pt x="3" y="194"/>
                    </a:lnTo>
                    <a:lnTo>
                      <a:pt x="0" y="161"/>
                    </a:lnTo>
                    <a:lnTo>
                      <a:pt x="3" y="129"/>
                    </a:lnTo>
                    <a:lnTo>
                      <a:pt x="13" y="99"/>
                    </a:lnTo>
                    <a:lnTo>
                      <a:pt x="28" y="71"/>
                    </a:lnTo>
                    <a:lnTo>
                      <a:pt x="48" y="47"/>
                    </a:lnTo>
                    <a:lnTo>
                      <a:pt x="72" y="28"/>
                    </a:lnTo>
                    <a:lnTo>
                      <a:pt x="100" y="13"/>
                    </a:lnTo>
                    <a:lnTo>
                      <a:pt x="130" y="4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272313" y="2081879"/>
            <a:ext cx="1308921" cy="1308921"/>
            <a:chOff x="6513131" y="3727862"/>
            <a:chExt cx="1166245" cy="1166245"/>
          </a:xfrm>
        </p:grpSpPr>
        <p:sp>
          <p:nvSpPr>
            <p:cNvPr id="54" name="Oval 53"/>
            <p:cNvSpPr/>
            <p:nvPr/>
          </p:nvSpPr>
          <p:spPr>
            <a:xfrm>
              <a:off x="6513131" y="3727862"/>
              <a:ext cx="1166245" cy="1166245"/>
            </a:xfrm>
            <a:prstGeom prst="ellipse">
              <a:avLst/>
            </a:prstGeom>
            <a:gradFill>
              <a:gsLst>
                <a:gs pos="81000">
                  <a:srgbClr val="0F608D"/>
                </a:gs>
                <a:gs pos="0">
                  <a:srgbClr val="0F608D">
                    <a:lumMod val="60000"/>
                    <a:lumOff val="40000"/>
                  </a:srgbClr>
                </a:gs>
                <a:gs pos="100000">
                  <a:srgbClr val="0F608D">
                    <a:lumMod val="50000"/>
                  </a:srgb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3765"/>
              <a:endParaRPr lang="en-US" sz="105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806054" y="4057571"/>
              <a:ext cx="580401" cy="506829"/>
              <a:chOff x="9005888" y="1238250"/>
              <a:chExt cx="1465263" cy="1279526"/>
            </a:xfrm>
            <a:solidFill>
              <a:sysClr val="window" lastClr="FFFFFF"/>
            </a:solidFill>
          </p:grpSpPr>
          <p:sp>
            <p:nvSpPr>
              <p:cNvPr id="56" name="Freeform 53"/>
              <p:cNvSpPr/>
              <p:nvPr/>
            </p:nvSpPr>
            <p:spPr bwMode="auto">
              <a:xfrm>
                <a:off x="9983788" y="1420813"/>
                <a:ext cx="201613" cy="411163"/>
              </a:xfrm>
              <a:custGeom>
                <a:avLst/>
                <a:gdLst>
                  <a:gd name="T0" fmla="*/ 291 w 506"/>
                  <a:gd name="T1" fmla="*/ 3 h 1034"/>
                  <a:gd name="T2" fmla="*/ 316 w 506"/>
                  <a:gd name="T3" fmla="*/ 40 h 1034"/>
                  <a:gd name="T4" fmla="*/ 318 w 506"/>
                  <a:gd name="T5" fmla="*/ 118 h 1034"/>
                  <a:gd name="T6" fmla="*/ 321 w 506"/>
                  <a:gd name="T7" fmla="*/ 122 h 1034"/>
                  <a:gd name="T8" fmla="*/ 335 w 506"/>
                  <a:gd name="T9" fmla="*/ 124 h 1034"/>
                  <a:gd name="T10" fmla="*/ 383 w 506"/>
                  <a:gd name="T11" fmla="*/ 134 h 1034"/>
                  <a:gd name="T12" fmla="*/ 440 w 506"/>
                  <a:gd name="T13" fmla="*/ 150 h 1034"/>
                  <a:gd name="T14" fmla="*/ 473 w 506"/>
                  <a:gd name="T15" fmla="*/ 172 h 1034"/>
                  <a:gd name="T16" fmla="*/ 454 w 506"/>
                  <a:gd name="T17" fmla="*/ 248 h 1034"/>
                  <a:gd name="T18" fmla="*/ 429 w 506"/>
                  <a:gd name="T19" fmla="*/ 272 h 1034"/>
                  <a:gd name="T20" fmla="*/ 399 w 506"/>
                  <a:gd name="T21" fmla="*/ 268 h 1034"/>
                  <a:gd name="T22" fmla="*/ 376 w 506"/>
                  <a:gd name="T23" fmla="*/ 258 h 1034"/>
                  <a:gd name="T24" fmla="*/ 320 w 506"/>
                  <a:gd name="T25" fmla="*/ 244 h 1034"/>
                  <a:gd name="T26" fmla="*/ 243 w 506"/>
                  <a:gd name="T27" fmla="*/ 240 h 1034"/>
                  <a:gd name="T28" fmla="*/ 188 w 506"/>
                  <a:gd name="T29" fmla="*/ 261 h 1034"/>
                  <a:gd name="T30" fmla="*/ 162 w 506"/>
                  <a:gd name="T31" fmla="*/ 296 h 1034"/>
                  <a:gd name="T32" fmla="*/ 159 w 506"/>
                  <a:gd name="T33" fmla="*/ 338 h 1034"/>
                  <a:gd name="T34" fmla="*/ 180 w 506"/>
                  <a:gd name="T35" fmla="*/ 378 h 1034"/>
                  <a:gd name="T36" fmla="*/ 237 w 506"/>
                  <a:gd name="T37" fmla="*/ 415 h 1034"/>
                  <a:gd name="T38" fmla="*/ 345 w 506"/>
                  <a:gd name="T39" fmla="*/ 462 h 1034"/>
                  <a:gd name="T40" fmla="*/ 446 w 506"/>
                  <a:gd name="T41" fmla="*/ 529 h 1034"/>
                  <a:gd name="T42" fmla="*/ 497 w 506"/>
                  <a:gd name="T43" fmla="*/ 614 h 1034"/>
                  <a:gd name="T44" fmla="*/ 504 w 506"/>
                  <a:gd name="T45" fmla="*/ 718 h 1034"/>
                  <a:gd name="T46" fmla="*/ 466 w 506"/>
                  <a:gd name="T47" fmla="*/ 811 h 1034"/>
                  <a:gd name="T48" fmla="*/ 388 w 506"/>
                  <a:gd name="T49" fmla="*/ 878 h 1034"/>
                  <a:gd name="T50" fmla="*/ 315 w 506"/>
                  <a:gd name="T51" fmla="*/ 904 h 1034"/>
                  <a:gd name="T52" fmla="*/ 310 w 506"/>
                  <a:gd name="T53" fmla="*/ 907 h 1034"/>
                  <a:gd name="T54" fmla="*/ 309 w 506"/>
                  <a:gd name="T55" fmla="*/ 994 h 1034"/>
                  <a:gd name="T56" fmla="*/ 283 w 506"/>
                  <a:gd name="T57" fmla="*/ 1032 h 1034"/>
                  <a:gd name="T58" fmla="*/ 214 w 506"/>
                  <a:gd name="T59" fmla="*/ 1032 h 1034"/>
                  <a:gd name="T60" fmla="*/ 188 w 506"/>
                  <a:gd name="T61" fmla="*/ 994 h 1034"/>
                  <a:gd name="T62" fmla="*/ 187 w 506"/>
                  <a:gd name="T63" fmla="*/ 911 h 1034"/>
                  <a:gd name="T64" fmla="*/ 181 w 506"/>
                  <a:gd name="T65" fmla="*/ 908 h 1034"/>
                  <a:gd name="T66" fmla="*/ 165 w 506"/>
                  <a:gd name="T67" fmla="*/ 906 h 1034"/>
                  <a:gd name="T68" fmla="*/ 106 w 506"/>
                  <a:gd name="T69" fmla="*/ 893 h 1034"/>
                  <a:gd name="T70" fmla="*/ 38 w 506"/>
                  <a:gd name="T71" fmla="*/ 872 h 1034"/>
                  <a:gd name="T72" fmla="*/ 2 w 506"/>
                  <a:gd name="T73" fmla="*/ 846 h 1034"/>
                  <a:gd name="T74" fmla="*/ 21 w 506"/>
                  <a:gd name="T75" fmla="*/ 769 h 1034"/>
                  <a:gd name="T76" fmla="*/ 46 w 506"/>
                  <a:gd name="T77" fmla="*/ 746 h 1034"/>
                  <a:gd name="T78" fmla="*/ 69 w 506"/>
                  <a:gd name="T79" fmla="*/ 746 h 1034"/>
                  <a:gd name="T80" fmla="*/ 85 w 506"/>
                  <a:gd name="T81" fmla="*/ 753 h 1034"/>
                  <a:gd name="T82" fmla="*/ 128 w 506"/>
                  <a:gd name="T83" fmla="*/ 768 h 1034"/>
                  <a:gd name="T84" fmla="*/ 187 w 506"/>
                  <a:gd name="T85" fmla="*/ 785 h 1034"/>
                  <a:gd name="T86" fmla="*/ 259 w 506"/>
                  <a:gd name="T87" fmla="*/ 787 h 1034"/>
                  <a:gd name="T88" fmla="*/ 329 w 506"/>
                  <a:gd name="T89" fmla="*/ 754 h 1034"/>
                  <a:gd name="T90" fmla="*/ 356 w 506"/>
                  <a:gd name="T91" fmla="*/ 691 h 1034"/>
                  <a:gd name="T92" fmla="*/ 334 w 506"/>
                  <a:gd name="T93" fmla="*/ 631 h 1034"/>
                  <a:gd name="T94" fmla="*/ 263 w 506"/>
                  <a:gd name="T95" fmla="*/ 581 h 1034"/>
                  <a:gd name="T96" fmla="*/ 167 w 506"/>
                  <a:gd name="T97" fmla="*/ 540 h 1034"/>
                  <a:gd name="T98" fmla="*/ 86 w 506"/>
                  <a:gd name="T99" fmla="*/ 493 h 1034"/>
                  <a:gd name="T100" fmla="*/ 29 w 506"/>
                  <a:gd name="T101" fmla="*/ 427 h 1034"/>
                  <a:gd name="T102" fmla="*/ 8 w 506"/>
                  <a:gd name="T103" fmla="*/ 338 h 1034"/>
                  <a:gd name="T104" fmla="*/ 30 w 506"/>
                  <a:gd name="T105" fmla="*/ 244 h 1034"/>
                  <a:gd name="T106" fmla="*/ 92 w 506"/>
                  <a:gd name="T107" fmla="*/ 171 h 1034"/>
                  <a:gd name="T108" fmla="*/ 188 w 506"/>
                  <a:gd name="T109" fmla="*/ 127 h 1034"/>
                  <a:gd name="T110" fmla="*/ 194 w 506"/>
                  <a:gd name="T111" fmla="*/ 125 h 1034"/>
                  <a:gd name="T112" fmla="*/ 197 w 506"/>
                  <a:gd name="T113" fmla="*/ 118 h 1034"/>
                  <a:gd name="T114" fmla="*/ 209 w 506"/>
                  <a:gd name="T115" fmla="*/ 11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6" h="1034">
                    <a:moveTo>
                      <a:pt x="239" y="0"/>
                    </a:moveTo>
                    <a:lnTo>
                      <a:pt x="274" y="0"/>
                    </a:lnTo>
                    <a:lnTo>
                      <a:pt x="291" y="3"/>
                    </a:lnTo>
                    <a:lnTo>
                      <a:pt x="305" y="11"/>
                    </a:lnTo>
                    <a:lnTo>
                      <a:pt x="314" y="24"/>
                    </a:lnTo>
                    <a:lnTo>
                      <a:pt x="316" y="40"/>
                    </a:lnTo>
                    <a:lnTo>
                      <a:pt x="317" y="114"/>
                    </a:lnTo>
                    <a:lnTo>
                      <a:pt x="317" y="117"/>
                    </a:lnTo>
                    <a:lnTo>
                      <a:pt x="318" y="118"/>
                    </a:lnTo>
                    <a:lnTo>
                      <a:pt x="319" y="119"/>
                    </a:lnTo>
                    <a:lnTo>
                      <a:pt x="320" y="121"/>
                    </a:lnTo>
                    <a:lnTo>
                      <a:pt x="321" y="122"/>
                    </a:lnTo>
                    <a:lnTo>
                      <a:pt x="323" y="122"/>
                    </a:lnTo>
                    <a:lnTo>
                      <a:pt x="326" y="122"/>
                    </a:lnTo>
                    <a:lnTo>
                      <a:pt x="335" y="124"/>
                    </a:lnTo>
                    <a:lnTo>
                      <a:pt x="348" y="126"/>
                    </a:lnTo>
                    <a:lnTo>
                      <a:pt x="364" y="129"/>
                    </a:lnTo>
                    <a:lnTo>
                      <a:pt x="383" y="134"/>
                    </a:lnTo>
                    <a:lnTo>
                      <a:pt x="402" y="138"/>
                    </a:lnTo>
                    <a:lnTo>
                      <a:pt x="422" y="144"/>
                    </a:lnTo>
                    <a:lnTo>
                      <a:pt x="440" y="150"/>
                    </a:lnTo>
                    <a:lnTo>
                      <a:pt x="457" y="156"/>
                    </a:lnTo>
                    <a:lnTo>
                      <a:pt x="466" y="162"/>
                    </a:lnTo>
                    <a:lnTo>
                      <a:pt x="473" y="172"/>
                    </a:lnTo>
                    <a:lnTo>
                      <a:pt x="476" y="183"/>
                    </a:lnTo>
                    <a:lnTo>
                      <a:pt x="474" y="197"/>
                    </a:lnTo>
                    <a:lnTo>
                      <a:pt x="454" y="248"/>
                    </a:lnTo>
                    <a:lnTo>
                      <a:pt x="448" y="258"/>
                    </a:lnTo>
                    <a:lnTo>
                      <a:pt x="439" y="266"/>
                    </a:lnTo>
                    <a:lnTo>
                      <a:pt x="429" y="272"/>
                    </a:lnTo>
                    <a:lnTo>
                      <a:pt x="418" y="273"/>
                    </a:lnTo>
                    <a:lnTo>
                      <a:pt x="408" y="272"/>
                    </a:lnTo>
                    <a:lnTo>
                      <a:pt x="399" y="268"/>
                    </a:lnTo>
                    <a:lnTo>
                      <a:pt x="396" y="267"/>
                    </a:lnTo>
                    <a:lnTo>
                      <a:pt x="389" y="264"/>
                    </a:lnTo>
                    <a:lnTo>
                      <a:pt x="376" y="258"/>
                    </a:lnTo>
                    <a:lnTo>
                      <a:pt x="361" y="254"/>
                    </a:lnTo>
                    <a:lnTo>
                      <a:pt x="342" y="248"/>
                    </a:lnTo>
                    <a:lnTo>
                      <a:pt x="320" y="244"/>
                    </a:lnTo>
                    <a:lnTo>
                      <a:pt x="296" y="240"/>
                    </a:lnTo>
                    <a:lnTo>
                      <a:pt x="269" y="239"/>
                    </a:lnTo>
                    <a:lnTo>
                      <a:pt x="243" y="240"/>
                    </a:lnTo>
                    <a:lnTo>
                      <a:pt x="222" y="245"/>
                    </a:lnTo>
                    <a:lnTo>
                      <a:pt x="204" y="253"/>
                    </a:lnTo>
                    <a:lnTo>
                      <a:pt x="188" y="261"/>
                    </a:lnTo>
                    <a:lnTo>
                      <a:pt x="177" y="272"/>
                    </a:lnTo>
                    <a:lnTo>
                      <a:pt x="168" y="284"/>
                    </a:lnTo>
                    <a:lnTo>
                      <a:pt x="162" y="296"/>
                    </a:lnTo>
                    <a:lnTo>
                      <a:pt x="158" y="310"/>
                    </a:lnTo>
                    <a:lnTo>
                      <a:pt x="157" y="323"/>
                    </a:lnTo>
                    <a:lnTo>
                      <a:pt x="159" y="338"/>
                    </a:lnTo>
                    <a:lnTo>
                      <a:pt x="162" y="352"/>
                    </a:lnTo>
                    <a:lnTo>
                      <a:pt x="169" y="365"/>
                    </a:lnTo>
                    <a:lnTo>
                      <a:pt x="180" y="378"/>
                    </a:lnTo>
                    <a:lnTo>
                      <a:pt x="195" y="390"/>
                    </a:lnTo>
                    <a:lnTo>
                      <a:pt x="214" y="402"/>
                    </a:lnTo>
                    <a:lnTo>
                      <a:pt x="237" y="415"/>
                    </a:lnTo>
                    <a:lnTo>
                      <a:pt x="265" y="428"/>
                    </a:lnTo>
                    <a:lnTo>
                      <a:pt x="300" y="442"/>
                    </a:lnTo>
                    <a:lnTo>
                      <a:pt x="345" y="462"/>
                    </a:lnTo>
                    <a:lnTo>
                      <a:pt x="384" y="483"/>
                    </a:lnTo>
                    <a:lnTo>
                      <a:pt x="418" y="505"/>
                    </a:lnTo>
                    <a:lnTo>
                      <a:pt x="446" y="529"/>
                    </a:lnTo>
                    <a:lnTo>
                      <a:pt x="468" y="556"/>
                    </a:lnTo>
                    <a:lnTo>
                      <a:pt x="485" y="584"/>
                    </a:lnTo>
                    <a:lnTo>
                      <a:pt x="497" y="614"/>
                    </a:lnTo>
                    <a:lnTo>
                      <a:pt x="504" y="646"/>
                    </a:lnTo>
                    <a:lnTo>
                      <a:pt x="506" y="682"/>
                    </a:lnTo>
                    <a:lnTo>
                      <a:pt x="504" y="718"/>
                    </a:lnTo>
                    <a:lnTo>
                      <a:pt x="496" y="751"/>
                    </a:lnTo>
                    <a:lnTo>
                      <a:pt x="484" y="782"/>
                    </a:lnTo>
                    <a:lnTo>
                      <a:pt x="466" y="811"/>
                    </a:lnTo>
                    <a:lnTo>
                      <a:pt x="444" y="836"/>
                    </a:lnTo>
                    <a:lnTo>
                      <a:pt x="418" y="859"/>
                    </a:lnTo>
                    <a:lnTo>
                      <a:pt x="388" y="878"/>
                    </a:lnTo>
                    <a:lnTo>
                      <a:pt x="353" y="892"/>
                    </a:lnTo>
                    <a:lnTo>
                      <a:pt x="316" y="904"/>
                    </a:lnTo>
                    <a:lnTo>
                      <a:pt x="315" y="904"/>
                    </a:lnTo>
                    <a:lnTo>
                      <a:pt x="314" y="905"/>
                    </a:lnTo>
                    <a:lnTo>
                      <a:pt x="311" y="906"/>
                    </a:lnTo>
                    <a:lnTo>
                      <a:pt x="310" y="907"/>
                    </a:lnTo>
                    <a:lnTo>
                      <a:pt x="309" y="909"/>
                    </a:lnTo>
                    <a:lnTo>
                      <a:pt x="309" y="912"/>
                    </a:lnTo>
                    <a:lnTo>
                      <a:pt x="309" y="994"/>
                    </a:lnTo>
                    <a:lnTo>
                      <a:pt x="306" y="1010"/>
                    </a:lnTo>
                    <a:lnTo>
                      <a:pt x="297" y="1023"/>
                    </a:lnTo>
                    <a:lnTo>
                      <a:pt x="283" y="1032"/>
                    </a:lnTo>
                    <a:lnTo>
                      <a:pt x="268" y="1034"/>
                    </a:lnTo>
                    <a:lnTo>
                      <a:pt x="230" y="1034"/>
                    </a:lnTo>
                    <a:lnTo>
                      <a:pt x="214" y="1032"/>
                    </a:lnTo>
                    <a:lnTo>
                      <a:pt x="200" y="1023"/>
                    </a:lnTo>
                    <a:lnTo>
                      <a:pt x="192" y="1010"/>
                    </a:lnTo>
                    <a:lnTo>
                      <a:pt x="188" y="994"/>
                    </a:lnTo>
                    <a:lnTo>
                      <a:pt x="188" y="917"/>
                    </a:lnTo>
                    <a:lnTo>
                      <a:pt x="188" y="914"/>
                    </a:lnTo>
                    <a:lnTo>
                      <a:pt x="187" y="911"/>
                    </a:lnTo>
                    <a:lnTo>
                      <a:pt x="185" y="910"/>
                    </a:lnTo>
                    <a:lnTo>
                      <a:pt x="184" y="909"/>
                    </a:lnTo>
                    <a:lnTo>
                      <a:pt x="181" y="908"/>
                    </a:lnTo>
                    <a:lnTo>
                      <a:pt x="180" y="908"/>
                    </a:lnTo>
                    <a:lnTo>
                      <a:pt x="176" y="908"/>
                    </a:lnTo>
                    <a:lnTo>
                      <a:pt x="165" y="906"/>
                    </a:lnTo>
                    <a:lnTo>
                      <a:pt x="149" y="902"/>
                    </a:lnTo>
                    <a:lnTo>
                      <a:pt x="129" y="898"/>
                    </a:lnTo>
                    <a:lnTo>
                      <a:pt x="106" y="893"/>
                    </a:lnTo>
                    <a:lnTo>
                      <a:pt x="84" y="887"/>
                    </a:lnTo>
                    <a:lnTo>
                      <a:pt x="60" y="880"/>
                    </a:lnTo>
                    <a:lnTo>
                      <a:pt x="38" y="872"/>
                    </a:lnTo>
                    <a:lnTo>
                      <a:pt x="19" y="863"/>
                    </a:lnTo>
                    <a:lnTo>
                      <a:pt x="10" y="857"/>
                    </a:lnTo>
                    <a:lnTo>
                      <a:pt x="2" y="846"/>
                    </a:lnTo>
                    <a:lnTo>
                      <a:pt x="0" y="835"/>
                    </a:lnTo>
                    <a:lnTo>
                      <a:pt x="2" y="822"/>
                    </a:lnTo>
                    <a:lnTo>
                      <a:pt x="21" y="769"/>
                    </a:lnTo>
                    <a:lnTo>
                      <a:pt x="27" y="759"/>
                    </a:lnTo>
                    <a:lnTo>
                      <a:pt x="36" y="751"/>
                    </a:lnTo>
                    <a:lnTo>
                      <a:pt x="46" y="746"/>
                    </a:lnTo>
                    <a:lnTo>
                      <a:pt x="58" y="744"/>
                    </a:lnTo>
                    <a:lnTo>
                      <a:pt x="64" y="745"/>
                    </a:lnTo>
                    <a:lnTo>
                      <a:pt x="69" y="746"/>
                    </a:lnTo>
                    <a:lnTo>
                      <a:pt x="75" y="748"/>
                    </a:lnTo>
                    <a:lnTo>
                      <a:pt x="78" y="749"/>
                    </a:lnTo>
                    <a:lnTo>
                      <a:pt x="85" y="753"/>
                    </a:lnTo>
                    <a:lnTo>
                      <a:pt x="96" y="757"/>
                    </a:lnTo>
                    <a:lnTo>
                      <a:pt x="111" y="763"/>
                    </a:lnTo>
                    <a:lnTo>
                      <a:pt x="128" y="768"/>
                    </a:lnTo>
                    <a:lnTo>
                      <a:pt x="147" y="775"/>
                    </a:lnTo>
                    <a:lnTo>
                      <a:pt x="167" y="780"/>
                    </a:lnTo>
                    <a:lnTo>
                      <a:pt x="187" y="785"/>
                    </a:lnTo>
                    <a:lnTo>
                      <a:pt x="208" y="788"/>
                    </a:lnTo>
                    <a:lnTo>
                      <a:pt x="227" y="789"/>
                    </a:lnTo>
                    <a:lnTo>
                      <a:pt x="259" y="787"/>
                    </a:lnTo>
                    <a:lnTo>
                      <a:pt x="287" y="779"/>
                    </a:lnTo>
                    <a:lnTo>
                      <a:pt x="310" y="768"/>
                    </a:lnTo>
                    <a:lnTo>
                      <a:pt x="329" y="754"/>
                    </a:lnTo>
                    <a:lnTo>
                      <a:pt x="344" y="736"/>
                    </a:lnTo>
                    <a:lnTo>
                      <a:pt x="353" y="714"/>
                    </a:lnTo>
                    <a:lnTo>
                      <a:pt x="356" y="691"/>
                    </a:lnTo>
                    <a:lnTo>
                      <a:pt x="354" y="669"/>
                    </a:lnTo>
                    <a:lnTo>
                      <a:pt x="346" y="650"/>
                    </a:lnTo>
                    <a:lnTo>
                      <a:pt x="334" y="631"/>
                    </a:lnTo>
                    <a:lnTo>
                      <a:pt x="317" y="614"/>
                    </a:lnTo>
                    <a:lnTo>
                      <a:pt x="293" y="597"/>
                    </a:lnTo>
                    <a:lnTo>
                      <a:pt x="263" y="581"/>
                    </a:lnTo>
                    <a:lnTo>
                      <a:pt x="227" y="566"/>
                    </a:lnTo>
                    <a:lnTo>
                      <a:pt x="197" y="553"/>
                    </a:lnTo>
                    <a:lnTo>
                      <a:pt x="167" y="540"/>
                    </a:lnTo>
                    <a:lnTo>
                      <a:pt x="138" y="525"/>
                    </a:lnTo>
                    <a:lnTo>
                      <a:pt x="111" y="510"/>
                    </a:lnTo>
                    <a:lnTo>
                      <a:pt x="86" y="493"/>
                    </a:lnTo>
                    <a:lnTo>
                      <a:pt x="64" y="473"/>
                    </a:lnTo>
                    <a:lnTo>
                      <a:pt x="45" y="452"/>
                    </a:lnTo>
                    <a:lnTo>
                      <a:pt x="29" y="427"/>
                    </a:lnTo>
                    <a:lnTo>
                      <a:pt x="18" y="400"/>
                    </a:lnTo>
                    <a:lnTo>
                      <a:pt x="10" y="370"/>
                    </a:lnTo>
                    <a:lnTo>
                      <a:pt x="8" y="338"/>
                    </a:lnTo>
                    <a:lnTo>
                      <a:pt x="10" y="304"/>
                    </a:lnTo>
                    <a:lnTo>
                      <a:pt x="18" y="273"/>
                    </a:lnTo>
                    <a:lnTo>
                      <a:pt x="30" y="244"/>
                    </a:lnTo>
                    <a:lnTo>
                      <a:pt x="47" y="217"/>
                    </a:lnTo>
                    <a:lnTo>
                      <a:pt x="67" y="192"/>
                    </a:lnTo>
                    <a:lnTo>
                      <a:pt x="92" y="171"/>
                    </a:lnTo>
                    <a:lnTo>
                      <a:pt x="121" y="153"/>
                    </a:lnTo>
                    <a:lnTo>
                      <a:pt x="152" y="138"/>
                    </a:lnTo>
                    <a:lnTo>
                      <a:pt x="188" y="127"/>
                    </a:lnTo>
                    <a:lnTo>
                      <a:pt x="189" y="127"/>
                    </a:lnTo>
                    <a:lnTo>
                      <a:pt x="192" y="126"/>
                    </a:lnTo>
                    <a:lnTo>
                      <a:pt x="194" y="125"/>
                    </a:lnTo>
                    <a:lnTo>
                      <a:pt x="195" y="123"/>
                    </a:lnTo>
                    <a:lnTo>
                      <a:pt x="197" y="121"/>
                    </a:lnTo>
                    <a:lnTo>
                      <a:pt x="197" y="118"/>
                    </a:lnTo>
                    <a:lnTo>
                      <a:pt x="197" y="40"/>
                    </a:lnTo>
                    <a:lnTo>
                      <a:pt x="200" y="24"/>
                    </a:lnTo>
                    <a:lnTo>
                      <a:pt x="209" y="11"/>
                    </a:lnTo>
                    <a:lnTo>
                      <a:pt x="223" y="3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54"/>
              <p:cNvSpPr>
                <a:spLocks noEditPoints="1"/>
              </p:cNvSpPr>
              <p:nvPr/>
            </p:nvSpPr>
            <p:spPr bwMode="auto">
              <a:xfrm>
                <a:off x="9696451" y="1238250"/>
                <a:ext cx="774700" cy="774700"/>
              </a:xfrm>
              <a:custGeom>
                <a:avLst/>
                <a:gdLst>
                  <a:gd name="T0" fmla="*/ 835 w 1954"/>
                  <a:gd name="T1" fmla="*/ 241 h 1952"/>
                  <a:gd name="T2" fmla="*/ 639 w 1954"/>
                  <a:gd name="T3" fmla="*/ 308 h 1952"/>
                  <a:gd name="T4" fmla="*/ 471 w 1954"/>
                  <a:gd name="T5" fmla="*/ 423 h 1952"/>
                  <a:gd name="T6" fmla="*/ 341 w 1954"/>
                  <a:gd name="T7" fmla="*/ 578 h 1952"/>
                  <a:gd name="T8" fmla="*/ 257 w 1954"/>
                  <a:gd name="T9" fmla="*/ 765 h 1952"/>
                  <a:gd name="T10" fmla="*/ 227 w 1954"/>
                  <a:gd name="T11" fmla="*/ 977 h 1952"/>
                  <a:gd name="T12" fmla="*/ 257 w 1954"/>
                  <a:gd name="T13" fmla="*/ 1187 h 1952"/>
                  <a:gd name="T14" fmla="*/ 341 w 1954"/>
                  <a:gd name="T15" fmla="*/ 1374 h 1952"/>
                  <a:gd name="T16" fmla="*/ 471 w 1954"/>
                  <a:gd name="T17" fmla="*/ 1529 h 1952"/>
                  <a:gd name="T18" fmla="*/ 639 w 1954"/>
                  <a:gd name="T19" fmla="*/ 1646 h 1952"/>
                  <a:gd name="T20" fmla="*/ 835 w 1954"/>
                  <a:gd name="T21" fmla="*/ 1712 h 1952"/>
                  <a:gd name="T22" fmla="*/ 1050 w 1954"/>
                  <a:gd name="T23" fmla="*/ 1722 h 1952"/>
                  <a:gd name="T24" fmla="*/ 1254 w 1954"/>
                  <a:gd name="T25" fmla="*/ 1673 h 1952"/>
                  <a:gd name="T26" fmla="*/ 1431 w 1954"/>
                  <a:gd name="T27" fmla="*/ 1573 h 1952"/>
                  <a:gd name="T28" fmla="*/ 1574 w 1954"/>
                  <a:gd name="T29" fmla="*/ 1430 h 1952"/>
                  <a:gd name="T30" fmla="*/ 1675 w 1954"/>
                  <a:gd name="T31" fmla="*/ 1252 h 1952"/>
                  <a:gd name="T32" fmla="*/ 1724 w 1954"/>
                  <a:gd name="T33" fmla="*/ 1048 h 1952"/>
                  <a:gd name="T34" fmla="*/ 1714 w 1954"/>
                  <a:gd name="T35" fmla="*/ 833 h 1952"/>
                  <a:gd name="T36" fmla="*/ 1647 w 1954"/>
                  <a:gd name="T37" fmla="*/ 638 h 1952"/>
                  <a:gd name="T38" fmla="*/ 1532 w 1954"/>
                  <a:gd name="T39" fmla="*/ 471 h 1952"/>
                  <a:gd name="T40" fmla="*/ 1376 w 1954"/>
                  <a:gd name="T41" fmla="*/ 341 h 1952"/>
                  <a:gd name="T42" fmla="*/ 1188 w 1954"/>
                  <a:gd name="T43" fmla="*/ 256 h 1952"/>
                  <a:gd name="T44" fmla="*/ 977 w 1954"/>
                  <a:gd name="T45" fmla="*/ 227 h 1952"/>
                  <a:gd name="T46" fmla="*/ 1135 w 1954"/>
                  <a:gd name="T47" fmla="*/ 14 h 1952"/>
                  <a:gd name="T48" fmla="*/ 1357 w 1954"/>
                  <a:gd name="T49" fmla="*/ 77 h 1952"/>
                  <a:gd name="T50" fmla="*/ 1554 w 1954"/>
                  <a:gd name="T51" fmla="*/ 189 h 1952"/>
                  <a:gd name="T52" fmla="*/ 1719 w 1954"/>
                  <a:gd name="T53" fmla="*/ 341 h 1952"/>
                  <a:gd name="T54" fmla="*/ 1845 w 1954"/>
                  <a:gd name="T55" fmla="*/ 528 h 1952"/>
                  <a:gd name="T56" fmla="*/ 1926 w 1954"/>
                  <a:gd name="T57" fmla="*/ 742 h 1952"/>
                  <a:gd name="T58" fmla="*/ 1954 w 1954"/>
                  <a:gd name="T59" fmla="*/ 977 h 1952"/>
                  <a:gd name="T60" fmla="*/ 1926 w 1954"/>
                  <a:gd name="T61" fmla="*/ 1210 h 1952"/>
                  <a:gd name="T62" fmla="*/ 1845 w 1954"/>
                  <a:gd name="T63" fmla="*/ 1424 h 1952"/>
                  <a:gd name="T64" fmla="*/ 1719 w 1954"/>
                  <a:gd name="T65" fmla="*/ 1611 h 1952"/>
                  <a:gd name="T66" fmla="*/ 1554 w 1954"/>
                  <a:gd name="T67" fmla="*/ 1763 h 1952"/>
                  <a:gd name="T68" fmla="*/ 1357 w 1954"/>
                  <a:gd name="T69" fmla="*/ 1875 h 1952"/>
                  <a:gd name="T70" fmla="*/ 1135 w 1954"/>
                  <a:gd name="T71" fmla="*/ 1939 h 1952"/>
                  <a:gd name="T72" fmla="*/ 896 w 1954"/>
                  <a:gd name="T73" fmla="*/ 1949 h 1952"/>
                  <a:gd name="T74" fmla="*/ 668 w 1954"/>
                  <a:gd name="T75" fmla="*/ 1902 h 1952"/>
                  <a:gd name="T76" fmla="*/ 463 w 1954"/>
                  <a:gd name="T77" fmla="*/ 1805 h 1952"/>
                  <a:gd name="T78" fmla="*/ 286 w 1954"/>
                  <a:gd name="T79" fmla="*/ 1666 h 1952"/>
                  <a:gd name="T80" fmla="*/ 147 w 1954"/>
                  <a:gd name="T81" fmla="*/ 1490 h 1952"/>
                  <a:gd name="T82" fmla="*/ 50 w 1954"/>
                  <a:gd name="T83" fmla="*/ 1284 h 1952"/>
                  <a:gd name="T84" fmla="*/ 4 w 1954"/>
                  <a:gd name="T85" fmla="*/ 1056 h 1952"/>
                  <a:gd name="T86" fmla="*/ 13 w 1954"/>
                  <a:gd name="T87" fmla="*/ 818 h 1952"/>
                  <a:gd name="T88" fmla="*/ 77 w 1954"/>
                  <a:gd name="T89" fmla="*/ 596 h 1952"/>
                  <a:gd name="T90" fmla="*/ 189 w 1954"/>
                  <a:gd name="T91" fmla="*/ 399 h 1952"/>
                  <a:gd name="T92" fmla="*/ 341 w 1954"/>
                  <a:gd name="T93" fmla="*/ 235 h 1952"/>
                  <a:gd name="T94" fmla="*/ 528 w 1954"/>
                  <a:gd name="T95" fmla="*/ 110 h 1952"/>
                  <a:gd name="T96" fmla="*/ 742 w 1954"/>
                  <a:gd name="T97" fmla="*/ 29 h 1952"/>
                  <a:gd name="T98" fmla="*/ 977 w 1954"/>
                  <a:gd name="T99" fmla="*/ 0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54" h="1952">
                    <a:moveTo>
                      <a:pt x="977" y="227"/>
                    </a:moveTo>
                    <a:lnTo>
                      <a:pt x="904" y="231"/>
                    </a:lnTo>
                    <a:lnTo>
                      <a:pt x="835" y="241"/>
                    </a:lnTo>
                    <a:lnTo>
                      <a:pt x="767" y="256"/>
                    </a:lnTo>
                    <a:lnTo>
                      <a:pt x="700" y="279"/>
                    </a:lnTo>
                    <a:lnTo>
                      <a:pt x="639" y="308"/>
                    </a:lnTo>
                    <a:lnTo>
                      <a:pt x="578" y="341"/>
                    </a:lnTo>
                    <a:lnTo>
                      <a:pt x="524" y="379"/>
                    </a:lnTo>
                    <a:lnTo>
                      <a:pt x="471" y="423"/>
                    </a:lnTo>
                    <a:lnTo>
                      <a:pt x="423" y="471"/>
                    </a:lnTo>
                    <a:lnTo>
                      <a:pt x="380" y="522"/>
                    </a:lnTo>
                    <a:lnTo>
                      <a:pt x="341" y="578"/>
                    </a:lnTo>
                    <a:lnTo>
                      <a:pt x="307" y="638"/>
                    </a:lnTo>
                    <a:lnTo>
                      <a:pt x="279" y="700"/>
                    </a:lnTo>
                    <a:lnTo>
                      <a:pt x="257" y="765"/>
                    </a:lnTo>
                    <a:lnTo>
                      <a:pt x="240" y="833"/>
                    </a:lnTo>
                    <a:lnTo>
                      <a:pt x="230" y="904"/>
                    </a:lnTo>
                    <a:lnTo>
                      <a:pt x="227" y="977"/>
                    </a:lnTo>
                    <a:lnTo>
                      <a:pt x="230" y="1048"/>
                    </a:lnTo>
                    <a:lnTo>
                      <a:pt x="240" y="1119"/>
                    </a:lnTo>
                    <a:lnTo>
                      <a:pt x="257" y="1187"/>
                    </a:lnTo>
                    <a:lnTo>
                      <a:pt x="279" y="1252"/>
                    </a:lnTo>
                    <a:lnTo>
                      <a:pt x="307" y="1314"/>
                    </a:lnTo>
                    <a:lnTo>
                      <a:pt x="341" y="1374"/>
                    </a:lnTo>
                    <a:lnTo>
                      <a:pt x="380" y="1430"/>
                    </a:lnTo>
                    <a:lnTo>
                      <a:pt x="423" y="1481"/>
                    </a:lnTo>
                    <a:lnTo>
                      <a:pt x="471" y="1529"/>
                    </a:lnTo>
                    <a:lnTo>
                      <a:pt x="524" y="1573"/>
                    </a:lnTo>
                    <a:lnTo>
                      <a:pt x="578" y="1612"/>
                    </a:lnTo>
                    <a:lnTo>
                      <a:pt x="639" y="1646"/>
                    </a:lnTo>
                    <a:lnTo>
                      <a:pt x="700" y="1673"/>
                    </a:lnTo>
                    <a:lnTo>
                      <a:pt x="767" y="1696"/>
                    </a:lnTo>
                    <a:lnTo>
                      <a:pt x="835" y="1712"/>
                    </a:lnTo>
                    <a:lnTo>
                      <a:pt x="904" y="1722"/>
                    </a:lnTo>
                    <a:lnTo>
                      <a:pt x="977" y="1726"/>
                    </a:lnTo>
                    <a:lnTo>
                      <a:pt x="1050" y="1722"/>
                    </a:lnTo>
                    <a:lnTo>
                      <a:pt x="1119" y="1712"/>
                    </a:lnTo>
                    <a:lnTo>
                      <a:pt x="1188" y="1696"/>
                    </a:lnTo>
                    <a:lnTo>
                      <a:pt x="1254" y="1673"/>
                    </a:lnTo>
                    <a:lnTo>
                      <a:pt x="1315" y="1646"/>
                    </a:lnTo>
                    <a:lnTo>
                      <a:pt x="1376" y="1612"/>
                    </a:lnTo>
                    <a:lnTo>
                      <a:pt x="1431" y="1573"/>
                    </a:lnTo>
                    <a:lnTo>
                      <a:pt x="1483" y="1529"/>
                    </a:lnTo>
                    <a:lnTo>
                      <a:pt x="1532" y="1481"/>
                    </a:lnTo>
                    <a:lnTo>
                      <a:pt x="1574" y="1430"/>
                    </a:lnTo>
                    <a:lnTo>
                      <a:pt x="1613" y="1374"/>
                    </a:lnTo>
                    <a:lnTo>
                      <a:pt x="1647" y="1314"/>
                    </a:lnTo>
                    <a:lnTo>
                      <a:pt x="1675" y="1252"/>
                    </a:lnTo>
                    <a:lnTo>
                      <a:pt x="1697" y="1187"/>
                    </a:lnTo>
                    <a:lnTo>
                      <a:pt x="1714" y="1119"/>
                    </a:lnTo>
                    <a:lnTo>
                      <a:pt x="1724" y="1048"/>
                    </a:lnTo>
                    <a:lnTo>
                      <a:pt x="1728" y="977"/>
                    </a:lnTo>
                    <a:lnTo>
                      <a:pt x="1724" y="904"/>
                    </a:lnTo>
                    <a:lnTo>
                      <a:pt x="1714" y="833"/>
                    </a:lnTo>
                    <a:lnTo>
                      <a:pt x="1697" y="765"/>
                    </a:lnTo>
                    <a:lnTo>
                      <a:pt x="1675" y="700"/>
                    </a:lnTo>
                    <a:lnTo>
                      <a:pt x="1647" y="638"/>
                    </a:lnTo>
                    <a:lnTo>
                      <a:pt x="1613" y="578"/>
                    </a:lnTo>
                    <a:lnTo>
                      <a:pt x="1574" y="522"/>
                    </a:lnTo>
                    <a:lnTo>
                      <a:pt x="1532" y="471"/>
                    </a:lnTo>
                    <a:lnTo>
                      <a:pt x="1483" y="423"/>
                    </a:lnTo>
                    <a:lnTo>
                      <a:pt x="1431" y="379"/>
                    </a:lnTo>
                    <a:lnTo>
                      <a:pt x="1376" y="341"/>
                    </a:lnTo>
                    <a:lnTo>
                      <a:pt x="1315" y="308"/>
                    </a:lnTo>
                    <a:lnTo>
                      <a:pt x="1254" y="279"/>
                    </a:lnTo>
                    <a:lnTo>
                      <a:pt x="1188" y="256"/>
                    </a:lnTo>
                    <a:lnTo>
                      <a:pt x="1119" y="241"/>
                    </a:lnTo>
                    <a:lnTo>
                      <a:pt x="1050" y="231"/>
                    </a:lnTo>
                    <a:lnTo>
                      <a:pt x="977" y="227"/>
                    </a:lnTo>
                    <a:close/>
                    <a:moveTo>
                      <a:pt x="977" y="0"/>
                    </a:moveTo>
                    <a:lnTo>
                      <a:pt x="1058" y="3"/>
                    </a:lnTo>
                    <a:lnTo>
                      <a:pt x="1135" y="14"/>
                    </a:lnTo>
                    <a:lnTo>
                      <a:pt x="1212" y="29"/>
                    </a:lnTo>
                    <a:lnTo>
                      <a:pt x="1286" y="50"/>
                    </a:lnTo>
                    <a:lnTo>
                      <a:pt x="1357" y="77"/>
                    </a:lnTo>
                    <a:lnTo>
                      <a:pt x="1426" y="110"/>
                    </a:lnTo>
                    <a:lnTo>
                      <a:pt x="1491" y="147"/>
                    </a:lnTo>
                    <a:lnTo>
                      <a:pt x="1554" y="189"/>
                    </a:lnTo>
                    <a:lnTo>
                      <a:pt x="1613" y="235"/>
                    </a:lnTo>
                    <a:lnTo>
                      <a:pt x="1668" y="286"/>
                    </a:lnTo>
                    <a:lnTo>
                      <a:pt x="1719" y="341"/>
                    </a:lnTo>
                    <a:lnTo>
                      <a:pt x="1766" y="399"/>
                    </a:lnTo>
                    <a:lnTo>
                      <a:pt x="1807" y="462"/>
                    </a:lnTo>
                    <a:lnTo>
                      <a:pt x="1845" y="528"/>
                    </a:lnTo>
                    <a:lnTo>
                      <a:pt x="1878" y="596"/>
                    </a:lnTo>
                    <a:lnTo>
                      <a:pt x="1904" y="668"/>
                    </a:lnTo>
                    <a:lnTo>
                      <a:pt x="1926" y="742"/>
                    </a:lnTo>
                    <a:lnTo>
                      <a:pt x="1941" y="818"/>
                    </a:lnTo>
                    <a:lnTo>
                      <a:pt x="1950" y="896"/>
                    </a:lnTo>
                    <a:lnTo>
                      <a:pt x="1954" y="977"/>
                    </a:lnTo>
                    <a:lnTo>
                      <a:pt x="1950" y="1056"/>
                    </a:lnTo>
                    <a:lnTo>
                      <a:pt x="1941" y="1134"/>
                    </a:lnTo>
                    <a:lnTo>
                      <a:pt x="1926" y="1210"/>
                    </a:lnTo>
                    <a:lnTo>
                      <a:pt x="1904" y="1284"/>
                    </a:lnTo>
                    <a:lnTo>
                      <a:pt x="1878" y="1356"/>
                    </a:lnTo>
                    <a:lnTo>
                      <a:pt x="1845" y="1424"/>
                    </a:lnTo>
                    <a:lnTo>
                      <a:pt x="1807" y="1490"/>
                    </a:lnTo>
                    <a:lnTo>
                      <a:pt x="1766" y="1553"/>
                    </a:lnTo>
                    <a:lnTo>
                      <a:pt x="1719" y="1611"/>
                    </a:lnTo>
                    <a:lnTo>
                      <a:pt x="1668" y="1666"/>
                    </a:lnTo>
                    <a:lnTo>
                      <a:pt x="1613" y="1717"/>
                    </a:lnTo>
                    <a:lnTo>
                      <a:pt x="1554" y="1763"/>
                    </a:lnTo>
                    <a:lnTo>
                      <a:pt x="1491" y="1805"/>
                    </a:lnTo>
                    <a:lnTo>
                      <a:pt x="1426" y="1842"/>
                    </a:lnTo>
                    <a:lnTo>
                      <a:pt x="1357" y="1875"/>
                    </a:lnTo>
                    <a:lnTo>
                      <a:pt x="1286" y="1902"/>
                    </a:lnTo>
                    <a:lnTo>
                      <a:pt x="1212" y="1923"/>
                    </a:lnTo>
                    <a:lnTo>
                      <a:pt x="1135" y="1939"/>
                    </a:lnTo>
                    <a:lnTo>
                      <a:pt x="1058" y="1949"/>
                    </a:lnTo>
                    <a:lnTo>
                      <a:pt x="977" y="1952"/>
                    </a:lnTo>
                    <a:lnTo>
                      <a:pt x="896" y="1949"/>
                    </a:lnTo>
                    <a:lnTo>
                      <a:pt x="819" y="1939"/>
                    </a:lnTo>
                    <a:lnTo>
                      <a:pt x="742" y="1923"/>
                    </a:lnTo>
                    <a:lnTo>
                      <a:pt x="668" y="1902"/>
                    </a:lnTo>
                    <a:lnTo>
                      <a:pt x="597" y="1875"/>
                    </a:lnTo>
                    <a:lnTo>
                      <a:pt x="528" y="1842"/>
                    </a:lnTo>
                    <a:lnTo>
                      <a:pt x="463" y="1805"/>
                    </a:lnTo>
                    <a:lnTo>
                      <a:pt x="400" y="1763"/>
                    </a:lnTo>
                    <a:lnTo>
                      <a:pt x="341" y="1717"/>
                    </a:lnTo>
                    <a:lnTo>
                      <a:pt x="286" y="1666"/>
                    </a:lnTo>
                    <a:lnTo>
                      <a:pt x="236" y="1611"/>
                    </a:lnTo>
                    <a:lnTo>
                      <a:pt x="189" y="1553"/>
                    </a:lnTo>
                    <a:lnTo>
                      <a:pt x="147" y="1490"/>
                    </a:lnTo>
                    <a:lnTo>
                      <a:pt x="109" y="1424"/>
                    </a:lnTo>
                    <a:lnTo>
                      <a:pt x="77" y="1356"/>
                    </a:lnTo>
                    <a:lnTo>
                      <a:pt x="50" y="1284"/>
                    </a:lnTo>
                    <a:lnTo>
                      <a:pt x="28" y="1210"/>
                    </a:lnTo>
                    <a:lnTo>
                      <a:pt x="13" y="1134"/>
                    </a:lnTo>
                    <a:lnTo>
                      <a:pt x="4" y="1056"/>
                    </a:lnTo>
                    <a:lnTo>
                      <a:pt x="0" y="977"/>
                    </a:lnTo>
                    <a:lnTo>
                      <a:pt x="4" y="896"/>
                    </a:lnTo>
                    <a:lnTo>
                      <a:pt x="13" y="818"/>
                    </a:lnTo>
                    <a:lnTo>
                      <a:pt x="28" y="742"/>
                    </a:lnTo>
                    <a:lnTo>
                      <a:pt x="50" y="668"/>
                    </a:lnTo>
                    <a:lnTo>
                      <a:pt x="77" y="596"/>
                    </a:lnTo>
                    <a:lnTo>
                      <a:pt x="109" y="528"/>
                    </a:lnTo>
                    <a:lnTo>
                      <a:pt x="147" y="462"/>
                    </a:lnTo>
                    <a:lnTo>
                      <a:pt x="189" y="399"/>
                    </a:lnTo>
                    <a:lnTo>
                      <a:pt x="236" y="341"/>
                    </a:lnTo>
                    <a:lnTo>
                      <a:pt x="286" y="286"/>
                    </a:lnTo>
                    <a:lnTo>
                      <a:pt x="341" y="235"/>
                    </a:lnTo>
                    <a:lnTo>
                      <a:pt x="400" y="189"/>
                    </a:lnTo>
                    <a:lnTo>
                      <a:pt x="463" y="147"/>
                    </a:lnTo>
                    <a:lnTo>
                      <a:pt x="528" y="110"/>
                    </a:lnTo>
                    <a:lnTo>
                      <a:pt x="597" y="77"/>
                    </a:lnTo>
                    <a:lnTo>
                      <a:pt x="668" y="50"/>
                    </a:lnTo>
                    <a:lnTo>
                      <a:pt x="742" y="29"/>
                    </a:lnTo>
                    <a:lnTo>
                      <a:pt x="819" y="14"/>
                    </a:lnTo>
                    <a:lnTo>
                      <a:pt x="896" y="3"/>
                    </a:lnTo>
                    <a:lnTo>
                      <a:pt x="9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55"/>
              <p:cNvSpPr/>
              <p:nvPr/>
            </p:nvSpPr>
            <p:spPr bwMode="auto">
              <a:xfrm>
                <a:off x="9409113" y="2049463"/>
                <a:ext cx="1062038" cy="468313"/>
              </a:xfrm>
              <a:custGeom>
                <a:avLst/>
                <a:gdLst>
                  <a:gd name="T0" fmla="*/ 846 w 2677"/>
                  <a:gd name="T1" fmla="*/ 14 h 1177"/>
                  <a:gd name="T2" fmla="*/ 1051 w 2677"/>
                  <a:gd name="T3" fmla="*/ 60 h 1177"/>
                  <a:gd name="T4" fmla="*/ 1272 w 2677"/>
                  <a:gd name="T5" fmla="*/ 122 h 1177"/>
                  <a:gd name="T6" fmla="*/ 1477 w 2677"/>
                  <a:gd name="T7" fmla="*/ 187 h 1177"/>
                  <a:gd name="T8" fmla="*/ 1635 w 2677"/>
                  <a:gd name="T9" fmla="*/ 237 h 1177"/>
                  <a:gd name="T10" fmla="*/ 1722 w 2677"/>
                  <a:gd name="T11" fmla="*/ 263 h 1177"/>
                  <a:gd name="T12" fmla="*/ 1776 w 2677"/>
                  <a:gd name="T13" fmla="*/ 316 h 1177"/>
                  <a:gd name="T14" fmla="*/ 1783 w 2677"/>
                  <a:gd name="T15" fmla="*/ 395 h 1177"/>
                  <a:gd name="T16" fmla="*/ 1730 w 2677"/>
                  <a:gd name="T17" fmla="*/ 473 h 1177"/>
                  <a:gd name="T18" fmla="*/ 1606 w 2677"/>
                  <a:gd name="T19" fmla="*/ 521 h 1177"/>
                  <a:gd name="T20" fmla="*/ 1442 w 2677"/>
                  <a:gd name="T21" fmla="*/ 530 h 1177"/>
                  <a:gd name="T22" fmla="*/ 1273 w 2677"/>
                  <a:gd name="T23" fmla="*/ 513 h 1177"/>
                  <a:gd name="T24" fmla="*/ 1122 w 2677"/>
                  <a:gd name="T25" fmla="*/ 488 h 1177"/>
                  <a:gd name="T26" fmla="*/ 1013 w 2677"/>
                  <a:gd name="T27" fmla="*/ 469 h 1177"/>
                  <a:gd name="T28" fmla="*/ 972 w 2677"/>
                  <a:gd name="T29" fmla="*/ 475 h 1177"/>
                  <a:gd name="T30" fmla="*/ 1029 w 2677"/>
                  <a:gd name="T31" fmla="*/ 543 h 1177"/>
                  <a:gd name="T32" fmla="*/ 1173 w 2677"/>
                  <a:gd name="T33" fmla="*/ 601 h 1177"/>
                  <a:gd name="T34" fmla="*/ 1366 w 2677"/>
                  <a:gd name="T35" fmla="*/ 639 h 1177"/>
                  <a:gd name="T36" fmla="*/ 1568 w 2677"/>
                  <a:gd name="T37" fmla="*/ 653 h 1177"/>
                  <a:gd name="T38" fmla="*/ 1809 w 2677"/>
                  <a:gd name="T39" fmla="*/ 625 h 1177"/>
                  <a:gd name="T40" fmla="*/ 2218 w 2677"/>
                  <a:gd name="T41" fmla="*/ 502 h 1177"/>
                  <a:gd name="T42" fmla="*/ 2511 w 2677"/>
                  <a:gd name="T43" fmla="*/ 366 h 1177"/>
                  <a:gd name="T44" fmla="*/ 2616 w 2677"/>
                  <a:gd name="T45" fmla="*/ 375 h 1177"/>
                  <a:gd name="T46" fmla="*/ 2673 w 2677"/>
                  <a:gd name="T47" fmla="*/ 457 h 1177"/>
                  <a:gd name="T48" fmla="*/ 2647 w 2677"/>
                  <a:gd name="T49" fmla="*/ 583 h 1177"/>
                  <a:gd name="T50" fmla="*/ 2550 w 2677"/>
                  <a:gd name="T51" fmla="*/ 687 h 1177"/>
                  <a:gd name="T52" fmla="*/ 2416 w 2677"/>
                  <a:gd name="T53" fmla="*/ 779 h 1177"/>
                  <a:gd name="T54" fmla="*/ 2234 w 2677"/>
                  <a:gd name="T55" fmla="*/ 892 h 1177"/>
                  <a:gd name="T56" fmla="*/ 2033 w 2677"/>
                  <a:gd name="T57" fmla="*/ 1005 h 1177"/>
                  <a:gd name="T58" fmla="*/ 1840 w 2677"/>
                  <a:gd name="T59" fmla="*/ 1102 h 1177"/>
                  <a:gd name="T60" fmla="*/ 1684 w 2677"/>
                  <a:gd name="T61" fmla="*/ 1164 h 1177"/>
                  <a:gd name="T62" fmla="*/ 1576 w 2677"/>
                  <a:gd name="T63" fmla="*/ 1177 h 1177"/>
                  <a:gd name="T64" fmla="*/ 1395 w 2677"/>
                  <a:gd name="T65" fmla="*/ 1161 h 1177"/>
                  <a:gd name="T66" fmla="*/ 1159 w 2677"/>
                  <a:gd name="T67" fmla="*/ 1130 h 1177"/>
                  <a:gd name="T68" fmla="*/ 898 w 2677"/>
                  <a:gd name="T69" fmla="*/ 1089 h 1177"/>
                  <a:gd name="T70" fmla="*/ 647 w 2677"/>
                  <a:gd name="T71" fmla="*/ 1047 h 1177"/>
                  <a:gd name="T72" fmla="*/ 440 w 2677"/>
                  <a:gd name="T73" fmla="*/ 1009 h 1177"/>
                  <a:gd name="T74" fmla="*/ 309 w 2677"/>
                  <a:gd name="T75" fmla="*/ 984 h 1177"/>
                  <a:gd name="T76" fmla="*/ 200 w 2677"/>
                  <a:gd name="T77" fmla="*/ 988 h 1177"/>
                  <a:gd name="T78" fmla="*/ 87 w 2677"/>
                  <a:gd name="T79" fmla="*/ 1052 h 1177"/>
                  <a:gd name="T80" fmla="*/ 28 w 2677"/>
                  <a:gd name="T81" fmla="*/ 1089 h 1177"/>
                  <a:gd name="T82" fmla="*/ 5 w 2677"/>
                  <a:gd name="T83" fmla="*/ 1069 h 1177"/>
                  <a:gd name="T84" fmla="*/ 0 w 2677"/>
                  <a:gd name="T85" fmla="*/ 1048 h 1177"/>
                  <a:gd name="T86" fmla="*/ 18 w 2677"/>
                  <a:gd name="T87" fmla="*/ 776 h 1177"/>
                  <a:gd name="T88" fmla="*/ 38 w 2677"/>
                  <a:gd name="T89" fmla="*/ 461 h 1177"/>
                  <a:gd name="T90" fmla="*/ 56 w 2677"/>
                  <a:gd name="T91" fmla="*/ 179 h 1177"/>
                  <a:gd name="T92" fmla="*/ 75 w 2677"/>
                  <a:gd name="T93" fmla="*/ 86 h 1177"/>
                  <a:gd name="T94" fmla="*/ 127 w 2677"/>
                  <a:gd name="T95" fmla="*/ 70 h 1177"/>
                  <a:gd name="T96" fmla="*/ 269 w 2677"/>
                  <a:gd name="T97" fmla="*/ 48 h 1177"/>
                  <a:gd name="T98" fmla="*/ 468 w 2677"/>
                  <a:gd name="T99" fmla="*/ 20 h 1177"/>
                  <a:gd name="T100" fmla="*/ 653 w 2677"/>
                  <a:gd name="T101" fmla="*/ 2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77" h="1177">
                    <a:moveTo>
                      <a:pt x="722" y="0"/>
                    </a:moveTo>
                    <a:lnTo>
                      <a:pt x="760" y="2"/>
                    </a:lnTo>
                    <a:lnTo>
                      <a:pt x="802" y="8"/>
                    </a:lnTo>
                    <a:lnTo>
                      <a:pt x="846" y="14"/>
                    </a:lnTo>
                    <a:lnTo>
                      <a:pt x="895" y="23"/>
                    </a:lnTo>
                    <a:lnTo>
                      <a:pt x="945" y="35"/>
                    </a:lnTo>
                    <a:lnTo>
                      <a:pt x="998" y="47"/>
                    </a:lnTo>
                    <a:lnTo>
                      <a:pt x="1051" y="60"/>
                    </a:lnTo>
                    <a:lnTo>
                      <a:pt x="1106" y="75"/>
                    </a:lnTo>
                    <a:lnTo>
                      <a:pt x="1162" y="90"/>
                    </a:lnTo>
                    <a:lnTo>
                      <a:pt x="1217" y="106"/>
                    </a:lnTo>
                    <a:lnTo>
                      <a:pt x="1272" y="122"/>
                    </a:lnTo>
                    <a:lnTo>
                      <a:pt x="1326" y="139"/>
                    </a:lnTo>
                    <a:lnTo>
                      <a:pt x="1378" y="155"/>
                    </a:lnTo>
                    <a:lnTo>
                      <a:pt x="1429" y="171"/>
                    </a:lnTo>
                    <a:lnTo>
                      <a:pt x="1477" y="187"/>
                    </a:lnTo>
                    <a:lnTo>
                      <a:pt x="1522" y="201"/>
                    </a:lnTo>
                    <a:lnTo>
                      <a:pt x="1563" y="215"/>
                    </a:lnTo>
                    <a:lnTo>
                      <a:pt x="1601" y="226"/>
                    </a:lnTo>
                    <a:lnTo>
                      <a:pt x="1635" y="237"/>
                    </a:lnTo>
                    <a:lnTo>
                      <a:pt x="1663" y="245"/>
                    </a:lnTo>
                    <a:lnTo>
                      <a:pt x="1686" y="252"/>
                    </a:lnTo>
                    <a:lnTo>
                      <a:pt x="1704" y="256"/>
                    </a:lnTo>
                    <a:lnTo>
                      <a:pt x="1722" y="263"/>
                    </a:lnTo>
                    <a:lnTo>
                      <a:pt x="1739" y="273"/>
                    </a:lnTo>
                    <a:lnTo>
                      <a:pt x="1754" y="285"/>
                    </a:lnTo>
                    <a:lnTo>
                      <a:pt x="1766" y="300"/>
                    </a:lnTo>
                    <a:lnTo>
                      <a:pt x="1776" y="316"/>
                    </a:lnTo>
                    <a:lnTo>
                      <a:pt x="1782" y="334"/>
                    </a:lnTo>
                    <a:lnTo>
                      <a:pt x="1786" y="354"/>
                    </a:lnTo>
                    <a:lnTo>
                      <a:pt x="1786" y="375"/>
                    </a:lnTo>
                    <a:lnTo>
                      <a:pt x="1783" y="395"/>
                    </a:lnTo>
                    <a:lnTo>
                      <a:pt x="1775" y="416"/>
                    </a:lnTo>
                    <a:lnTo>
                      <a:pt x="1765" y="436"/>
                    </a:lnTo>
                    <a:lnTo>
                      <a:pt x="1749" y="455"/>
                    </a:lnTo>
                    <a:lnTo>
                      <a:pt x="1730" y="473"/>
                    </a:lnTo>
                    <a:lnTo>
                      <a:pt x="1705" y="489"/>
                    </a:lnTo>
                    <a:lnTo>
                      <a:pt x="1676" y="502"/>
                    </a:lnTo>
                    <a:lnTo>
                      <a:pt x="1643" y="513"/>
                    </a:lnTo>
                    <a:lnTo>
                      <a:pt x="1606" y="521"/>
                    </a:lnTo>
                    <a:lnTo>
                      <a:pt x="1567" y="527"/>
                    </a:lnTo>
                    <a:lnTo>
                      <a:pt x="1526" y="530"/>
                    </a:lnTo>
                    <a:lnTo>
                      <a:pt x="1485" y="531"/>
                    </a:lnTo>
                    <a:lnTo>
                      <a:pt x="1442" y="530"/>
                    </a:lnTo>
                    <a:lnTo>
                      <a:pt x="1400" y="528"/>
                    </a:lnTo>
                    <a:lnTo>
                      <a:pt x="1356" y="524"/>
                    </a:lnTo>
                    <a:lnTo>
                      <a:pt x="1315" y="519"/>
                    </a:lnTo>
                    <a:lnTo>
                      <a:pt x="1273" y="513"/>
                    </a:lnTo>
                    <a:lnTo>
                      <a:pt x="1232" y="507"/>
                    </a:lnTo>
                    <a:lnTo>
                      <a:pt x="1194" y="500"/>
                    </a:lnTo>
                    <a:lnTo>
                      <a:pt x="1157" y="493"/>
                    </a:lnTo>
                    <a:lnTo>
                      <a:pt x="1122" y="488"/>
                    </a:lnTo>
                    <a:lnTo>
                      <a:pt x="1089" y="481"/>
                    </a:lnTo>
                    <a:lnTo>
                      <a:pt x="1060" y="476"/>
                    </a:lnTo>
                    <a:lnTo>
                      <a:pt x="1035" y="472"/>
                    </a:lnTo>
                    <a:lnTo>
                      <a:pt x="1013" y="469"/>
                    </a:lnTo>
                    <a:lnTo>
                      <a:pt x="995" y="467"/>
                    </a:lnTo>
                    <a:lnTo>
                      <a:pt x="983" y="467"/>
                    </a:lnTo>
                    <a:lnTo>
                      <a:pt x="974" y="471"/>
                    </a:lnTo>
                    <a:lnTo>
                      <a:pt x="972" y="475"/>
                    </a:lnTo>
                    <a:lnTo>
                      <a:pt x="975" y="493"/>
                    </a:lnTo>
                    <a:lnTo>
                      <a:pt x="986" y="510"/>
                    </a:lnTo>
                    <a:lnTo>
                      <a:pt x="1004" y="527"/>
                    </a:lnTo>
                    <a:lnTo>
                      <a:pt x="1029" y="543"/>
                    </a:lnTo>
                    <a:lnTo>
                      <a:pt x="1058" y="559"/>
                    </a:lnTo>
                    <a:lnTo>
                      <a:pt x="1093" y="574"/>
                    </a:lnTo>
                    <a:lnTo>
                      <a:pt x="1131" y="587"/>
                    </a:lnTo>
                    <a:lnTo>
                      <a:pt x="1173" y="601"/>
                    </a:lnTo>
                    <a:lnTo>
                      <a:pt x="1218" y="612"/>
                    </a:lnTo>
                    <a:lnTo>
                      <a:pt x="1266" y="622"/>
                    </a:lnTo>
                    <a:lnTo>
                      <a:pt x="1316" y="631"/>
                    </a:lnTo>
                    <a:lnTo>
                      <a:pt x="1366" y="639"/>
                    </a:lnTo>
                    <a:lnTo>
                      <a:pt x="1418" y="645"/>
                    </a:lnTo>
                    <a:lnTo>
                      <a:pt x="1468" y="650"/>
                    </a:lnTo>
                    <a:lnTo>
                      <a:pt x="1518" y="652"/>
                    </a:lnTo>
                    <a:lnTo>
                      <a:pt x="1568" y="653"/>
                    </a:lnTo>
                    <a:lnTo>
                      <a:pt x="1616" y="652"/>
                    </a:lnTo>
                    <a:lnTo>
                      <a:pt x="1661" y="650"/>
                    </a:lnTo>
                    <a:lnTo>
                      <a:pt x="1702" y="644"/>
                    </a:lnTo>
                    <a:lnTo>
                      <a:pt x="1809" y="625"/>
                    </a:lnTo>
                    <a:lnTo>
                      <a:pt x="1915" y="601"/>
                    </a:lnTo>
                    <a:lnTo>
                      <a:pt x="2019" y="571"/>
                    </a:lnTo>
                    <a:lnTo>
                      <a:pt x="2120" y="538"/>
                    </a:lnTo>
                    <a:lnTo>
                      <a:pt x="2218" y="502"/>
                    </a:lnTo>
                    <a:lnTo>
                      <a:pt x="2311" y="463"/>
                    </a:lnTo>
                    <a:lnTo>
                      <a:pt x="2399" y="422"/>
                    </a:lnTo>
                    <a:lnTo>
                      <a:pt x="2481" y="379"/>
                    </a:lnTo>
                    <a:lnTo>
                      <a:pt x="2511" y="366"/>
                    </a:lnTo>
                    <a:lnTo>
                      <a:pt x="2540" y="360"/>
                    </a:lnTo>
                    <a:lnTo>
                      <a:pt x="2567" y="359"/>
                    </a:lnTo>
                    <a:lnTo>
                      <a:pt x="2593" y="365"/>
                    </a:lnTo>
                    <a:lnTo>
                      <a:pt x="2616" y="375"/>
                    </a:lnTo>
                    <a:lnTo>
                      <a:pt x="2636" y="389"/>
                    </a:lnTo>
                    <a:lnTo>
                      <a:pt x="2653" y="408"/>
                    </a:lnTo>
                    <a:lnTo>
                      <a:pt x="2665" y="432"/>
                    </a:lnTo>
                    <a:lnTo>
                      <a:pt x="2673" y="457"/>
                    </a:lnTo>
                    <a:lnTo>
                      <a:pt x="2677" y="485"/>
                    </a:lnTo>
                    <a:lnTo>
                      <a:pt x="2673" y="517"/>
                    </a:lnTo>
                    <a:lnTo>
                      <a:pt x="2663" y="549"/>
                    </a:lnTo>
                    <a:lnTo>
                      <a:pt x="2647" y="583"/>
                    </a:lnTo>
                    <a:lnTo>
                      <a:pt x="2623" y="617"/>
                    </a:lnTo>
                    <a:lnTo>
                      <a:pt x="2591" y="652"/>
                    </a:lnTo>
                    <a:lnTo>
                      <a:pt x="2573" y="668"/>
                    </a:lnTo>
                    <a:lnTo>
                      <a:pt x="2550" y="687"/>
                    </a:lnTo>
                    <a:lnTo>
                      <a:pt x="2523" y="707"/>
                    </a:lnTo>
                    <a:lnTo>
                      <a:pt x="2491" y="729"/>
                    </a:lnTo>
                    <a:lnTo>
                      <a:pt x="2455" y="754"/>
                    </a:lnTo>
                    <a:lnTo>
                      <a:pt x="2416" y="779"/>
                    </a:lnTo>
                    <a:lnTo>
                      <a:pt x="2374" y="807"/>
                    </a:lnTo>
                    <a:lnTo>
                      <a:pt x="2329" y="834"/>
                    </a:lnTo>
                    <a:lnTo>
                      <a:pt x="2282" y="863"/>
                    </a:lnTo>
                    <a:lnTo>
                      <a:pt x="2234" y="892"/>
                    </a:lnTo>
                    <a:lnTo>
                      <a:pt x="2185" y="922"/>
                    </a:lnTo>
                    <a:lnTo>
                      <a:pt x="2134" y="950"/>
                    </a:lnTo>
                    <a:lnTo>
                      <a:pt x="2083" y="977"/>
                    </a:lnTo>
                    <a:lnTo>
                      <a:pt x="2033" y="1005"/>
                    </a:lnTo>
                    <a:lnTo>
                      <a:pt x="1982" y="1032"/>
                    </a:lnTo>
                    <a:lnTo>
                      <a:pt x="1934" y="1057"/>
                    </a:lnTo>
                    <a:lnTo>
                      <a:pt x="1886" y="1080"/>
                    </a:lnTo>
                    <a:lnTo>
                      <a:pt x="1840" y="1102"/>
                    </a:lnTo>
                    <a:lnTo>
                      <a:pt x="1796" y="1122"/>
                    </a:lnTo>
                    <a:lnTo>
                      <a:pt x="1756" y="1139"/>
                    </a:lnTo>
                    <a:lnTo>
                      <a:pt x="1718" y="1153"/>
                    </a:lnTo>
                    <a:lnTo>
                      <a:pt x="1684" y="1164"/>
                    </a:lnTo>
                    <a:lnTo>
                      <a:pt x="1654" y="1172"/>
                    </a:lnTo>
                    <a:lnTo>
                      <a:pt x="1634" y="1175"/>
                    </a:lnTo>
                    <a:lnTo>
                      <a:pt x="1608" y="1177"/>
                    </a:lnTo>
                    <a:lnTo>
                      <a:pt x="1576" y="1177"/>
                    </a:lnTo>
                    <a:lnTo>
                      <a:pt x="1537" y="1174"/>
                    </a:lnTo>
                    <a:lnTo>
                      <a:pt x="1495" y="1171"/>
                    </a:lnTo>
                    <a:lnTo>
                      <a:pt x="1447" y="1167"/>
                    </a:lnTo>
                    <a:lnTo>
                      <a:pt x="1395" y="1161"/>
                    </a:lnTo>
                    <a:lnTo>
                      <a:pt x="1340" y="1154"/>
                    </a:lnTo>
                    <a:lnTo>
                      <a:pt x="1282" y="1147"/>
                    </a:lnTo>
                    <a:lnTo>
                      <a:pt x="1222" y="1139"/>
                    </a:lnTo>
                    <a:lnTo>
                      <a:pt x="1159" y="1130"/>
                    </a:lnTo>
                    <a:lnTo>
                      <a:pt x="1094" y="1121"/>
                    </a:lnTo>
                    <a:lnTo>
                      <a:pt x="1029" y="1111"/>
                    </a:lnTo>
                    <a:lnTo>
                      <a:pt x="964" y="1101"/>
                    </a:lnTo>
                    <a:lnTo>
                      <a:pt x="898" y="1089"/>
                    </a:lnTo>
                    <a:lnTo>
                      <a:pt x="833" y="1079"/>
                    </a:lnTo>
                    <a:lnTo>
                      <a:pt x="769" y="1068"/>
                    </a:lnTo>
                    <a:lnTo>
                      <a:pt x="708" y="1057"/>
                    </a:lnTo>
                    <a:lnTo>
                      <a:pt x="647" y="1047"/>
                    </a:lnTo>
                    <a:lnTo>
                      <a:pt x="590" y="1037"/>
                    </a:lnTo>
                    <a:lnTo>
                      <a:pt x="536" y="1027"/>
                    </a:lnTo>
                    <a:lnTo>
                      <a:pt x="486" y="1018"/>
                    </a:lnTo>
                    <a:lnTo>
                      <a:pt x="440" y="1009"/>
                    </a:lnTo>
                    <a:lnTo>
                      <a:pt x="398" y="1001"/>
                    </a:lnTo>
                    <a:lnTo>
                      <a:pt x="363" y="994"/>
                    </a:lnTo>
                    <a:lnTo>
                      <a:pt x="332" y="989"/>
                    </a:lnTo>
                    <a:lnTo>
                      <a:pt x="309" y="984"/>
                    </a:lnTo>
                    <a:lnTo>
                      <a:pt x="292" y="980"/>
                    </a:lnTo>
                    <a:lnTo>
                      <a:pt x="262" y="976"/>
                    </a:lnTo>
                    <a:lnTo>
                      <a:pt x="230" y="980"/>
                    </a:lnTo>
                    <a:lnTo>
                      <a:pt x="200" y="988"/>
                    </a:lnTo>
                    <a:lnTo>
                      <a:pt x="171" y="1000"/>
                    </a:lnTo>
                    <a:lnTo>
                      <a:pt x="142" y="1016"/>
                    </a:lnTo>
                    <a:lnTo>
                      <a:pt x="114" y="1033"/>
                    </a:lnTo>
                    <a:lnTo>
                      <a:pt x="87" y="1052"/>
                    </a:lnTo>
                    <a:lnTo>
                      <a:pt x="64" y="1073"/>
                    </a:lnTo>
                    <a:lnTo>
                      <a:pt x="49" y="1083"/>
                    </a:lnTo>
                    <a:lnTo>
                      <a:pt x="37" y="1088"/>
                    </a:lnTo>
                    <a:lnTo>
                      <a:pt x="28" y="1089"/>
                    </a:lnTo>
                    <a:lnTo>
                      <a:pt x="20" y="1087"/>
                    </a:lnTo>
                    <a:lnTo>
                      <a:pt x="13" y="1083"/>
                    </a:lnTo>
                    <a:lnTo>
                      <a:pt x="9" y="1077"/>
                    </a:lnTo>
                    <a:lnTo>
                      <a:pt x="5" y="1069"/>
                    </a:lnTo>
                    <a:lnTo>
                      <a:pt x="2" y="1062"/>
                    </a:lnTo>
                    <a:lnTo>
                      <a:pt x="1" y="1056"/>
                    </a:lnTo>
                    <a:lnTo>
                      <a:pt x="1" y="1050"/>
                    </a:lnTo>
                    <a:lnTo>
                      <a:pt x="0" y="1048"/>
                    </a:lnTo>
                    <a:lnTo>
                      <a:pt x="4" y="989"/>
                    </a:lnTo>
                    <a:lnTo>
                      <a:pt x="9" y="923"/>
                    </a:lnTo>
                    <a:lnTo>
                      <a:pt x="13" y="852"/>
                    </a:lnTo>
                    <a:lnTo>
                      <a:pt x="18" y="776"/>
                    </a:lnTo>
                    <a:lnTo>
                      <a:pt x="23" y="699"/>
                    </a:lnTo>
                    <a:lnTo>
                      <a:pt x="28" y="620"/>
                    </a:lnTo>
                    <a:lnTo>
                      <a:pt x="33" y="539"/>
                    </a:lnTo>
                    <a:lnTo>
                      <a:pt x="38" y="461"/>
                    </a:lnTo>
                    <a:lnTo>
                      <a:pt x="43" y="384"/>
                    </a:lnTo>
                    <a:lnTo>
                      <a:pt x="48" y="311"/>
                    </a:lnTo>
                    <a:lnTo>
                      <a:pt x="52" y="241"/>
                    </a:lnTo>
                    <a:lnTo>
                      <a:pt x="56" y="179"/>
                    </a:lnTo>
                    <a:lnTo>
                      <a:pt x="60" y="123"/>
                    </a:lnTo>
                    <a:lnTo>
                      <a:pt x="62" y="107"/>
                    </a:lnTo>
                    <a:lnTo>
                      <a:pt x="67" y="95"/>
                    </a:lnTo>
                    <a:lnTo>
                      <a:pt x="75" y="86"/>
                    </a:lnTo>
                    <a:lnTo>
                      <a:pt x="85" y="80"/>
                    </a:lnTo>
                    <a:lnTo>
                      <a:pt x="97" y="76"/>
                    </a:lnTo>
                    <a:lnTo>
                      <a:pt x="111" y="73"/>
                    </a:lnTo>
                    <a:lnTo>
                      <a:pt x="127" y="70"/>
                    </a:lnTo>
                    <a:lnTo>
                      <a:pt x="145" y="67"/>
                    </a:lnTo>
                    <a:lnTo>
                      <a:pt x="182" y="61"/>
                    </a:lnTo>
                    <a:lnTo>
                      <a:pt x="224" y="55"/>
                    </a:lnTo>
                    <a:lnTo>
                      <a:pt x="269" y="48"/>
                    </a:lnTo>
                    <a:lnTo>
                      <a:pt x="317" y="40"/>
                    </a:lnTo>
                    <a:lnTo>
                      <a:pt x="366" y="33"/>
                    </a:lnTo>
                    <a:lnTo>
                      <a:pt x="417" y="27"/>
                    </a:lnTo>
                    <a:lnTo>
                      <a:pt x="468" y="20"/>
                    </a:lnTo>
                    <a:lnTo>
                      <a:pt x="518" y="14"/>
                    </a:lnTo>
                    <a:lnTo>
                      <a:pt x="566" y="9"/>
                    </a:lnTo>
                    <a:lnTo>
                      <a:pt x="611" y="4"/>
                    </a:lnTo>
                    <a:lnTo>
                      <a:pt x="653" y="2"/>
                    </a:lnTo>
                    <a:lnTo>
                      <a:pt x="691" y="0"/>
                    </a:lnTo>
                    <a:lnTo>
                      <a:pt x="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6"/>
              <p:cNvSpPr>
                <a:spLocks noEditPoints="1"/>
              </p:cNvSpPr>
              <p:nvPr/>
            </p:nvSpPr>
            <p:spPr bwMode="auto">
              <a:xfrm>
                <a:off x="9005888" y="2062163"/>
                <a:ext cx="336550" cy="433388"/>
              </a:xfrm>
              <a:custGeom>
                <a:avLst/>
                <a:gdLst>
                  <a:gd name="T0" fmla="*/ 440 w 849"/>
                  <a:gd name="T1" fmla="*/ 654 h 1093"/>
                  <a:gd name="T2" fmla="*/ 408 w 849"/>
                  <a:gd name="T3" fmla="*/ 658 h 1093"/>
                  <a:gd name="T4" fmla="*/ 379 w 849"/>
                  <a:gd name="T5" fmla="*/ 667 h 1093"/>
                  <a:gd name="T6" fmla="*/ 352 w 849"/>
                  <a:gd name="T7" fmla="*/ 681 h 1093"/>
                  <a:gd name="T8" fmla="*/ 328 w 849"/>
                  <a:gd name="T9" fmla="*/ 700 h 1093"/>
                  <a:gd name="T10" fmla="*/ 309 w 849"/>
                  <a:gd name="T11" fmla="*/ 724 h 1093"/>
                  <a:gd name="T12" fmla="*/ 295 w 849"/>
                  <a:gd name="T13" fmla="*/ 749 h 1093"/>
                  <a:gd name="T14" fmla="*/ 286 w 849"/>
                  <a:gd name="T15" fmla="*/ 780 h 1093"/>
                  <a:gd name="T16" fmla="*/ 282 w 849"/>
                  <a:gd name="T17" fmla="*/ 811 h 1093"/>
                  <a:gd name="T18" fmla="*/ 286 w 849"/>
                  <a:gd name="T19" fmla="*/ 842 h 1093"/>
                  <a:gd name="T20" fmla="*/ 295 w 849"/>
                  <a:gd name="T21" fmla="*/ 873 h 1093"/>
                  <a:gd name="T22" fmla="*/ 309 w 849"/>
                  <a:gd name="T23" fmla="*/ 899 h 1093"/>
                  <a:gd name="T24" fmla="*/ 328 w 849"/>
                  <a:gd name="T25" fmla="*/ 923 h 1093"/>
                  <a:gd name="T26" fmla="*/ 352 w 849"/>
                  <a:gd name="T27" fmla="*/ 942 h 1093"/>
                  <a:gd name="T28" fmla="*/ 379 w 849"/>
                  <a:gd name="T29" fmla="*/ 956 h 1093"/>
                  <a:gd name="T30" fmla="*/ 408 w 849"/>
                  <a:gd name="T31" fmla="*/ 965 h 1093"/>
                  <a:gd name="T32" fmla="*/ 440 w 849"/>
                  <a:gd name="T33" fmla="*/ 969 h 1093"/>
                  <a:gd name="T34" fmla="*/ 472 w 849"/>
                  <a:gd name="T35" fmla="*/ 965 h 1093"/>
                  <a:gd name="T36" fmla="*/ 501 w 849"/>
                  <a:gd name="T37" fmla="*/ 956 h 1093"/>
                  <a:gd name="T38" fmla="*/ 528 w 849"/>
                  <a:gd name="T39" fmla="*/ 942 h 1093"/>
                  <a:gd name="T40" fmla="*/ 551 w 849"/>
                  <a:gd name="T41" fmla="*/ 923 h 1093"/>
                  <a:gd name="T42" fmla="*/ 570 w 849"/>
                  <a:gd name="T43" fmla="*/ 899 h 1093"/>
                  <a:gd name="T44" fmla="*/ 585 w 849"/>
                  <a:gd name="T45" fmla="*/ 873 h 1093"/>
                  <a:gd name="T46" fmla="*/ 594 w 849"/>
                  <a:gd name="T47" fmla="*/ 842 h 1093"/>
                  <a:gd name="T48" fmla="*/ 597 w 849"/>
                  <a:gd name="T49" fmla="*/ 811 h 1093"/>
                  <a:gd name="T50" fmla="*/ 594 w 849"/>
                  <a:gd name="T51" fmla="*/ 780 h 1093"/>
                  <a:gd name="T52" fmla="*/ 585 w 849"/>
                  <a:gd name="T53" fmla="*/ 749 h 1093"/>
                  <a:gd name="T54" fmla="*/ 570 w 849"/>
                  <a:gd name="T55" fmla="*/ 724 h 1093"/>
                  <a:gd name="T56" fmla="*/ 551 w 849"/>
                  <a:gd name="T57" fmla="*/ 700 h 1093"/>
                  <a:gd name="T58" fmla="*/ 528 w 849"/>
                  <a:gd name="T59" fmla="*/ 681 h 1093"/>
                  <a:gd name="T60" fmla="*/ 501 w 849"/>
                  <a:gd name="T61" fmla="*/ 667 h 1093"/>
                  <a:gd name="T62" fmla="*/ 472 w 849"/>
                  <a:gd name="T63" fmla="*/ 658 h 1093"/>
                  <a:gd name="T64" fmla="*/ 440 w 849"/>
                  <a:gd name="T65" fmla="*/ 654 h 1093"/>
                  <a:gd name="T66" fmla="*/ 206 w 849"/>
                  <a:gd name="T67" fmla="*/ 0 h 1093"/>
                  <a:gd name="T68" fmla="*/ 775 w 849"/>
                  <a:gd name="T69" fmla="*/ 28 h 1093"/>
                  <a:gd name="T70" fmla="*/ 796 w 849"/>
                  <a:gd name="T71" fmla="*/ 32 h 1093"/>
                  <a:gd name="T72" fmla="*/ 814 w 849"/>
                  <a:gd name="T73" fmla="*/ 41 h 1093"/>
                  <a:gd name="T74" fmla="*/ 830 w 849"/>
                  <a:gd name="T75" fmla="*/ 55 h 1093"/>
                  <a:gd name="T76" fmla="*/ 841 w 849"/>
                  <a:gd name="T77" fmla="*/ 72 h 1093"/>
                  <a:gd name="T78" fmla="*/ 848 w 849"/>
                  <a:gd name="T79" fmla="*/ 91 h 1093"/>
                  <a:gd name="T80" fmla="*/ 849 w 849"/>
                  <a:gd name="T81" fmla="*/ 112 h 1093"/>
                  <a:gd name="T82" fmla="*/ 780 w 849"/>
                  <a:gd name="T83" fmla="*/ 1016 h 1093"/>
                  <a:gd name="T84" fmla="*/ 775 w 849"/>
                  <a:gd name="T85" fmla="*/ 1037 h 1093"/>
                  <a:gd name="T86" fmla="*/ 765 w 849"/>
                  <a:gd name="T87" fmla="*/ 1056 h 1093"/>
                  <a:gd name="T88" fmla="*/ 752 w 849"/>
                  <a:gd name="T89" fmla="*/ 1072 h 1093"/>
                  <a:gd name="T90" fmla="*/ 735 w 849"/>
                  <a:gd name="T91" fmla="*/ 1083 h 1093"/>
                  <a:gd name="T92" fmla="*/ 715 w 849"/>
                  <a:gd name="T93" fmla="*/ 1091 h 1093"/>
                  <a:gd name="T94" fmla="*/ 693 w 849"/>
                  <a:gd name="T95" fmla="*/ 1093 h 1093"/>
                  <a:gd name="T96" fmla="*/ 63 w 849"/>
                  <a:gd name="T97" fmla="*/ 1093 h 1093"/>
                  <a:gd name="T98" fmla="*/ 43 w 849"/>
                  <a:gd name="T99" fmla="*/ 1090 h 1093"/>
                  <a:gd name="T100" fmla="*/ 25 w 849"/>
                  <a:gd name="T101" fmla="*/ 1081 h 1093"/>
                  <a:gd name="T102" fmla="*/ 12 w 849"/>
                  <a:gd name="T103" fmla="*/ 1068 h 1093"/>
                  <a:gd name="T104" fmla="*/ 3 w 849"/>
                  <a:gd name="T105" fmla="*/ 1051 h 1093"/>
                  <a:gd name="T106" fmla="*/ 0 w 849"/>
                  <a:gd name="T107" fmla="*/ 1032 h 1093"/>
                  <a:gd name="T108" fmla="*/ 2 w 849"/>
                  <a:gd name="T109" fmla="*/ 1012 h 1093"/>
                  <a:gd name="T110" fmla="*/ 106 w 849"/>
                  <a:gd name="T111" fmla="*/ 74 h 1093"/>
                  <a:gd name="T112" fmla="*/ 114 w 849"/>
                  <a:gd name="T113" fmla="*/ 54 h 1093"/>
                  <a:gd name="T114" fmla="*/ 127 w 849"/>
                  <a:gd name="T115" fmla="*/ 36 h 1093"/>
                  <a:gd name="T116" fmla="*/ 143 w 849"/>
                  <a:gd name="T117" fmla="*/ 20 h 1093"/>
                  <a:gd name="T118" fmla="*/ 162 w 849"/>
                  <a:gd name="T119" fmla="*/ 9 h 1093"/>
                  <a:gd name="T120" fmla="*/ 184 w 849"/>
                  <a:gd name="T121" fmla="*/ 2 h 1093"/>
                  <a:gd name="T122" fmla="*/ 206 w 849"/>
                  <a:gd name="T123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9" h="1093">
                    <a:moveTo>
                      <a:pt x="440" y="654"/>
                    </a:moveTo>
                    <a:lnTo>
                      <a:pt x="408" y="658"/>
                    </a:lnTo>
                    <a:lnTo>
                      <a:pt x="379" y="667"/>
                    </a:lnTo>
                    <a:lnTo>
                      <a:pt x="352" y="681"/>
                    </a:lnTo>
                    <a:lnTo>
                      <a:pt x="328" y="700"/>
                    </a:lnTo>
                    <a:lnTo>
                      <a:pt x="309" y="724"/>
                    </a:lnTo>
                    <a:lnTo>
                      <a:pt x="295" y="749"/>
                    </a:lnTo>
                    <a:lnTo>
                      <a:pt x="286" y="780"/>
                    </a:lnTo>
                    <a:lnTo>
                      <a:pt x="282" y="811"/>
                    </a:lnTo>
                    <a:lnTo>
                      <a:pt x="286" y="842"/>
                    </a:lnTo>
                    <a:lnTo>
                      <a:pt x="295" y="873"/>
                    </a:lnTo>
                    <a:lnTo>
                      <a:pt x="309" y="899"/>
                    </a:lnTo>
                    <a:lnTo>
                      <a:pt x="328" y="923"/>
                    </a:lnTo>
                    <a:lnTo>
                      <a:pt x="352" y="942"/>
                    </a:lnTo>
                    <a:lnTo>
                      <a:pt x="379" y="956"/>
                    </a:lnTo>
                    <a:lnTo>
                      <a:pt x="408" y="965"/>
                    </a:lnTo>
                    <a:lnTo>
                      <a:pt x="440" y="969"/>
                    </a:lnTo>
                    <a:lnTo>
                      <a:pt x="472" y="965"/>
                    </a:lnTo>
                    <a:lnTo>
                      <a:pt x="501" y="956"/>
                    </a:lnTo>
                    <a:lnTo>
                      <a:pt x="528" y="942"/>
                    </a:lnTo>
                    <a:lnTo>
                      <a:pt x="551" y="923"/>
                    </a:lnTo>
                    <a:lnTo>
                      <a:pt x="570" y="899"/>
                    </a:lnTo>
                    <a:lnTo>
                      <a:pt x="585" y="873"/>
                    </a:lnTo>
                    <a:lnTo>
                      <a:pt x="594" y="842"/>
                    </a:lnTo>
                    <a:lnTo>
                      <a:pt x="597" y="811"/>
                    </a:lnTo>
                    <a:lnTo>
                      <a:pt x="594" y="780"/>
                    </a:lnTo>
                    <a:lnTo>
                      <a:pt x="585" y="749"/>
                    </a:lnTo>
                    <a:lnTo>
                      <a:pt x="570" y="724"/>
                    </a:lnTo>
                    <a:lnTo>
                      <a:pt x="551" y="700"/>
                    </a:lnTo>
                    <a:lnTo>
                      <a:pt x="528" y="681"/>
                    </a:lnTo>
                    <a:lnTo>
                      <a:pt x="501" y="667"/>
                    </a:lnTo>
                    <a:lnTo>
                      <a:pt x="472" y="658"/>
                    </a:lnTo>
                    <a:lnTo>
                      <a:pt x="440" y="654"/>
                    </a:lnTo>
                    <a:close/>
                    <a:moveTo>
                      <a:pt x="206" y="0"/>
                    </a:moveTo>
                    <a:lnTo>
                      <a:pt x="775" y="28"/>
                    </a:lnTo>
                    <a:lnTo>
                      <a:pt x="796" y="32"/>
                    </a:lnTo>
                    <a:lnTo>
                      <a:pt x="814" y="41"/>
                    </a:lnTo>
                    <a:lnTo>
                      <a:pt x="830" y="55"/>
                    </a:lnTo>
                    <a:lnTo>
                      <a:pt x="841" y="72"/>
                    </a:lnTo>
                    <a:lnTo>
                      <a:pt x="848" y="91"/>
                    </a:lnTo>
                    <a:lnTo>
                      <a:pt x="849" y="112"/>
                    </a:lnTo>
                    <a:lnTo>
                      <a:pt x="780" y="1016"/>
                    </a:lnTo>
                    <a:lnTo>
                      <a:pt x="775" y="1037"/>
                    </a:lnTo>
                    <a:lnTo>
                      <a:pt x="765" y="1056"/>
                    </a:lnTo>
                    <a:lnTo>
                      <a:pt x="752" y="1072"/>
                    </a:lnTo>
                    <a:lnTo>
                      <a:pt x="735" y="1083"/>
                    </a:lnTo>
                    <a:lnTo>
                      <a:pt x="715" y="1091"/>
                    </a:lnTo>
                    <a:lnTo>
                      <a:pt x="693" y="1093"/>
                    </a:lnTo>
                    <a:lnTo>
                      <a:pt x="63" y="1093"/>
                    </a:lnTo>
                    <a:lnTo>
                      <a:pt x="43" y="1090"/>
                    </a:lnTo>
                    <a:lnTo>
                      <a:pt x="25" y="1081"/>
                    </a:lnTo>
                    <a:lnTo>
                      <a:pt x="12" y="1068"/>
                    </a:lnTo>
                    <a:lnTo>
                      <a:pt x="3" y="1051"/>
                    </a:lnTo>
                    <a:lnTo>
                      <a:pt x="0" y="1032"/>
                    </a:lnTo>
                    <a:lnTo>
                      <a:pt x="2" y="1012"/>
                    </a:lnTo>
                    <a:lnTo>
                      <a:pt x="106" y="74"/>
                    </a:lnTo>
                    <a:lnTo>
                      <a:pt x="114" y="54"/>
                    </a:lnTo>
                    <a:lnTo>
                      <a:pt x="127" y="36"/>
                    </a:lnTo>
                    <a:lnTo>
                      <a:pt x="143" y="20"/>
                    </a:lnTo>
                    <a:lnTo>
                      <a:pt x="162" y="9"/>
                    </a:lnTo>
                    <a:lnTo>
                      <a:pt x="184" y="2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en-US" sz="105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4789547" y="2186992"/>
            <a:ext cx="1426313" cy="784830"/>
            <a:chOff x="5060625" y="2166744"/>
            <a:chExt cx="1764755" cy="971057"/>
          </a:xfrm>
        </p:grpSpPr>
        <p:sp>
          <p:nvSpPr>
            <p:cNvPr id="61" name="TextBox 60"/>
            <p:cNvSpPr txBox="1"/>
            <p:nvPr/>
          </p:nvSpPr>
          <p:spPr>
            <a:xfrm>
              <a:off x="5097869" y="2456420"/>
              <a:ext cx="1690266" cy="28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endParaRPr lang="en-US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60625" y="2166744"/>
              <a:ext cx="1764755" cy="97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765"/>
              <a:r>
                <a:rPr lang="en-US" sz="15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VARIABEL  ACAK DISKRIT</a:t>
              </a:r>
              <a:endPara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028016" y="4205265"/>
            <a:ext cx="1426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VARIABEL  ACAK KONTINU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VARIABEL ACAK DISKRIT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0080" y="2363607"/>
          <a:ext cx="7772400" cy="229108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Percobaan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Variabel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Acak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Kemungkinan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Nilai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Penjualan</a:t>
                      </a:r>
                      <a:r>
                        <a:rPr lang="en-US" baseline="0" dirty="0" smtClean="0"/>
                        <a:t> Mobil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Kelamin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Pembeli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= </a:t>
                      </a:r>
                      <a:r>
                        <a:rPr lang="en-US" dirty="0" err="1" smtClean="0"/>
                        <a:t>Pria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Wanita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Penelitian</a:t>
                      </a:r>
                      <a:r>
                        <a:rPr lang="en-US" dirty="0" smtClean="0"/>
                        <a:t> 50 </a:t>
                      </a:r>
                      <a:r>
                        <a:rPr lang="en-US" dirty="0" err="1" smtClean="0"/>
                        <a:t>produk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cacat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produksi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0,1,2,3..50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Pencatatan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pengunjung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restoran</a:t>
                      </a:r>
                      <a:r>
                        <a:rPr lang="en-US" baseline="0" dirty="0" smtClean="0"/>
                        <a:t> per </a:t>
                      </a:r>
                      <a:r>
                        <a:rPr lang="en-US" baseline="0" dirty="0" err="1" smtClean="0"/>
                        <a:t>hari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Jumlah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Pengunjung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1,2,3,…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VARIABEL ACAK KONTINU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0080" y="2363607"/>
          <a:ext cx="7772400" cy="256540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Percobaan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Variabel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Acak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Kemungkinan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Nilai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Membangun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proyek</a:t>
                      </a:r>
                      <a:r>
                        <a:rPr lang="en-US" dirty="0" smtClean="0"/>
                        <a:t> property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setelah</a:t>
                      </a:r>
                      <a:r>
                        <a:rPr lang="en-US" baseline="0" dirty="0" smtClean="0"/>
                        <a:t> 6 </a:t>
                      </a:r>
                      <a:r>
                        <a:rPr lang="en-US" baseline="0" dirty="0" err="1" smtClean="0"/>
                        <a:t>bulan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Persentase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proyek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selesai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>
                      <a:blip r:embed="rId1"/>
                      <a:stretch>
                        <a:fillRect l="-200706" t="-61905" r="-1412" b="-658095"/>
                      </a:stretch>
                    </a:blip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kemasan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sebuah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botol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minuman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millimeter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>
                      <a:blip r:embed="rId1"/>
                      <a:stretch>
                        <a:fillRect l="-200706" t="-160377" r="-1412" b="-551887"/>
                      </a:stretch>
                    </a:blip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Penimbangan</a:t>
                      </a:r>
                      <a:r>
                        <a:rPr lang="en-US" dirty="0" smtClean="0"/>
                        <a:t> 20 </a:t>
                      </a:r>
                      <a:r>
                        <a:rPr lang="en-US" dirty="0" err="1" smtClean="0"/>
                        <a:t>paket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kemasan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maksimum</a:t>
                      </a:r>
                      <a:r>
                        <a:rPr lang="en-US" baseline="0" dirty="0" smtClean="0"/>
                        <a:t> 20 kg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Berat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sebuah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paket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>
                      <a:blip r:embed="rId1"/>
                      <a:stretch>
                        <a:fillRect l="-200706" t="-184000" r="-1412" b="-290000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8607"/>
            <a:ext cx="8515350" cy="1325563"/>
          </a:xfrm>
        </p:spPr>
        <p:txBody>
          <a:bodyPr/>
          <a:lstStyle/>
          <a:p>
            <a:pPr algn="ctr"/>
            <a:r>
              <a:rPr lang="en-US" dirty="0" smtClean="0"/>
              <a:t>DISTRIBUSI PROBABILITAS VARIABEL ACAK DISKRIT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130425"/>
          <a:ext cx="7886700" cy="299783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Jumlah</a:t>
                      </a:r>
                      <a:r>
                        <a:rPr lang="en-US" baseline="0" dirty="0" smtClean="0"/>
                        <a:t> Mobil </a:t>
                      </a:r>
                      <a:r>
                        <a:rPr lang="en-US" baseline="0" dirty="0" err="1" smtClean="0"/>
                        <a:t>Terjual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92785" marR="92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Hari</a:t>
                      </a:r>
                      <a:endParaRPr lang="en-US" dirty="0"/>
                    </a:p>
                  </a:txBody>
                  <a:tcPr marL="92785" marR="92785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0" y="642217"/>
            <a:ext cx="9194223" cy="1325563"/>
          </a:xfrm>
        </p:spPr>
        <p:txBody>
          <a:bodyPr/>
          <a:lstStyle/>
          <a:p>
            <a:pPr algn="ctr"/>
            <a:r>
              <a:rPr lang="en-US" dirty="0" smtClean="0"/>
              <a:t>DISTRIBUSI PROBABILITAS VARIABEL ACAK DISKRIT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49" y="1967780"/>
          <a:ext cx="7886700" cy="336359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{21E4AEA4-8DFA-4A89-87EB-49C32662AFE0}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Jumlah</a:t>
                      </a:r>
                      <a:r>
                        <a:rPr lang="en-US" baseline="0" dirty="0" smtClean="0"/>
                        <a:t> Mobil </a:t>
                      </a:r>
                      <a:r>
                        <a:rPr lang="en-US" baseline="0" dirty="0" err="1" smtClean="0"/>
                        <a:t>Terjual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92785" marR="927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Hari</a:t>
                      </a:r>
                      <a:endParaRPr lang="en-US" dirty="0"/>
                    </a:p>
                  </a:txBody>
                  <a:tcPr marL="92785" marR="92785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65" marR="966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23" y="731837"/>
            <a:ext cx="8903277" cy="1325563"/>
          </a:xfrm>
        </p:spPr>
        <p:txBody>
          <a:bodyPr/>
          <a:lstStyle/>
          <a:p>
            <a:pPr algn="ctr"/>
            <a:r>
              <a:rPr lang="en-US" dirty="0" smtClean="0"/>
              <a:t>DISTRIBUSI PROBABILITAS VARIABEL ACAK DISKRIT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18457" y="2057400"/>
          <a:ext cx="7380514" cy="349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66" y="58679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DISTRIBUSI PROBABILITAS KUMULATIF VARIABEL ACAK DISKRIT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2330" y="2338386"/>
          <a:ext cx="7641772" cy="358619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910443"/>
                <a:gridCol w="1910443"/>
                <a:gridCol w="1910443"/>
                <a:gridCol w="1910443"/>
              </a:tblGrid>
              <a:tr h="138592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Jumlah Mobil terjual dalam sehari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Jumlah Hari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p(x)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F(x)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DISTRIBUSI PROBABILITAS KUMULATIF VARIABEL ACAK DISKRIT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03365" y="2065868"/>
          <a:ext cx="7080069" cy="395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lide UEU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Slide UEU</Template>
  <TotalTime>0</TotalTime>
  <Words>1407</Words>
  <Application>WPS Presentation</Application>
  <PresentationFormat>On-screen Show (4:3)</PresentationFormat>
  <Paragraphs>258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Tw Cen MT</vt:lpstr>
      <vt:lpstr>Tahoma</vt:lpstr>
      <vt:lpstr>Wingdings 3</vt:lpstr>
      <vt:lpstr>Tw Cen MT</vt:lpstr>
      <vt:lpstr>Calibri</vt:lpstr>
      <vt:lpstr>Calibri Light</vt:lpstr>
      <vt:lpstr>Microsoft YaHei</vt:lpstr>
      <vt:lpstr/>
      <vt:lpstr>Arial Unicode MS</vt:lpstr>
      <vt:lpstr>Template Slide UEU</vt:lpstr>
      <vt:lpstr>VARIABEL ACAK</vt:lpstr>
      <vt:lpstr>VARIABEL ACAK</vt:lpstr>
      <vt:lpstr>VARIABEL ACAK DISKRIT</vt:lpstr>
      <vt:lpstr>VARIABEL ACAK KONTINU</vt:lpstr>
      <vt:lpstr>DISTRIBUSI PROBABILITAS VARIABEL ACAK DISKRIT</vt:lpstr>
      <vt:lpstr>DISTRIBUSI PROBABILITAS VARIABEL ACAK DISKRIT</vt:lpstr>
      <vt:lpstr>DISTRIBUSI PROBABILITAS VARIABEL ACAK DISKRIT</vt:lpstr>
      <vt:lpstr>DISTRIBUSI PROBABILITAS KUMULATIF VARIABEL ACAK DISKRIT</vt:lpstr>
      <vt:lpstr>DISTRIBUSI PROBABILITAS KUMULATIF VARIABEL ACAK DISKRIT</vt:lpstr>
      <vt:lpstr>Contoh Soal</vt:lpstr>
      <vt:lpstr>PowerPoint 演示文稿</vt:lpstr>
      <vt:lpstr>Nilai harapan dan varians dari variable acak diskrit</vt:lpstr>
      <vt:lpstr>Nilai harapan dari variable acak diskrit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Variabel acak</dc:title>
  <dc:creator>Gilang Pratama</dc:creator>
  <cp:lastModifiedBy>User</cp:lastModifiedBy>
  <cp:revision>56</cp:revision>
  <dcterms:created xsi:type="dcterms:W3CDTF">2017-05-27T14:44:00Z</dcterms:created>
  <dcterms:modified xsi:type="dcterms:W3CDTF">2017-09-14T00:07:16Z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