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6" r:id="rId9"/>
    <p:sldId id="267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id-ID" b="1" dirty="0" smtClean="0"/>
              <a:t>PRODUKSI MEDIA PUBLIC RELATIONS</a:t>
            </a:r>
            <a:br>
              <a:rPr lang="id-ID" b="1" dirty="0" smtClean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 smtClean="0"/>
              <a:t>Kontrak Kuliah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5517232"/>
            <a:ext cx="6696744" cy="1008112"/>
          </a:xfrm>
        </p:spPr>
        <p:txBody>
          <a:bodyPr/>
          <a:lstStyle/>
          <a:p>
            <a:r>
              <a:rPr lang="id-ID" sz="2400" dirty="0" smtClean="0"/>
              <a:t>Dosen : Yumeldasari Chaniago, S.Sos., M.Si</a:t>
            </a:r>
            <a:endParaRPr lang="id-ID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Dengan mempelajari mata kuliah Produksi Media Public Relations, mahasiswa diharapkan mampu memahami apa saja jenis-jenis media PR, bagaimana memproduksinya, perbedaan dan fungsi dari masing-masing media PR, serta mampu mengaplikasikannya.</a:t>
            </a:r>
            <a:endParaRPr lang="id-ID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Perkuliahan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Perkuliahan dilaksanakan sebanyak 14 kali pertemuan tatap muka, dan 1 kali Ujian Tengah Semester, serta 1 kali Ujian Akhir Semester.</a:t>
            </a:r>
          </a:p>
          <a:p>
            <a:r>
              <a:rPr lang="id-ID" dirty="0" smtClean="0"/>
              <a:t>Selama Perkuliahan berlangsung mahasiswa wajib mematuhi tata tertib yang telah dijelaskan saat awal pertemuan.</a:t>
            </a:r>
          </a:p>
          <a:p>
            <a:r>
              <a:rPr lang="id-ID" dirty="0" smtClean="0"/>
              <a:t>Mahasiswa wajib mengerjakan tugas maupun kuis yang diberikan oleh dosen pengampu.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Tata Tertib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Selama perkuliahan mahasiswa dilarang menggunakan telepon selular. Mereka yang melanggar akan dikeluarkan dari kelas agar tidak mengganggu jalannya perkuliahan.</a:t>
            </a:r>
          </a:p>
          <a:p>
            <a:r>
              <a:rPr lang="id-ID" dirty="0" smtClean="0"/>
              <a:t>Datang tepat waktu. Toleransi keterlambatan diberikan 15 menit setelah perkuliahan dimulai. Mereka yang datang lebih dari 15 menit diijinkan masuk dan mengikuti perkuliahan tapi tidak akan diabsen.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Tata Tertib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Setiap mahasiswa wajib absen saat hadir di kelas.</a:t>
            </a:r>
          </a:p>
          <a:p>
            <a:r>
              <a:rPr lang="id-ID" dirty="0" smtClean="0"/>
              <a:t>Dilarang mengabsenkan teman sekelasnya. Jika ketahuan maka baik mahasiswa yang ditolong maupun menolong tidak akan diluluskan.</a:t>
            </a:r>
          </a:p>
          <a:p>
            <a:r>
              <a:rPr lang="id-ID" dirty="0" smtClean="0"/>
              <a:t>Dilarang menyontek saat UTS maupun UAS, mereka yang kedapatan menyontek saat ujian tidak akan diluluskan.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Nilai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Komposisi nilai yang diberikan adalah sebagai berikut :</a:t>
            </a:r>
          </a:p>
          <a:p>
            <a:pPr>
              <a:buFontTx/>
              <a:buChar char="-"/>
            </a:pPr>
            <a:r>
              <a:rPr lang="id-ID" dirty="0" smtClean="0"/>
              <a:t>Absen 10%</a:t>
            </a:r>
          </a:p>
          <a:p>
            <a:pPr>
              <a:buFontTx/>
              <a:buChar char="-"/>
            </a:pPr>
            <a:r>
              <a:rPr lang="id-ID" dirty="0" smtClean="0"/>
              <a:t>UTS 30%</a:t>
            </a:r>
          </a:p>
          <a:p>
            <a:pPr>
              <a:buFontTx/>
              <a:buChar char="-"/>
            </a:pPr>
            <a:r>
              <a:rPr lang="id-ID" dirty="0" smtClean="0"/>
              <a:t>UAS 40%</a:t>
            </a:r>
          </a:p>
          <a:p>
            <a:pPr>
              <a:buFontTx/>
              <a:buChar char="-"/>
            </a:pPr>
            <a:r>
              <a:rPr lang="id-ID" dirty="0" smtClean="0"/>
              <a:t>Tugas 10%</a:t>
            </a:r>
          </a:p>
          <a:p>
            <a:pPr>
              <a:buFontTx/>
              <a:buChar char="-"/>
            </a:pPr>
            <a:r>
              <a:rPr lang="id-ID" dirty="0" smtClean="0"/>
              <a:t>Kuis 10%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Dosen akan memberikan tugas individu maupun tugas kelompok.</a:t>
            </a:r>
          </a:p>
          <a:p>
            <a:r>
              <a:rPr lang="id-ID" dirty="0" smtClean="0"/>
              <a:t>Tugas harus dikerjakan dan dikumpulkan sesuai dengan batas waktu yang ditetapkan.</a:t>
            </a:r>
          </a:p>
          <a:p>
            <a:r>
              <a:rPr lang="id-ID" dirty="0" smtClean="0"/>
              <a:t>Keterlambatan pengumpulan tugas akan mengakibatkan tugas tidak dinilai.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Buku Referensi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Kriyantono, Rahmat. 2008. PR Writing : Teknik Produksi Media Public Relations dan Publisitas Korporat, Prenada Media Group</a:t>
            </a:r>
          </a:p>
          <a:p>
            <a:r>
              <a:rPr lang="id-ID" dirty="0" smtClean="0"/>
              <a:t>Buku-Buku lain </a:t>
            </a:r>
            <a:r>
              <a:rPr lang="id-ID" smtClean="0"/>
              <a:t>terkait Produksi Media Public Relatons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068960"/>
            <a:ext cx="8075240" cy="1108720"/>
          </a:xfrm>
        </p:spPr>
        <p:txBody>
          <a:bodyPr/>
          <a:lstStyle/>
          <a:p>
            <a:pPr algn="ctr">
              <a:buNone/>
            </a:pPr>
            <a:r>
              <a:rPr lang="id-ID" b="1" dirty="0" smtClean="0"/>
              <a:t>TERIMA KASIH</a:t>
            </a:r>
            <a:endParaRPr lang="id-ID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nowflake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Snowflakes design template</Template>
  <TotalTime>51</TotalTime>
  <Words>284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Snowflakes design template</vt:lpstr>
      <vt:lpstr>PRODUKSI MEDIA PUBLIC RELATIONS  Kontrak Kuliah</vt:lpstr>
      <vt:lpstr>Tujuan </vt:lpstr>
      <vt:lpstr>Perkuliahan</vt:lpstr>
      <vt:lpstr>Tata Tertib</vt:lpstr>
      <vt:lpstr>Tata Tertib</vt:lpstr>
      <vt:lpstr>Nilai</vt:lpstr>
      <vt:lpstr>Tugas</vt:lpstr>
      <vt:lpstr>Buku Referensi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&amp; FILSAFAT KOMUNIKASI  Kontrak Kuliah</dc:title>
  <dc:creator>TOSHIBA</dc:creator>
  <cp:lastModifiedBy>dell02</cp:lastModifiedBy>
  <cp:revision>6</cp:revision>
  <dcterms:created xsi:type="dcterms:W3CDTF">2018-03-10T07:57:29Z</dcterms:created>
  <dcterms:modified xsi:type="dcterms:W3CDTF">2019-03-09T11:46:50Z</dcterms:modified>
</cp:coreProperties>
</file>