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35"/>
  </p:notesMasterIdLst>
  <p:sldIdLst>
    <p:sldId id="256" r:id="rId3"/>
    <p:sldId id="333" r:id="rId4"/>
    <p:sldId id="348" r:id="rId5"/>
    <p:sldId id="332" r:id="rId6"/>
    <p:sldId id="335" r:id="rId7"/>
    <p:sldId id="303" r:id="rId8"/>
    <p:sldId id="305" r:id="rId9"/>
    <p:sldId id="306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56" r:id="rId18"/>
    <p:sldId id="357" r:id="rId19"/>
    <p:sldId id="355" r:id="rId20"/>
    <p:sldId id="359" r:id="rId21"/>
    <p:sldId id="331" r:id="rId22"/>
    <p:sldId id="336" r:id="rId23"/>
    <p:sldId id="337" r:id="rId24"/>
    <p:sldId id="338" r:id="rId25"/>
    <p:sldId id="340" r:id="rId26"/>
    <p:sldId id="341" r:id="rId27"/>
    <p:sldId id="342" r:id="rId28"/>
    <p:sldId id="343" r:id="rId29"/>
    <p:sldId id="344" r:id="rId30"/>
    <p:sldId id="345" r:id="rId31"/>
    <p:sldId id="360" r:id="rId32"/>
    <p:sldId id="361" r:id="rId33"/>
    <p:sldId id="323" r:id="rId3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947A4-C130-4AF0-B821-410D78FF2A6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047B3-908E-448C-99AE-43B17B8F1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83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5577" y="474243"/>
            <a:ext cx="8312845" cy="1245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259950" y="365700"/>
            <a:ext cx="8624125" cy="6126600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241650" y="122087"/>
            <a:ext cx="2660700" cy="978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53901" y="1295400"/>
            <a:ext cx="2440499" cy="432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3319597" y="1295400"/>
            <a:ext cx="2440499" cy="432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3"/>
          </p:nvPr>
        </p:nvSpPr>
        <p:spPr>
          <a:xfrm>
            <a:off x="5885292" y="1295400"/>
            <a:ext cx="2440499" cy="432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8781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rot="10800000" flipH="1">
            <a:off x="259950" y="365700"/>
            <a:ext cx="8624125" cy="6126600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04100" y="6017443"/>
            <a:ext cx="2935800" cy="692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360"/>
              </a:spcBef>
              <a:buClr>
                <a:srgbClr val="999999"/>
              </a:buClr>
              <a:buSzPct val="100000"/>
              <a:buNone/>
              <a:defRPr sz="1200" i="1">
                <a:solidFill>
                  <a:srgbClr val="999999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5757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558124" y="733901"/>
            <a:ext cx="8028197" cy="5390183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/>
            <a:headEnd type="none" w="lg" len="lg"/>
            <a:tailEnd type="none" w="lg" len="lg"/>
          </a:ln>
        </p:spPr>
      </p:sp>
    </p:spTree>
    <p:extLst>
      <p:ext uri="{BB962C8B-B14F-4D97-AF65-F5344CB8AC3E}">
        <p14:creationId xmlns:p14="http://schemas.microsoft.com/office/powerpoint/2010/main" val="298541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FF9E00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818063" y="1074200"/>
            <a:ext cx="7507875" cy="4709600"/>
          </a:xfrm>
          <a:custGeom>
            <a:avLst/>
            <a:gdLst/>
            <a:ahLst/>
            <a:cxnLst/>
            <a:rect l="0" t="0" r="0" b="0"/>
            <a:pathLst>
              <a:path w="300315" h="141288" extrusionOk="0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w="152400" cap="flat" cmpd="sng">
            <a:solidFill>
              <a:srgbClr val="FFFFFF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2296351" y="2655801"/>
            <a:ext cx="4551299" cy="1546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1pPr>
            <a:lvl2pPr lvl="1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2pPr>
            <a:lvl3pPr lvl="2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3pPr>
            <a:lvl4pPr lvl="3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4pPr>
            <a:lvl5pPr lvl="4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5pPr>
            <a:lvl6pPr lvl="5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6pPr>
            <a:lvl7pPr lvl="6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7pPr>
            <a:lvl8pPr lvl="7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8pPr>
            <a:lvl9pPr lvl="8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772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FF9E00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818063" y="1074200"/>
            <a:ext cx="7507875" cy="4709600"/>
          </a:xfrm>
          <a:custGeom>
            <a:avLst/>
            <a:gdLst/>
            <a:ahLst/>
            <a:cxnLst/>
            <a:rect l="0" t="0" r="0" b="0"/>
            <a:pathLst>
              <a:path w="300315" h="141288" extrusionOk="0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933201" y="2919999"/>
            <a:ext cx="5277599" cy="596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434343"/>
              </a:buClr>
              <a:buSzPct val="100000"/>
              <a:defRPr sz="2400" b="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434343"/>
              </a:buClr>
              <a:buSzPct val="100000"/>
              <a:defRPr sz="2400" b="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434343"/>
              </a:buClr>
              <a:buSzPct val="100000"/>
              <a:defRPr sz="2400" b="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434343"/>
              </a:buClr>
              <a:buSzPct val="100000"/>
              <a:defRPr sz="2400" b="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434343"/>
              </a:buClr>
              <a:buSzPct val="100000"/>
              <a:defRPr sz="2400" b="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434343"/>
              </a:buClr>
              <a:buSzPct val="100000"/>
              <a:defRPr sz="2400" b="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434343"/>
              </a:buClr>
              <a:buSzPct val="100000"/>
              <a:defRPr sz="2400" b="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434343"/>
              </a:buClr>
              <a:buSzPct val="100000"/>
              <a:defRPr sz="2400" b="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434343"/>
              </a:buClr>
              <a:buSzPct val="100000"/>
              <a:defRPr sz="2400" b="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685800" y="3341200"/>
            <a:ext cx="7772400" cy="59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2210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259950" y="365700"/>
            <a:ext cx="8624125" cy="6126600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241650" y="122087"/>
            <a:ext cx="2660700" cy="978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 hasCustomPrompt="1"/>
          </p:nvPr>
        </p:nvSpPr>
        <p:spPr>
          <a:xfrm>
            <a:off x="393700" y="1267800"/>
            <a:ext cx="8331200" cy="494673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lvl="0" indent="-34290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200"/>
            </a:lvl1pPr>
            <a:lvl2pPr lvl="1">
              <a:spcBef>
                <a:spcPts val="0"/>
              </a:spcBef>
              <a:defRPr/>
            </a:lvl2pPr>
            <a:lvl3pPr marL="685800" lvl="2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aseline="0"/>
            </a:lvl3pPr>
            <a:lvl4pPr marL="914400" lvl="3" indent="-228600">
              <a:spcBef>
                <a:spcPts val="0"/>
              </a:spcBef>
              <a:buSzPct val="55000"/>
              <a:buFont typeface="Arial" panose="020B0604020202020204" pitchFamily="34" charset="0"/>
              <a:buChar char="•"/>
              <a:defRPr sz="1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r>
              <a:rPr lang="en-US" smtClean="0"/>
              <a:t>Click to add text</a:t>
            </a:r>
          </a:p>
          <a:p>
            <a:pPr lvl="2"/>
            <a:r>
              <a:rPr lang="en-US" smtClean="0"/>
              <a:t>Click to add text</a:t>
            </a:r>
          </a:p>
          <a:p>
            <a:pPr lvl="3"/>
            <a:r>
              <a:rPr lang="en-US" smtClean="0"/>
              <a:t>Click to add text</a:t>
            </a:r>
          </a:p>
          <a:p>
            <a:pPr lvl="2"/>
            <a:endParaRPr/>
          </a:p>
        </p:txBody>
      </p:sp>
    </p:spTree>
    <p:extLst>
      <p:ext uri="{BB962C8B-B14F-4D97-AF65-F5344CB8AC3E}">
        <p14:creationId xmlns:p14="http://schemas.microsoft.com/office/powerpoint/2010/main" val="336809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59950" y="365700"/>
            <a:ext cx="8624125" cy="6126600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241650" y="122087"/>
            <a:ext cx="2660700" cy="978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840976" y="1274673"/>
            <a:ext cx="3621899" cy="3953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681053" y="1274673"/>
            <a:ext cx="3621899" cy="3953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737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1955" y="462343"/>
            <a:ext cx="7320089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721" y="1214399"/>
            <a:ext cx="8074556" cy="4415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241650" y="122087"/>
            <a:ext cx="2660700" cy="97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16651" y="1267800"/>
            <a:ext cx="7310699" cy="432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CCCCC"/>
              </a:buClr>
              <a:buSzPct val="80000"/>
              <a:buFont typeface="Droid Serif"/>
              <a:buChar char="⊡"/>
              <a:defRPr sz="30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lvl="1">
              <a:spcBef>
                <a:spcPts val="480"/>
              </a:spcBef>
              <a:buClr>
                <a:srgbClr val="CCCCCC"/>
              </a:buClr>
              <a:buSzPct val="75000"/>
              <a:buFont typeface="Droid Serif"/>
              <a:buChar char="□"/>
              <a:defRPr sz="24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lvl="2">
              <a:spcBef>
                <a:spcPts val="480"/>
              </a:spcBef>
              <a:buClr>
                <a:srgbClr val="CCCCCC"/>
              </a:buClr>
              <a:buSzPct val="100000"/>
              <a:buFont typeface="Droid Serif"/>
              <a:defRPr sz="24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lvl="3">
              <a:spcBef>
                <a:spcPts val="360"/>
              </a:spcBef>
              <a:buClr>
                <a:srgbClr val="CCCCCC"/>
              </a:buClr>
              <a:buSzPct val="100000"/>
              <a:buFont typeface="Droid Serif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lvl="4">
              <a:spcBef>
                <a:spcPts val="360"/>
              </a:spcBef>
              <a:buClr>
                <a:srgbClr val="CCCCCC"/>
              </a:buClr>
              <a:buSzPct val="100000"/>
              <a:buFont typeface="Droid Serif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lvl="5">
              <a:spcBef>
                <a:spcPts val="360"/>
              </a:spcBef>
              <a:buClr>
                <a:srgbClr val="434343"/>
              </a:buClr>
              <a:buSzPct val="100000"/>
              <a:buFont typeface="Droid Serif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lvl="6">
              <a:spcBef>
                <a:spcPts val="360"/>
              </a:spcBef>
              <a:buClr>
                <a:srgbClr val="434343"/>
              </a:buClr>
              <a:buSzPct val="100000"/>
              <a:buFont typeface="Droid Serif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lvl="7">
              <a:spcBef>
                <a:spcPts val="360"/>
              </a:spcBef>
              <a:buClr>
                <a:srgbClr val="434343"/>
              </a:buClr>
              <a:buSzPct val="100000"/>
              <a:buFont typeface="Droid Serif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lvl="8">
              <a:spcBef>
                <a:spcPts val="360"/>
              </a:spcBef>
              <a:buClr>
                <a:srgbClr val="434343"/>
              </a:buClr>
              <a:buSzPct val="100000"/>
              <a:buFont typeface="Droid Serif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6654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5365"/>
            <a:ext cx="9144000" cy="66424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489" y="27711"/>
            <a:ext cx="9068255" cy="6778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47999" y="3532123"/>
            <a:ext cx="6144489" cy="12208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lang="id-ID" b="1" spc="-5" dirty="0" smtClean="0">
                <a:solidFill>
                  <a:srgbClr val="FFFFFF"/>
                </a:solidFill>
                <a:latin typeface="Arial"/>
                <a:cs typeface="Arial"/>
              </a:rPr>
              <a:t>est Practise Manajemen </a:t>
            </a:r>
            <a:r>
              <a:rPr lang="en-US" b="1" spc="-5" dirty="0" err="1" smtClean="0">
                <a:solidFill>
                  <a:srgbClr val="FFFFFF"/>
                </a:solidFill>
                <a:latin typeface="Arial"/>
                <a:cs typeface="Arial"/>
              </a:rPr>
              <a:t>Proyek</a:t>
            </a:r>
            <a:r>
              <a:rPr lang="id-ID" b="1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b="1" spc="-5" dirty="0" smtClean="0">
                <a:solidFill>
                  <a:srgbClr val="FFFFFF"/>
                </a:solidFill>
                <a:latin typeface="Arial"/>
                <a:cs typeface="Arial"/>
              </a:rPr>
              <a:t>TI</a:t>
            </a:r>
          </a:p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lang="id-ID" sz="2000" b="1" spc="-5" dirty="0" smtClean="0">
                <a:solidFill>
                  <a:srgbClr val="FFFFFF"/>
                </a:solidFill>
                <a:latin typeface="Arial"/>
                <a:cs typeface="Arial"/>
              </a:rPr>
              <a:t>(IT </a:t>
            </a:r>
            <a:r>
              <a:rPr lang="en-US" sz="2000" b="1" spc="-5" dirty="0" smtClean="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lang="id-ID" sz="2000" b="1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d-ID" sz="2000" b="1" spc="-5" dirty="0" smtClean="0">
                <a:solidFill>
                  <a:srgbClr val="FFFFFF"/>
                </a:solidFill>
                <a:latin typeface="Arial"/>
                <a:cs typeface="Arial"/>
              </a:rPr>
              <a:t>Management)</a:t>
            </a:r>
          </a:p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lang="id-ID" sz="2000" b="1" spc="-5" dirty="0" smtClean="0">
                <a:solidFill>
                  <a:srgbClr val="FFFFFF"/>
                </a:solidFill>
                <a:latin typeface="Arial"/>
                <a:cs typeface="Arial"/>
              </a:rPr>
              <a:t>Oleh : Yulhendri</a:t>
            </a:r>
          </a:p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b="1" spc="-5" dirty="0" err="1" smtClean="0">
                <a:solidFill>
                  <a:srgbClr val="FFFFFF"/>
                </a:solidFill>
                <a:latin typeface="Arial"/>
                <a:cs typeface="Arial"/>
              </a:rPr>
              <a:t>Sistem</a:t>
            </a:r>
            <a:r>
              <a:rPr b="1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5" dirty="0" err="1" smtClean="0">
                <a:solidFill>
                  <a:srgbClr val="FFFFFF"/>
                </a:solidFill>
                <a:latin typeface="Arial"/>
                <a:cs typeface="Arial"/>
              </a:rPr>
              <a:t>Informasi</a:t>
            </a:r>
            <a:r>
              <a:rPr b="1" spc="-5" dirty="0" smtClean="0">
                <a:solidFill>
                  <a:srgbClr val="FFFFFF"/>
                </a:solidFill>
                <a:latin typeface="Arial"/>
                <a:cs typeface="Arial"/>
              </a:rPr>
              <a:t> - </a:t>
            </a:r>
            <a:r>
              <a:rPr b="1" spc="-5" dirty="0" err="1" smtClean="0">
                <a:solidFill>
                  <a:srgbClr val="FFFFFF"/>
                </a:solidFill>
                <a:latin typeface="Arial"/>
                <a:cs typeface="Arial"/>
              </a:rPr>
              <a:t>Fakultas</a:t>
            </a:r>
            <a:r>
              <a:rPr b="1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5" dirty="0" err="1" smtClean="0">
                <a:solidFill>
                  <a:srgbClr val="FFFFFF"/>
                </a:solidFill>
                <a:latin typeface="Arial"/>
                <a:cs typeface="Arial"/>
              </a:rPr>
              <a:t>Ilmu</a:t>
            </a:r>
            <a:r>
              <a:rPr b="1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5" dirty="0" err="1" smtClean="0">
                <a:solidFill>
                  <a:srgbClr val="FFFFFF"/>
                </a:solidFill>
                <a:latin typeface="Arial"/>
                <a:cs typeface="Arial"/>
              </a:rPr>
              <a:t>Komputer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8" y="1066800"/>
            <a:ext cx="8940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1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85800"/>
            <a:ext cx="7391399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8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42950"/>
            <a:ext cx="7086599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38200"/>
            <a:ext cx="7238999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5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90600"/>
            <a:ext cx="6984999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7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62000"/>
            <a:ext cx="7238999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9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8805331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22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85800"/>
            <a:ext cx="7772400" cy="582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15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609600"/>
            <a:ext cx="7823199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89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PENGARUH STRUKTUR ORGANISASI PADA PROYEK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40" y="1539800"/>
            <a:ext cx="8223121" cy="41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5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762000"/>
            <a:ext cx="7122176" cy="539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0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860213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8" y="838200"/>
            <a:ext cx="866986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4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62000"/>
            <a:ext cx="731519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4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42950"/>
            <a:ext cx="731519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4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85800"/>
            <a:ext cx="7391399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9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4" y="664030"/>
            <a:ext cx="7543800" cy="565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5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85800"/>
            <a:ext cx="7416799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3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42949"/>
            <a:ext cx="7239000" cy="542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8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6" y="990600"/>
            <a:ext cx="8669866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8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1" y="1143000"/>
            <a:ext cx="812799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5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99" y="755400"/>
            <a:ext cx="7585201" cy="53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65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8" y="838200"/>
            <a:ext cx="8669864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29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3000"/>
            <a:ext cx="8398931" cy="47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30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9718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b="1" dirty="0" smtClean="0"/>
              <a:t>Thank You</a:t>
            </a:r>
            <a:endParaRPr lang="id-ID" sz="4400" b="1" dirty="0"/>
          </a:p>
        </p:txBody>
      </p:sp>
    </p:spTree>
    <p:extLst>
      <p:ext uri="{BB962C8B-B14F-4D97-AF65-F5344CB8AC3E}">
        <p14:creationId xmlns:p14="http://schemas.microsoft.com/office/powerpoint/2010/main" val="137117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685800"/>
            <a:ext cx="7265496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838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Condition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770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00100"/>
            <a:ext cx="731519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0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62000"/>
            <a:ext cx="7467600" cy="560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6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85800"/>
            <a:ext cx="7391400" cy="55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8805331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4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4" y="838200"/>
            <a:ext cx="90678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4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dit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28</Words>
  <Application>Microsoft Office PowerPoint</Application>
  <PresentationFormat>On-screen Show (4:3)</PresentationFormat>
  <Paragraphs>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Droid Serif</vt:lpstr>
      <vt:lpstr>Montserrat</vt:lpstr>
      <vt:lpstr>Wingdings</vt:lpstr>
      <vt:lpstr>Office Theme</vt:lpstr>
      <vt:lpstr>Perdita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PENGARUH STRUKTUR ORGANISASI PADA PROYEK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MUKRI, Haditya</dc:creator>
  <cp:lastModifiedBy>BPISTI2008</cp:lastModifiedBy>
  <cp:revision>54</cp:revision>
  <dcterms:created xsi:type="dcterms:W3CDTF">2018-04-02T02:56:21Z</dcterms:created>
  <dcterms:modified xsi:type="dcterms:W3CDTF">2019-05-20T07:17:51Z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2018-02-04T00:00:00Z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2018-04-02T00:00:00Z</vt:filetime>
  </property>
</Properties>
</file>