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89"/>
  </p:notesMasterIdLst>
  <p:sldIdLst>
    <p:sldId id="257" r:id="rId12"/>
    <p:sldId id="258" r:id="rId13"/>
    <p:sldId id="259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57" r:id="rId78"/>
    <p:sldId id="358" r:id="rId79"/>
    <p:sldId id="359" r:id="rId80"/>
    <p:sldId id="360" r:id="rId81"/>
    <p:sldId id="361" r:id="rId82"/>
    <p:sldId id="362" r:id="rId83"/>
    <p:sldId id="363" r:id="rId84"/>
    <p:sldId id="364" r:id="rId85"/>
    <p:sldId id="365" r:id="rId86"/>
    <p:sldId id="366" r:id="rId87"/>
    <p:sldId id="353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84" Type="http://schemas.openxmlformats.org/officeDocument/2006/relationships/slide" Target="slides/slide73.xml"/><Relationship Id="rId89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slide" Target="slides/slide7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90" Type="http://schemas.openxmlformats.org/officeDocument/2006/relationships/presProps" Target="presProp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59A70-78BC-4C4A-9345-5F7552B2C772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5D86FF6-E9E7-4B58-94C9-C6CAAAAD2F91}">
      <dgm:prSet phldrT="[Text]"/>
      <dgm:spPr/>
      <dgm:t>
        <a:bodyPr/>
        <a:lstStyle/>
        <a:p>
          <a:r>
            <a:rPr lang="en-US" dirty="0" err="1" smtClean="0"/>
            <a:t>Sarana</a:t>
          </a:r>
          <a:r>
            <a:rPr lang="en-US" dirty="0" smtClean="0"/>
            <a:t> </a:t>
          </a:r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endParaRPr lang="id-ID" dirty="0"/>
        </a:p>
      </dgm:t>
    </dgm:pt>
    <dgm:pt modelId="{AF71616E-B1C8-41E7-94C6-A0D6CF478AFC}" type="parTrans" cxnId="{D9996964-BC86-4746-8FDF-2EA92165B1E6}">
      <dgm:prSet/>
      <dgm:spPr/>
      <dgm:t>
        <a:bodyPr/>
        <a:lstStyle/>
        <a:p>
          <a:endParaRPr lang="id-ID"/>
        </a:p>
      </dgm:t>
    </dgm:pt>
    <dgm:pt modelId="{F57AAE31-C111-47A5-8D0E-0263D285A7BA}" type="sibTrans" cxnId="{D9996964-BC86-4746-8FDF-2EA92165B1E6}">
      <dgm:prSet/>
      <dgm:spPr/>
      <dgm:t>
        <a:bodyPr/>
        <a:lstStyle/>
        <a:p>
          <a:endParaRPr lang="id-ID"/>
        </a:p>
      </dgm:t>
    </dgm:pt>
    <dgm:pt modelId="{33AA8FA5-5868-4118-B99A-597B34B35A38}">
      <dgm:prSet phldrT="[Text]"/>
      <dgm:spPr/>
      <dgm:t>
        <a:bodyPr/>
        <a:lstStyle/>
        <a:p>
          <a:r>
            <a:rPr lang="en-US" dirty="0" smtClean="0"/>
            <a:t>RS </a:t>
          </a:r>
          <a:r>
            <a:rPr lang="en-US" dirty="0" err="1" smtClean="0"/>
            <a:t>pendidikan</a:t>
          </a:r>
          <a:endParaRPr lang="id-ID" dirty="0"/>
        </a:p>
      </dgm:t>
    </dgm:pt>
    <dgm:pt modelId="{740D39D1-2AE1-472E-B1A6-3F2C81206B8E}" type="parTrans" cxnId="{3E82CECD-25EF-4271-94A7-859F6993C2C4}">
      <dgm:prSet/>
      <dgm:spPr/>
      <dgm:t>
        <a:bodyPr/>
        <a:lstStyle/>
        <a:p>
          <a:endParaRPr lang="id-ID"/>
        </a:p>
      </dgm:t>
    </dgm:pt>
    <dgm:pt modelId="{A308FED2-96C7-4F03-9741-9B2248149297}" type="sibTrans" cxnId="{3E82CECD-25EF-4271-94A7-859F6993C2C4}">
      <dgm:prSet/>
      <dgm:spPr/>
      <dgm:t>
        <a:bodyPr/>
        <a:lstStyle/>
        <a:p>
          <a:endParaRPr lang="id-ID"/>
        </a:p>
      </dgm:t>
    </dgm:pt>
    <dgm:pt modelId="{223D7825-A8F6-43A8-B819-B135AF6FF82A}">
      <dgm:prSet phldrT="[Text]"/>
      <dgm:spPr/>
      <dgm:t>
        <a:bodyPr/>
        <a:lstStyle/>
        <a:p>
          <a:r>
            <a:rPr lang="en-US" dirty="0" smtClean="0"/>
            <a:t>RS non </a:t>
          </a:r>
          <a:r>
            <a:rPr lang="en-US" dirty="0" err="1" smtClean="0"/>
            <a:t>pendidikan</a:t>
          </a:r>
          <a:endParaRPr lang="id-ID" dirty="0"/>
        </a:p>
      </dgm:t>
    </dgm:pt>
    <dgm:pt modelId="{FEDA8E3E-CB8F-4B42-BAFE-2D85B27DEB60}" type="parTrans" cxnId="{DB28437B-C275-4AA8-930D-9DC931E174DC}">
      <dgm:prSet/>
      <dgm:spPr/>
      <dgm:t>
        <a:bodyPr/>
        <a:lstStyle/>
        <a:p>
          <a:endParaRPr lang="id-ID"/>
        </a:p>
      </dgm:t>
    </dgm:pt>
    <dgm:pt modelId="{35E31B66-C0FD-4BB5-AF20-693C8E24C338}" type="sibTrans" cxnId="{DB28437B-C275-4AA8-930D-9DC931E174DC}">
      <dgm:prSet/>
      <dgm:spPr/>
      <dgm:t>
        <a:bodyPr/>
        <a:lstStyle/>
        <a:p>
          <a:endParaRPr lang="id-ID"/>
        </a:p>
      </dgm:t>
    </dgm:pt>
    <dgm:pt modelId="{061DFBE4-CDB2-4594-8CA3-B7D6635BD524}">
      <dgm:prSet phldrT="[Text]"/>
      <dgm:spPr/>
      <dgm:t>
        <a:bodyPr/>
        <a:lstStyle/>
        <a:p>
          <a:r>
            <a:rPr lang="en-US" dirty="0" smtClean="0"/>
            <a:t>RS </a:t>
          </a:r>
          <a:r>
            <a:rPr lang="en-US" dirty="0" err="1" smtClean="0"/>
            <a:t>Khusus</a:t>
          </a:r>
          <a:endParaRPr lang="id-ID" dirty="0"/>
        </a:p>
      </dgm:t>
    </dgm:pt>
    <dgm:pt modelId="{CBB924BE-2519-442E-B05D-4DF1D44B3395}" type="parTrans" cxnId="{CA8CCB94-2ABC-40C0-B6F5-F0FE3B2FC866}">
      <dgm:prSet/>
      <dgm:spPr/>
      <dgm:t>
        <a:bodyPr/>
        <a:lstStyle/>
        <a:p>
          <a:endParaRPr lang="id-ID"/>
        </a:p>
      </dgm:t>
    </dgm:pt>
    <dgm:pt modelId="{C5E0571E-CB61-4B5F-9F68-098DFFF45FC9}" type="sibTrans" cxnId="{CA8CCB94-2ABC-40C0-B6F5-F0FE3B2FC866}">
      <dgm:prSet/>
      <dgm:spPr/>
      <dgm:t>
        <a:bodyPr/>
        <a:lstStyle/>
        <a:p>
          <a:endParaRPr lang="id-ID"/>
        </a:p>
      </dgm:t>
    </dgm:pt>
    <dgm:pt modelId="{A5CB33EF-9134-4303-8AB8-B298FC01E17E}">
      <dgm:prSet phldrT="[Text]"/>
      <dgm:spPr/>
      <dgm:t>
        <a:bodyPr/>
        <a:lstStyle/>
        <a:p>
          <a:r>
            <a:rPr lang="en-US" dirty="0" err="1" smtClean="0"/>
            <a:t>Puskesmas</a:t>
          </a:r>
          <a:endParaRPr lang="id-ID" dirty="0"/>
        </a:p>
      </dgm:t>
    </dgm:pt>
    <dgm:pt modelId="{9CFC16B6-8705-46F5-B9C2-7942E62712F9}" type="parTrans" cxnId="{CD9DD5C9-98F2-4574-8654-B141CE290758}">
      <dgm:prSet/>
      <dgm:spPr/>
      <dgm:t>
        <a:bodyPr/>
        <a:lstStyle/>
        <a:p>
          <a:endParaRPr lang="id-ID"/>
        </a:p>
      </dgm:t>
    </dgm:pt>
    <dgm:pt modelId="{0E8EBE2A-5F35-4E75-8CE0-A5CB37C4517D}" type="sibTrans" cxnId="{CD9DD5C9-98F2-4574-8654-B141CE290758}">
      <dgm:prSet/>
      <dgm:spPr/>
      <dgm:t>
        <a:bodyPr/>
        <a:lstStyle/>
        <a:p>
          <a:endParaRPr lang="id-ID"/>
        </a:p>
      </dgm:t>
    </dgm:pt>
    <dgm:pt modelId="{69A91FB8-6261-4F97-BCE9-AD58F9178948}">
      <dgm:prSet/>
      <dgm:spPr/>
      <dgm:t>
        <a:bodyPr/>
        <a:lstStyle/>
        <a:p>
          <a:endParaRPr lang="id-ID"/>
        </a:p>
      </dgm:t>
    </dgm:pt>
    <dgm:pt modelId="{68C92872-DBD1-44E5-B1B4-D714DA035A34}" type="parTrans" cxnId="{244F7D11-230C-4F94-8FF0-737DE65F3394}">
      <dgm:prSet/>
      <dgm:spPr/>
      <dgm:t>
        <a:bodyPr/>
        <a:lstStyle/>
        <a:p>
          <a:endParaRPr lang="id-ID"/>
        </a:p>
      </dgm:t>
    </dgm:pt>
    <dgm:pt modelId="{864B657A-9ED0-4C65-BF70-1FE5FC809471}" type="sibTrans" cxnId="{244F7D11-230C-4F94-8FF0-737DE65F3394}">
      <dgm:prSet/>
      <dgm:spPr/>
      <dgm:t>
        <a:bodyPr/>
        <a:lstStyle/>
        <a:p>
          <a:endParaRPr lang="id-ID"/>
        </a:p>
      </dgm:t>
    </dgm:pt>
    <dgm:pt modelId="{79A1CD62-0B21-4B6E-97B7-A55186BE33CE}">
      <dgm:prSet/>
      <dgm:spPr/>
      <dgm:t>
        <a:bodyPr/>
        <a:lstStyle/>
        <a:p>
          <a:r>
            <a:rPr lang="en-US" smtClean="0"/>
            <a:t>praktik berkelompok</a:t>
          </a:r>
          <a:endParaRPr lang="id-ID" dirty="0"/>
        </a:p>
      </dgm:t>
    </dgm:pt>
    <dgm:pt modelId="{B029591C-50F8-47CC-9C39-9F4B5780B47F}" type="parTrans" cxnId="{8940E6D0-F87B-4A2C-9950-AC8CA4AE9392}">
      <dgm:prSet/>
      <dgm:spPr/>
      <dgm:t>
        <a:bodyPr/>
        <a:lstStyle/>
        <a:p>
          <a:endParaRPr lang="id-ID"/>
        </a:p>
      </dgm:t>
    </dgm:pt>
    <dgm:pt modelId="{97843DE2-A4D9-42CA-9750-C79AD29DB92C}" type="sibTrans" cxnId="{8940E6D0-F87B-4A2C-9950-AC8CA4AE9392}">
      <dgm:prSet/>
      <dgm:spPr/>
      <dgm:t>
        <a:bodyPr/>
        <a:lstStyle/>
        <a:p>
          <a:endParaRPr lang="id-ID"/>
        </a:p>
      </dgm:t>
    </dgm:pt>
    <dgm:pt modelId="{05D585CB-C314-44BA-9B10-298F9E6C42DD}">
      <dgm:prSet/>
      <dgm:spPr/>
      <dgm:t>
        <a:bodyPr/>
        <a:lstStyle/>
        <a:p>
          <a:r>
            <a:rPr lang="en-US" dirty="0" smtClean="0"/>
            <a:t>RS </a:t>
          </a:r>
          <a:r>
            <a:rPr lang="en-US" dirty="0" err="1" smtClean="0"/>
            <a:t>swasta</a:t>
          </a:r>
          <a:endParaRPr lang="id-ID" dirty="0"/>
        </a:p>
      </dgm:t>
    </dgm:pt>
    <dgm:pt modelId="{8707813B-B2A4-4CCD-BA38-747C6885A121}" type="parTrans" cxnId="{FD4E6806-0A51-40BB-8EAE-7BA63653155F}">
      <dgm:prSet/>
      <dgm:spPr/>
      <dgm:t>
        <a:bodyPr/>
        <a:lstStyle/>
        <a:p>
          <a:endParaRPr lang="id-ID"/>
        </a:p>
      </dgm:t>
    </dgm:pt>
    <dgm:pt modelId="{4499B5AE-9952-41D7-A5A2-24F89DBA9DE4}" type="sibTrans" cxnId="{FD4E6806-0A51-40BB-8EAE-7BA63653155F}">
      <dgm:prSet/>
      <dgm:spPr/>
      <dgm:t>
        <a:bodyPr/>
        <a:lstStyle/>
        <a:p>
          <a:endParaRPr lang="id-ID"/>
        </a:p>
      </dgm:t>
    </dgm:pt>
    <dgm:pt modelId="{B8540A8B-CC8C-4B1B-91C7-9EDF1AD13C80}">
      <dgm:prSet/>
      <dgm:spPr/>
      <dgm:t>
        <a:bodyPr/>
        <a:lstStyle/>
        <a:p>
          <a:r>
            <a:rPr lang="en-US" dirty="0" err="1" smtClean="0"/>
            <a:t>praktik</a:t>
          </a:r>
          <a:r>
            <a:rPr lang="en-US" dirty="0" smtClean="0"/>
            <a:t> </a:t>
          </a:r>
          <a:r>
            <a:rPr lang="en-US" dirty="0" err="1" smtClean="0"/>
            <a:t>perorangan</a:t>
          </a:r>
          <a:endParaRPr lang="id-ID" dirty="0"/>
        </a:p>
      </dgm:t>
    </dgm:pt>
    <dgm:pt modelId="{79E5425A-DBA8-4B5B-9D9D-5C58035F6BCD}" type="parTrans" cxnId="{BB29F408-905F-4038-85E9-AE28AF8C7F4E}">
      <dgm:prSet/>
      <dgm:spPr/>
      <dgm:t>
        <a:bodyPr/>
        <a:lstStyle/>
        <a:p>
          <a:endParaRPr lang="id-ID"/>
        </a:p>
      </dgm:t>
    </dgm:pt>
    <dgm:pt modelId="{F867290C-DBC5-4982-B1EC-23351244A938}" type="sibTrans" cxnId="{BB29F408-905F-4038-85E9-AE28AF8C7F4E}">
      <dgm:prSet/>
      <dgm:spPr/>
      <dgm:t>
        <a:bodyPr/>
        <a:lstStyle/>
        <a:p>
          <a:endParaRPr lang="id-ID"/>
        </a:p>
      </dgm:t>
    </dgm:pt>
    <dgm:pt modelId="{310E2F29-88D0-4282-BFDB-DCF53D920C81}" type="pres">
      <dgm:prSet presAssocID="{2CC59A70-78BC-4C4A-9345-5F7552B2C7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32D1A4B-E9CE-4650-B09F-DF992B9ABD00}" type="pres">
      <dgm:prSet presAssocID="{55D86FF6-E9E7-4B58-94C9-C6CAAAAD2F91}" presName="centerShape" presStyleLbl="node0" presStyleIdx="0" presStyleCnt="1"/>
      <dgm:spPr/>
      <dgm:t>
        <a:bodyPr/>
        <a:lstStyle/>
        <a:p>
          <a:endParaRPr lang="id-ID"/>
        </a:p>
      </dgm:t>
    </dgm:pt>
    <dgm:pt modelId="{93A2FE03-0FD3-4EAF-9029-EBE28DEF20F1}" type="pres">
      <dgm:prSet presAssocID="{33AA8FA5-5868-4118-B99A-597B34B35A3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F66938-9465-4C62-97F3-812EEEA873DA}" type="pres">
      <dgm:prSet presAssocID="{33AA8FA5-5868-4118-B99A-597B34B35A38}" presName="dummy" presStyleCnt="0"/>
      <dgm:spPr/>
    </dgm:pt>
    <dgm:pt modelId="{E1E8D8B6-579D-499D-9D4F-7B619DAB7AD8}" type="pres">
      <dgm:prSet presAssocID="{A308FED2-96C7-4F03-9741-9B2248149297}" presName="sibTrans" presStyleLbl="sibTrans2D1" presStyleIdx="0" presStyleCnt="7"/>
      <dgm:spPr/>
      <dgm:t>
        <a:bodyPr/>
        <a:lstStyle/>
        <a:p>
          <a:endParaRPr lang="id-ID"/>
        </a:p>
      </dgm:t>
    </dgm:pt>
    <dgm:pt modelId="{77532A78-77AF-41B9-B73D-299E6B1D59C0}" type="pres">
      <dgm:prSet presAssocID="{223D7825-A8F6-43A8-B819-B135AF6FF82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E486B6-480A-434A-96D6-43B754190C3D}" type="pres">
      <dgm:prSet presAssocID="{223D7825-A8F6-43A8-B819-B135AF6FF82A}" presName="dummy" presStyleCnt="0"/>
      <dgm:spPr/>
    </dgm:pt>
    <dgm:pt modelId="{6813E2FE-F6CF-4350-AAFE-BA0D9A84B8E2}" type="pres">
      <dgm:prSet presAssocID="{35E31B66-C0FD-4BB5-AF20-693C8E24C338}" presName="sibTrans" presStyleLbl="sibTrans2D1" presStyleIdx="1" presStyleCnt="7"/>
      <dgm:spPr/>
      <dgm:t>
        <a:bodyPr/>
        <a:lstStyle/>
        <a:p>
          <a:endParaRPr lang="id-ID"/>
        </a:p>
      </dgm:t>
    </dgm:pt>
    <dgm:pt modelId="{0472A2E2-B796-4501-9848-D0428F80D7D5}" type="pres">
      <dgm:prSet presAssocID="{061DFBE4-CDB2-4594-8CA3-B7D6635BD52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623A07-417B-415D-971A-017DEF0ACFF0}" type="pres">
      <dgm:prSet presAssocID="{061DFBE4-CDB2-4594-8CA3-B7D6635BD524}" presName="dummy" presStyleCnt="0"/>
      <dgm:spPr/>
    </dgm:pt>
    <dgm:pt modelId="{71BB7BEC-F680-43E0-A13B-301895B8FA90}" type="pres">
      <dgm:prSet presAssocID="{C5E0571E-CB61-4B5F-9F68-098DFFF45FC9}" presName="sibTrans" presStyleLbl="sibTrans2D1" presStyleIdx="2" presStyleCnt="7"/>
      <dgm:spPr/>
      <dgm:t>
        <a:bodyPr/>
        <a:lstStyle/>
        <a:p>
          <a:endParaRPr lang="id-ID"/>
        </a:p>
      </dgm:t>
    </dgm:pt>
    <dgm:pt modelId="{0180EF75-DE77-463F-99A7-945463D60DE9}" type="pres">
      <dgm:prSet presAssocID="{05D585CB-C314-44BA-9B10-298F9E6C42D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61C3D9-70C0-476B-AA6F-1D2186BD6E77}" type="pres">
      <dgm:prSet presAssocID="{05D585CB-C314-44BA-9B10-298F9E6C42DD}" presName="dummy" presStyleCnt="0"/>
      <dgm:spPr/>
    </dgm:pt>
    <dgm:pt modelId="{A8C6D276-4BA4-4E1C-B0AB-3DEDF771B8FD}" type="pres">
      <dgm:prSet presAssocID="{4499B5AE-9952-41D7-A5A2-24F89DBA9DE4}" presName="sibTrans" presStyleLbl="sibTrans2D1" presStyleIdx="3" presStyleCnt="7"/>
      <dgm:spPr/>
      <dgm:t>
        <a:bodyPr/>
        <a:lstStyle/>
        <a:p>
          <a:endParaRPr lang="id-ID"/>
        </a:p>
      </dgm:t>
    </dgm:pt>
    <dgm:pt modelId="{2B0B2C99-4B5F-4277-A701-B86171C16B19}" type="pres">
      <dgm:prSet presAssocID="{B8540A8B-CC8C-4B1B-91C7-9EDF1AD13C8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3856DB-92B9-4CA1-BFB3-A71A54970A6E}" type="pres">
      <dgm:prSet presAssocID="{B8540A8B-CC8C-4B1B-91C7-9EDF1AD13C80}" presName="dummy" presStyleCnt="0"/>
      <dgm:spPr/>
    </dgm:pt>
    <dgm:pt modelId="{416E2272-A0D9-4BE2-B905-0E1B1B23ED75}" type="pres">
      <dgm:prSet presAssocID="{F867290C-DBC5-4982-B1EC-23351244A938}" presName="sibTrans" presStyleLbl="sibTrans2D1" presStyleIdx="4" presStyleCnt="7"/>
      <dgm:spPr/>
      <dgm:t>
        <a:bodyPr/>
        <a:lstStyle/>
        <a:p>
          <a:endParaRPr lang="id-ID"/>
        </a:p>
      </dgm:t>
    </dgm:pt>
    <dgm:pt modelId="{D617721E-5107-4712-B60D-7B5EB00B8DF5}" type="pres">
      <dgm:prSet presAssocID="{79A1CD62-0B21-4B6E-97B7-A55186BE33C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24F937-9CED-43D6-809C-F51D4DABB44E}" type="pres">
      <dgm:prSet presAssocID="{79A1CD62-0B21-4B6E-97B7-A55186BE33CE}" presName="dummy" presStyleCnt="0"/>
      <dgm:spPr/>
    </dgm:pt>
    <dgm:pt modelId="{6934E8F4-5B1A-4FE9-A6E6-4937983B12B9}" type="pres">
      <dgm:prSet presAssocID="{97843DE2-A4D9-42CA-9750-C79AD29DB92C}" presName="sibTrans" presStyleLbl="sibTrans2D1" presStyleIdx="5" presStyleCnt="7"/>
      <dgm:spPr/>
      <dgm:t>
        <a:bodyPr/>
        <a:lstStyle/>
        <a:p>
          <a:endParaRPr lang="id-ID"/>
        </a:p>
      </dgm:t>
    </dgm:pt>
    <dgm:pt modelId="{CFFE3623-AB5D-48A9-9F16-E79F341E0B37}" type="pres">
      <dgm:prSet presAssocID="{A5CB33EF-9134-4303-8AB8-B298FC01E17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30475DA-7D4C-4919-9703-65B280288FA1}" type="pres">
      <dgm:prSet presAssocID="{A5CB33EF-9134-4303-8AB8-B298FC01E17E}" presName="dummy" presStyleCnt="0"/>
      <dgm:spPr/>
    </dgm:pt>
    <dgm:pt modelId="{03AC4953-75DE-4DA1-80BD-3843430EC3E3}" type="pres">
      <dgm:prSet presAssocID="{0E8EBE2A-5F35-4E75-8CE0-A5CB37C4517D}" presName="sibTrans" presStyleLbl="sibTrans2D1" presStyleIdx="6" presStyleCnt="7"/>
      <dgm:spPr/>
      <dgm:t>
        <a:bodyPr/>
        <a:lstStyle/>
        <a:p>
          <a:endParaRPr lang="id-ID"/>
        </a:p>
      </dgm:t>
    </dgm:pt>
  </dgm:ptLst>
  <dgm:cxnLst>
    <dgm:cxn modelId="{FD4E6806-0A51-40BB-8EAE-7BA63653155F}" srcId="{55D86FF6-E9E7-4B58-94C9-C6CAAAAD2F91}" destId="{05D585CB-C314-44BA-9B10-298F9E6C42DD}" srcOrd="3" destOrd="0" parTransId="{8707813B-B2A4-4CCD-BA38-747C6885A121}" sibTransId="{4499B5AE-9952-41D7-A5A2-24F89DBA9DE4}"/>
    <dgm:cxn modelId="{9DAA949D-9402-42A7-A3F2-2212040EBC0F}" type="presOf" srcId="{2CC59A70-78BC-4C4A-9345-5F7552B2C772}" destId="{310E2F29-88D0-4282-BFDB-DCF53D920C81}" srcOrd="0" destOrd="0" presId="urn:microsoft.com/office/officeart/2005/8/layout/radial6"/>
    <dgm:cxn modelId="{E8A05D7E-EC3B-4395-A0F1-21FBD0505D5F}" type="presOf" srcId="{97843DE2-A4D9-42CA-9750-C79AD29DB92C}" destId="{6934E8F4-5B1A-4FE9-A6E6-4937983B12B9}" srcOrd="0" destOrd="0" presId="urn:microsoft.com/office/officeart/2005/8/layout/radial6"/>
    <dgm:cxn modelId="{BB29F408-905F-4038-85E9-AE28AF8C7F4E}" srcId="{55D86FF6-E9E7-4B58-94C9-C6CAAAAD2F91}" destId="{B8540A8B-CC8C-4B1B-91C7-9EDF1AD13C80}" srcOrd="4" destOrd="0" parTransId="{79E5425A-DBA8-4B5B-9D9D-5C58035F6BCD}" sibTransId="{F867290C-DBC5-4982-B1EC-23351244A938}"/>
    <dgm:cxn modelId="{CEC7BE32-38A2-4E47-89AE-352B8465926A}" type="presOf" srcId="{55D86FF6-E9E7-4B58-94C9-C6CAAAAD2F91}" destId="{932D1A4B-E9CE-4650-B09F-DF992B9ABD00}" srcOrd="0" destOrd="0" presId="urn:microsoft.com/office/officeart/2005/8/layout/radial6"/>
    <dgm:cxn modelId="{A8188223-1E67-49F8-B4E4-DD1211DEBBAF}" type="presOf" srcId="{35E31B66-C0FD-4BB5-AF20-693C8E24C338}" destId="{6813E2FE-F6CF-4350-AAFE-BA0D9A84B8E2}" srcOrd="0" destOrd="0" presId="urn:microsoft.com/office/officeart/2005/8/layout/radial6"/>
    <dgm:cxn modelId="{9A523979-12FE-48D4-AF13-5B27E29C4BA8}" type="presOf" srcId="{79A1CD62-0B21-4B6E-97B7-A55186BE33CE}" destId="{D617721E-5107-4712-B60D-7B5EB00B8DF5}" srcOrd="0" destOrd="0" presId="urn:microsoft.com/office/officeart/2005/8/layout/radial6"/>
    <dgm:cxn modelId="{0B44E427-74D3-4BF3-BEF0-33364AE8E3AB}" type="presOf" srcId="{A5CB33EF-9134-4303-8AB8-B298FC01E17E}" destId="{CFFE3623-AB5D-48A9-9F16-E79F341E0B37}" srcOrd="0" destOrd="0" presId="urn:microsoft.com/office/officeart/2005/8/layout/radial6"/>
    <dgm:cxn modelId="{B42CB2C8-43D3-489B-966E-BDFACD0B76A8}" type="presOf" srcId="{B8540A8B-CC8C-4B1B-91C7-9EDF1AD13C80}" destId="{2B0B2C99-4B5F-4277-A701-B86171C16B19}" srcOrd="0" destOrd="0" presId="urn:microsoft.com/office/officeart/2005/8/layout/radial6"/>
    <dgm:cxn modelId="{C22400FE-0BAD-464F-BDB8-7A428911B6C5}" type="presOf" srcId="{05D585CB-C314-44BA-9B10-298F9E6C42DD}" destId="{0180EF75-DE77-463F-99A7-945463D60DE9}" srcOrd="0" destOrd="0" presId="urn:microsoft.com/office/officeart/2005/8/layout/radial6"/>
    <dgm:cxn modelId="{BCB688D6-A74A-4B67-A8E2-C379CE8DC563}" type="presOf" srcId="{4499B5AE-9952-41D7-A5A2-24F89DBA9DE4}" destId="{A8C6D276-4BA4-4E1C-B0AB-3DEDF771B8FD}" srcOrd="0" destOrd="0" presId="urn:microsoft.com/office/officeart/2005/8/layout/radial6"/>
    <dgm:cxn modelId="{9B15BE06-002E-4394-9D41-5505130A04A7}" type="presOf" srcId="{A308FED2-96C7-4F03-9741-9B2248149297}" destId="{E1E8D8B6-579D-499D-9D4F-7B619DAB7AD8}" srcOrd="0" destOrd="0" presId="urn:microsoft.com/office/officeart/2005/8/layout/radial6"/>
    <dgm:cxn modelId="{244F7D11-230C-4F94-8FF0-737DE65F3394}" srcId="{2CC59A70-78BC-4C4A-9345-5F7552B2C772}" destId="{69A91FB8-6261-4F97-BCE9-AD58F9178948}" srcOrd="1" destOrd="0" parTransId="{68C92872-DBD1-44E5-B1B4-D714DA035A34}" sibTransId="{864B657A-9ED0-4C65-BF70-1FE5FC809471}"/>
    <dgm:cxn modelId="{8EC1006F-52D8-498D-906B-475B422A0917}" type="presOf" srcId="{C5E0571E-CB61-4B5F-9F68-098DFFF45FC9}" destId="{71BB7BEC-F680-43E0-A13B-301895B8FA90}" srcOrd="0" destOrd="0" presId="urn:microsoft.com/office/officeart/2005/8/layout/radial6"/>
    <dgm:cxn modelId="{D9996964-BC86-4746-8FDF-2EA92165B1E6}" srcId="{2CC59A70-78BC-4C4A-9345-5F7552B2C772}" destId="{55D86FF6-E9E7-4B58-94C9-C6CAAAAD2F91}" srcOrd="0" destOrd="0" parTransId="{AF71616E-B1C8-41E7-94C6-A0D6CF478AFC}" sibTransId="{F57AAE31-C111-47A5-8D0E-0263D285A7BA}"/>
    <dgm:cxn modelId="{3E82CECD-25EF-4271-94A7-859F6993C2C4}" srcId="{55D86FF6-E9E7-4B58-94C9-C6CAAAAD2F91}" destId="{33AA8FA5-5868-4118-B99A-597B34B35A38}" srcOrd="0" destOrd="0" parTransId="{740D39D1-2AE1-472E-B1A6-3F2C81206B8E}" sibTransId="{A308FED2-96C7-4F03-9741-9B2248149297}"/>
    <dgm:cxn modelId="{8940E6D0-F87B-4A2C-9950-AC8CA4AE9392}" srcId="{55D86FF6-E9E7-4B58-94C9-C6CAAAAD2F91}" destId="{79A1CD62-0B21-4B6E-97B7-A55186BE33CE}" srcOrd="5" destOrd="0" parTransId="{B029591C-50F8-47CC-9C39-9F4B5780B47F}" sibTransId="{97843DE2-A4D9-42CA-9750-C79AD29DB92C}"/>
    <dgm:cxn modelId="{AF134632-30A1-4664-9FF8-B97C7887CD5A}" type="presOf" srcId="{223D7825-A8F6-43A8-B819-B135AF6FF82A}" destId="{77532A78-77AF-41B9-B73D-299E6B1D59C0}" srcOrd="0" destOrd="0" presId="urn:microsoft.com/office/officeart/2005/8/layout/radial6"/>
    <dgm:cxn modelId="{692F3474-368A-43E4-A59C-C066949F384B}" type="presOf" srcId="{0E8EBE2A-5F35-4E75-8CE0-A5CB37C4517D}" destId="{03AC4953-75DE-4DA1-80BD-3843430EC3E3}" srcOrd="0" destOrd="0" presId="urn:microsoft.com/office/officeart/2005/8/layout/radial6"/>
    <dgm:cxn modelId="{DB28437B-C275-4AA8-930D-9DC931E174DC}" srcId="{55D86FF6-E9E7-4B58-94C9-C6CAAAAD2F91}" destId="{223D7825-A8F6-43A8-B819-B135AF6FF82A}" srcOrd="1" destOrd="0" parTransId="{FEDA8E3E-CB8F-4B42-BAFE-2D85B27DEB60}" sibTransId="{35E31B66-C0FD-4BB5-AF20-693C8E24C338}"/>
    <dgm:cxn modelId="{3F5D21B4-8A5C-4883-9601-0B08709F91FE}" type="presOf" srcId="{061DFBE4-CDB2-4594-8CA3-B7D6635BD524}" destId="{0472A2E2-B796-4501-9848-D0428F80D7D5}" srcOrd="0" destOrd="0" presId="urn:microsoft.com/office/officeart/2005/8/layout/radial6"/>
    <dgm:cxn modelId="{CD9DD5C9-98F2-4574-8654-B141CE290758}" srcId="{55D86FF6-E9E7-4B58-94C9-C6CAAAAD2F91}" destId="{A5CB33EF-9134-4303-8AB8-B298FC01E17E}" srcOrd="6" destOrd="0" parTransId="{9CFC16B6-8705-46F5-B9C2-7942E62712F9}" sibTransId="{0E8EBE2A-5F35-4E75-8CE0-A5CB37C4517D}"/>
    <dgm:cxn modelId="{4BE9D963-3B35-4FE4-AA78-7FF8BA616F68}" type="presOf" srcId="{F867290C-DBC5-4982-B1EC-23351244A938}" destId="{416E2272-A0D9-4BE2-B905-0E1B1B23ED75}" srcOrd="0" destOrd="0" presId="urn:microsoft.com/office/officeart/2005/8/layout/radial6"/>
    <dgm:cxn modelId="{CA8CCB94-2ABC-40C0-B6F5-F0FE3B2FC866}" srcId="{55D86FF6-E9E7-4B58-94C9-C6CAAAAD2F91}" destId="{061DFBE4-CDB2-4594-8CA3-B7D6635BD524}" srcOrd="2" destOrd="0" parTransId="{CBB924BE-2519-442E-B05D-4DF1D44B3395}" sibTransId="{C5E0571E-CB61-4B5F-9F68-098DFFF45FC9}"/>
    <dgm:cxn modelId="{DB1F83AC-B707-4963-B0D4-64AA38428295}" type="presOf" srcId="{33AA8FA5-5868-4118-B99A-597B34B35A38}" destId="{93A2FE03-0FD3-4EAF-9029-EBE28DEF20F1}" srcOrd="0" destOrd="0" presId="urn:microsoft.com/office/officeart/2005/8/layout/radial6"/>
    <dgm:cxn modelId="{DD13FDB4-5C04-44E6-BA13-57C60CE3E956}" type="presParOf" srcId="{310E2F29-88D0-4282-BFDB-DCF53D920C81}" destId="{932D1A4B-E9CE-4650-B09F-DF992B9ABD00}" srcOrd="0" destOrd="0" presId="urn:microsoft.com/office/officeart/2005/8/layout/radial6"/>
    <dgm:cxn modelId="{33880DFD-8AC1-49E3-B54C-45E483804277}" type="presParOf" srcId="{310E2F29-88D0-4282-BFDB-DCF53D920C81}" destId="{93A2FE03-0FD3-4EAF-9029-EBE28DEF20F1}" srcOrd="1" destOrd="0" presId="urn:microsoft.com/office/officeart/2005/8/layout/radial6"/>
    <dgm:cxn modelId="{F0C88EB4-1BF5-41D2-BD8D-AC279F3471D4}" type="presParOf" srcId="{310E2F29-88D0-4282-BFDB-DCF53D920C81}" destId="{40F66938-9465-4C62-97F3-812EEEA873DA}" srcOrd="2" destOrd="0" presId="urn:microsoft.com/office/officeart/2005/8/layout/radial6"/>
    <dgm:cxn modelId="{06D4E5E9-3C41-48C9-A9FE-92A39B2B29E7}" type="presParOf" srcId="{310E2F29-88D0-4282-BFDB-DCF53D920C81}" destId="{E1E8D8B6-579D-499D-9D4F-7B619DAB7AD8}" srcOrd="3" destOrd="0" presId="urn:microsoft.com/office/officeart/2005/8/layout/radial6"/>
    <dgm:cxn modelId="{A1A7084E-862B-4E6F-A09D-787B17B48956}" type="presParOf" srcId="{310E2F29-88D0-4282-BFDB-DCF53D920C81}" destId="{77532A78-77AF-41B9-B73D-299E6B1D59C0}" srcOrd="4" destOrd="0" presId="urn:microsoft.com/office/officeart/2005/8/layout/radial6"/>
    <dgm:cxn modelId="{51CED56F-621E-44B4-854D-45B9BFB1BCAC}" type="presParOf" srcId="{310E2F29-88D0-4282-BFDB-DCF53D920C81}" destId="{D6E486B6-480A-434A-96D6-43B754190C3D}" srcOrd="5" destOrd="0" presId="urn:microsoft.com/office/officeart/2005/8/layout/radial6"/>
    <dgm:cxn modelId="{BC357668-8241-4F11-91A2-E529F4711A10}" type="presParOf" srcId="{310E2F29-88D0-4282-BFDB-DCF53D920C81}" destId="{6813E2FE-F6CF-4350-AAFE-BA0D9A84B8E2}" srcOrd="6" destOrd="0" presId="urn:microsoft.com/office/officeart/2005/8/layout/radial6"/>
    <dgm:cxn modelId="{4D8D214C-3853-47EE-B492-7DFD8AEE6F32}" type="presParOf" srcId="{310E2F29-88D0-4282-BFDB-DCF53D920C81}" destId="{0472A2E2-B796-4501-9848-D0428F80D7D5}" srcOrd="7" destOrd="0" presId="urn:microsoft.com/office/officeart/2005/8/layout/radial6"/>
    <dgm:cxn modelId="{ED2D8F27-A283-42B8-9BB4-EE58BEB4CC9D}" type="presParOf" srcId="{310E2F29-88D0-4282-BFDB-DCF53D920C81}" destId="{8D623A07-417B-415D-971A-017DEF0ACFF0}" srcOrd="8" destOrd="0" presId="urn:microsoft.com/office/officeart/2005/8/layout/radial6"/>
    <dgm:cxn modelId="{137EE7F3-B825-46E5-A12C-A78530873D10}" type="presParOf" srcId="{310E2F29-88D0-4282-BFDB-DCF53D920C81}" destId="{71BB7BEC-F680-43E0-A13B-301895B8FA90}" srcOrd="9" destOrd="0" presId="urn:microsoft.com/office/officeart/2005/8/layout/radial6"/>
    <dgm:cxn modelId="{5C7CE36F-8C39-482A-89E8-49B57C68AA2B}" type="presParOf" srcId="{310E2F29-88D0-4282-BFDB-DCF53D920C81}" destId="{0180EF75-DE77-463F-99A7-945463D60DE9}" srcOrd="10" destOrd="0" presId="urn:microsoft.com/office/officeart/2005/8/layout/radial6"/>
    <dgm:cxn modelId="{715E1226-6B67-4069-9672-4D2FD204C2BB}" type="presParOf" srcId="{310E2F29-88D0-4282-BFDB-DCF53D920C81}" destId="{B861C3D9-70C0-476B-AA6F-1D2186BD6E77}" srcOrd="11" destOrd="0" presId="urn:microsoft.com/office/officeart/2005/8/layout/radial6"/>
    <dgm:cxn modelId="{4D64530A-3F88-4D88-B06B-C07B75D88A85}" type="presParOf" srcId="{310E2F29-88D0-4282-BFDB-DCF53D920C81}" destId="{A8C6D276-4BA4-4E1C-B0AB-3DEDF771B8FD}" srcOrd="12" destOrd="0" presId="urn:microsoft.com/office/officeart/2005/8/layout/radial6"/>
    <dgm:cxn modelId="{8CE644CE-B7D9-4C0C-BA17-AA250A11F6CA}" type="presParOf" srcId="{310E2F29-88D0-4282-BFDB-DCF53D920C81}" destId="{2B0B2C99-4B5F-4277-A701-B86171C16B19}" srcOrd="13" destOrd="0" presId="urn:microsoft.com/office/officeart/2005/8/layout/radial6"/>
    <dgm:cxn modelId="{698357FB-83B8-43E5-BA67-E9025B2C852F}" type="presParOf" srcId="{310E2F29-88D0-4282-BFDB-DCF53D920C81}" destId="{073856DB-92B9-4CA1-BFB3-A71A54970A6E}" srcOrd="14" destOrd="0" presId="urn:microsoft.com/office/officeart/2005/8/layout/radial6"/>
    <dgm:cxn modelId="{50AC0A03-589E-4C53-BF2B-9C04D8954718}" type="presParOf" srcId="{310E2F29-88D0-4282-BFDB-DCF53D920C81}" destId="{416E2272-A0D9-4BE2-B905-0E1B1B23ED75}" srcOrd="15" destOrd="0" presId="urn:microsoft.com/office/officeart/2005/8/layout/radial6"/>
    <dgm:cxn modelId="{F2B014A8-A439-4661-9245-C48F38492AB3}" type="presParOf" srcId="{310E2F29-88D0-4282-BFDB-DCF53D920C81}" destId="{D617721E-5107-4712-B60D-7B5EB00B8DF5}" srcOrd="16" destOrd="0" presId="urn:microsoft.com/office/officeart/2005/8/layout/radial6"/>
    <dgm:cxn modelId="{BFEE025B-6076-4A38-9D16-D5618921352D}" type="presParOf" srcId="{310E2F29-88D0-4282-BFDB-DCF53D920C81}" destId="{0724F937-9CED-43D6-809C-F51D4DABB44E}" srcOrd="17" destOrd="0" presId="urn:microsoft.com/office/officeart/2005/8/layout/radial6"/>
    <dgm:cxn modelId="{77B27945-3DC9-4F63-A361-5FB3E92D0398}" type="presParOf" srcId="{310E2F29-88D0-4282-BFDB-DCF53D920C81}" destId="{6934E8F4-5B1A-4FE9-A6E6-4937983B12B9}" srcOrd="18" destOrd="0" presId="urn:microsoft.com/office/officeart/2005/8/layout/radial6"/>
    <dgm:cxn modelId="{9D567961-6639-4E33-8BF1-01224A92B4B7}" type="presParOf" srcId="{310E2F29-88D0-4282-BFDB-DCF53D920C81}" destId="{CFFE3623-AB5D-48A9-9F16-E79F341E0B37}" srcOrd="19" destOrd="0" presId="urn:microsoft.com/office/officeart/2005/8/layout/radial6"/>
    <dgm:cxn modelId="{4F739EE2-ED8E-4742-906F-11487CAD4BC4}" type="presParOf" srcId="{310E2F29-88D0-4282-BFDB-DCF53D920C81}" destId="{E30475DA-7D4C-4919-9703-65B280288FA1}" srcOrd="20" destOrd="0" presId="urn:microsoft.com/office/officeart/2005/8/layout/radial6"/>
    <dgm:cxn modelId="{61DE0FEA-5119-4B8D-9CCF-6F798A53FE1E}" type="presParOf" srcId="{310E2F29-88D0-4282-BFDB-DCF53D920C81}" destId="{03AC4953-75DE-4DA1-80BD-3843430EC3E3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99E2E5-D693-4922-8F1A-80ADB711D05F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28100C05-0ACB-4725-BAEF-06E1A3A7850D}">
      <dgm:prSet phldrT="[Text]" phldr="1"/>
      <dgm:spPr/>
      <dgm:t>
        <a:bodyPr/>
        <a:lstStyle/>
        <a:p>
          <a:endParaRPr lang="id-ID"/>
        </a:p>
      </dgm:t>
    </dgm:pt>
    <dgm:pt modelId="{D43094EE-1247-4BA3-BA9C-F72D28CD7494}" type="parTrans" cxnId="{6BBBF62B-11F8-4F44-ABE5-7BC48E107FE4}">
      <dgm:prSet/>
      <dgm:spPr/>
      <dgm:t>
        <a:bodyPr/>
        <a:lstStyle/>
        <a:p>
          <a:endParaRPr lang="id-ID"/>
        </a:p>
      </dgm:t>
    </dgm:pt>
    <dgm:pt modelId="{65A7BB46-D0ED-4D0E-B314-CF6BC38E5C61}" type="sibTrans" cxnId="{6BBBF62B-11F8-4F44-ABE5-7BC48E107FE4}">
      <dgm:prSet/>
      <dgm:spPr/>
      <dgm:t>
        <a:bodyPr/>
        <a:lstStyle/>
        <a:p>
          <a:endParaRPr lang="id-ID"/>
        </a:p>
      </dgm:t>
    </dgm:pt>
    <dgm:pt modelId="{B0AED5DE-86BE-471E-8933-8D4CA4105922}">
      <dgm:prSet phldrT="[Text]"/>
      <dgm:spPr/>
      <dgm:t>
        <a:bodyPr/>
        <a:lstStyle/>
        <a:p>
          <a:r>
            <a:rPr lang="en-US" dirty="0" err="1" smtClean="0"/>
            <a:t>Aspek</a:t>
          </a:r>
          <a:r>
            <a:rPr lang="en-US" dirty="0" smtClean="0"/>
            <a:t> </a:t>
          </a:r>
          <a:r>
            <a:rPr lang="en-US" dirty="0" err="1" smtClean="0"/>
            <a:t>kejujuran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integritas</a:t>
          </a:r>
          <a:r>
            <a:rPr lang="en-US" dirty="0" smtClean="0"/>
            <a:t> </a:t>
          </a:r>
          <a:endParaRPr lang="id-ID" dirty="0"/>
        </a:p>
      </dgm:t>
    </dgm:pt>
    <dgm:pt modelId="{420D2876-6EB8-41C3-89F8-7AB544B517E9}" type="parTrans" cxnId="{204DED6F-1DE7-4FFA-820D-08B454BE8FD2}">
      <dgm:prSet/>
      <dgm:spPr/>
      <dgm:t>
        <a:bodyPr/>
        <a:lstStyle/>
        <a:p>
          <a:endParaRPr lang="id-ID"/>
        </a:p>
      </dgm:t>
    </dgm:pt>
    <dgm:pt modelId="{B67B890E-299D-4088-9168-0E0C859E54EA}" type="sibTrans" cxnId="{204DED6F-1DE7-4FFA-820D-08B454BE8FD2}">
      <dgm:prSet/>
      <dgm:spPr/>
      <dgm:t>
        <a:bodyPr/>
        <a:lstStyle/>
        <a:p>
          <a:endParaRPr lang="id-ID"/>
        </a:p>
      </dgm:t>
    </dgm:pt>
    <dgm:pt modelId="{1E7BA707-56CA-46D9-B077-C16DB987B26E}">
      <dgm:prSet phldrT="[Text]" phldr="1"/>
      <dgm:spPr/>
      <dgm:t>
        <a:bodyPr/>
        <a:lstStyle/>
        <a:p>
          <a:endParaRPr lang="id-ID"/>
        </a:p>
      </dgm:t>
    </dgm:pt>
    <dgm:pt modelId="{941ED284-9A47-47A5-ADCA-9C21F9080E98}" type="parTrans" cxnId="{5C02DF78-857A-4CBF-8437-95026205D590}">
      <dgm:prSet/>
      <dgm:spPr/>
      <dgm:t>
        <a:bodyPr/>
        <a:lstStyle/>
        <a:p>
          <a:endParaRPr lang="id-ID"/>
        </a:p>
      </dgm:t>
    </dgm:pt>
    <dgm:pt modelId="{97597100-2EB5-499C-94C3-7B07368D7B36}" type="sibTrans" cxnId="{5C02DF78-857A-4CBF-8437-95026205D590}">
      <dgm:prSet/>
      <dgm:spPr/>
      <dgm:t>
        <a:bodyPr/>
        <a:lstStyle/>
        <a:p>
          <a:endParaRPr lang="id-ID"/>
        </a:p>
      </dgm:t>
    </dgm:pt>
    <dgm:pt modelId="{66D458AF-49E6-4B19-8341-63F4D3C66F31}">
      <dgm:prSet phldrT="[Text]"/>
      <dgm:spPr/>
      <dgm:t>
        <a:bodyPr/>
        <a:lstStyle/>
        <a:p>
          <a:r>
            <a:rPr lang="en-US" dirty="0" err="1" smtClean="0"/>
            <a:t>Beneficience</a:t>
          </a:r>
          <a:r>
            <a:rPr lang="en-US" dirty="0" smtClean="0"/>
            <a:t>, non-</a:t>
          </a:r>
          <a:r>
            <a:rPr lang="en-US" dirty="0" err="1" smtClean="0"/>
            <a:t>maleficiance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konsen</a:t>
          </a:r>
          <a:r>
            <a:rPr lang="en-US" dirty="0" smtClean="0"/>
            <a:t> </a:t>
          </a:r>
          <a:endParaRPr lang="id-ID" dirty="0"/>
        </a:p>
      </dgm:t>
    </dgm:pt>
    <dgm:pt modelId="{A61AD2B3-AEB4-489D-BE30-01D5535E6DB9}" type="parTrans" cxnId="{295B69B5-D9F2-487A-893D-ED2461F4B2EA}">
      <dgm:prSet/>
      <dgm:spPr/>
      <dgm:t>
        <a:bodyPr/>
        <a:lstStyle/>
        <a:p>
          <a:endParaRPr lang="id-ID"/>
        </a:p>
      </dgm:t>
    </dgm:pt>
    <dgm:pt modelId="{B0C859B0-80F5-4FAD-9C36-BAF2716BD2A9}" type="sibTrans" cxnId="{295B69B5-D9F2-487A-893D-ED2461F4B2EA}">
      <dgm:prSet/>
      <dgm:spPr/>
      <dgm:t>
        <a:bodyPr/>
        <a:lstStyle/>
        <a:p>
          <a:endParaRPr lang="id-ID"/>
        </a:p>
      </dgm:t>
    </dgm:pt>
    <dgm:pt modelId="{2D870F4E-CFE1-4429-B157-AE5CBEC8F793}">
      <dgm:prSet phldrT="[Text]" phldr="1"/>
      <dgm:spPr/>
      <dgm:t>
        <a:bodyPr/>
        <a:lstStyle/>
        <a:p>
          <a:endParaRPr lang="id-ID" dirty="0"/>
        </a:p>
      </dgm:t>
    </dgm:pt>
    <dgm:pt modelId="{28AC2D6A-5C97-49F0-933C-B68AFA27E921}" type="parTrans" cxnId="{79C543D9-7646-4943-A67B-F6C9AADFDF0F}">
      <dgm:prSet/>
      <dgm:spPr/>
      <dgm:t>
        <a:bodyPr/>
        <a:lstStyle/>
        <a:p>
          <a:endParaRPr lang="id-ID"/>
        </a:p>
      </dgm:t>
    </dgm:pt>
    <dgm:pt modelId="{F6AC0DBC-5E6B-42C0-905E-885295365C9D}" type="sibTrans" cxnId="{79C543D9-7646-4943-A67B-F6C9AADFDF0F}">
      <dgm:prSet/>
      <dgm:spPr/>
      <dgm:t>
        <a:bodyPr/>
        <a:lstStyle/>
        <a:p>
          <a:endParaRPr lang="id-ID"/>
        </a:p>
      </dgm:t>
    </dgm:pt>
    <dgm:pt modelId="{38CAC380-1F4F-4409-ABF0-1C678A742411}">
      <dgm:prSet phldrT="[Text]"/>
      <dgm:spPr/>
      <dgm:t>
        <a:bodyPr/>
        <a:lstStyle/>
        <a:p>
          <a:r>
            <a:rPr lang="en-US" dirty="0" smtClean="0"/>
            <a:t>Justice </a:t>
          </a:r>
          <a:endParaRPr lang="id-ID" dirty="0"/>
        </a:p>
      </dgm:t>
    </dgm:pt>
    <dgm:pt modelId="{4B020F50-474C-4AE6-AFD0-1556BCAF7796}" type="parTrans" cxnId="{70AE9B63-C5A3-4109-B254-3A81494A2A91}">
      <dgm:prSet/>
      <dgm:spPr/>
      <dgm:t>
        <a:bodyPr/>
        <a:lstStyle/>
        <a:p>
          <a:endParaRPr lang="id-ID"/>
        </a:p>
      </dgm:t>
    </dgm:pt>
    <dgm:pt modelId="{691F986B-271E-4433-BCA5-2DFB2C52B345}" type="sibTrans" cxnId="{70AE9B63-C5A3-4109-B254-3A81494A2A91}">
      <dgm:prSet/>
      <dgm:spPr/>
      <dgm:t>
        <a:bodyPr/>
        <a:lstStyle/>
        <a:p>
          <a:endParaRPr lang="id-ID"/>
        </a:p>
      </dgm:t>
    </dgm:pt>
    <dgm:pt modelId="{87A47020-8207-49A6-B378-406F544C4C96}">
      <dgm:prSet/>
      <dgm:spPr/>
      <dgm:t>
        <a:bodyPr/>
        <a:lstStyle/>
        <a:p>
          <a:endParaRPr lang="id-ID"/>
        </a:p>
      </dgm:t>
    </dgm:pt>
    <dgm:pt modelId="{19A0F525-B4FA-4755-869A-FB70D74BF46C}" type="parTrans" cxnId="{787D9D9F-1F0F-4F74-A6F1-104DC8D1ACC5}">
      <dgm:prSet/>
      <dgm:spPr/>
      <dgm:t>
        <a:bodyPr/>
        <a:lstStyle/>
        <a:p>
          <a:endParaRPr lang="id-ID"/>
        </a:p>
      </dgm:t>
    </dgm:pt>
    <dgm:pt modelId="{57E9A1A5-4A0C-456B-A235-55E73AEB9815}" type="sibTrans" cxnId="{787D9D9F-1F0F-4F74-A6F1-104DC8D1ACC5}">
      <dgm:prSet/>
      <dgm:spPr/>
      <dgm:t>
        <a:bodyPr/>
        <a:lstStyle/>
        <a:p>
          <a:endParaRPr lang="id-ID"/>
        </a:p>
      </dgm:t>
    </dgm:pt>
    <dgm:pt modelId="{34B2AEFA-5573-42B5-A7ED-1C6FFFE7A568}">
      <dgm:prSet/>
      <dgm:spPr/>
      <dgm:t>
        <a:bodyPr/>
        <a:lstStyle/>
        <a:p>
          <a:r>
            <a:rPr lang="en-US" smtClean="0"/>
            <a:t>Conflict of interest </a:t>
          </a:r>
          <a:endParaRPr lang="id-ID"/>
        </a:p>
      </dgm:t>
    </dgm:pt>
    <dgm:pt modelId="{0A05C89F-4C96-4AA9-BBA5-7654F74F9168}" type="parTrans" cxnId="{9CC41F45-2F76-424C-89A8-B15B1ED79984}">
      <dgm:prSet/>
      <dgm:spPr/>
    </dgm:pt>
    <dgm:pt modelId="{D4566E02-5F6F-4D3D-A35A-343D9978AAF5}" type="sibTrans" cxnId="{9CC41F45-2F76-424C-89A8-B15B1ED79984}">
      <dgm:prSet/>
      <dgm:spPr/>
    </dgm:pt>
    <dgm:pt modelId="{8CE6D007-AD24-4A95-93FC-9A4DF847FE42}" type="pres">
      <dgm:prSet presAssocID="{B499E2E5-D693-4922-8F1A-80ADB711D0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096DC47-8546-4F3E-93B5-57034DA137CF}" type="pres">
      <dgm:prSet presAssocID="{28100C05-0ACB-4725-BAEF-06E1A3A7850D}" presName="composite" presStyleCnt="0"/>
      <dgm:spPr/>
    </dgm:pt>
    <dgm:pt modelId="{35B633DB-E45E-42EB-BBE1-FC99046C9FC7}" type="pres">
      <dgm:prSet presAssocID="{28100C05-0ACB-4725-BAEF-06E1A3A7850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B2500B-7717-47D0-BBD8-624C7AAD48D1}" type="pres">
      <dgm:prSet presAssocID="{28100C05-0ACB-4725-BAEF-06E1A3A7850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E94683-3A69-4784-AC54-933C2D33D9FA}" type="pres">
      <dgm:prSet presAssocID="{65A7BB46-D0ED-4D0E-B314-CF6BC38E5C61}" presName="sp" presStyleCnt="0"/>
      <dgm:spPr/>
    </dgm:pt>
    <dgm:pt modelId="{42867D5A-94D4-4D80-A383-6A66ED777352}" type="pres">
      <dgm:prSet presAssocID="{1E7BA707-56CA-46D9-B077-C16DB987B26E}" presName="composite" presStyleCnt="0"/>
      <dgm:spPr/>
    </dgm:pt>
    <dgm:pt modelId="{A4D60A6F-FA60-4D7C-BBF9-B9DDBAE8D93D}" type="pres">
      <dgm:prSet presAssocID="{1E7BA707-56CA-46D9-B077-C16DB987B26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28FCB6-438C-4D33-8D2C-DF6952662E77}" type="pres">
      <dgm:prSet presAssocID="{1E7BA707-56CA-46D9-B077-C16DB987B26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EF6BC8-B4D3-4535-ACE3-25DE946453D5}" type="pres">
      <dgm:prSet presAssocID="{97597100-2EB5-499C-94C3-7B07368D7B36}" presName="sp" presStyleCnt="0"/>
      <dgm:spPr/>
    </dgm:pt>
    <dgm:pt modelId="{F64AF7A0-988C-4487-AE8C-6ACF11FA9191}" type="pres">
      <dgm:prSet presAssocID="{87A47020-8207-49A6-B378-406F544C4C96}" presName="composite" presStyleCnt="0"/>
      <dgm:spPr/>
    </dgm:pt>
    <dgm:pt modelId="{72E232C1-1751-4664-9B05-982F3443BE97}" type="pres">
      <dgm:prSet presAssocID="{87A47020-8207-49A6-B378-406F544C4C9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345B33-637B-4F9B-9985-C5E5577B20FA}" type="pres">
      <dgm:prSet presAssocID="{87A47020-8207-49A6-B378-406F544C4C9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585D44-D6BE-456C-84BD-C2BBB8A89FDD}" type="pres">
      <dgm:prSet presAssocID="{57E9A1A5-4A0C-456B-A235-55E73AEB9815}" presName="sp" presStyleCnt="0"/>
      <dgm:spPr/>
    </dgm:pt>
    <dgm:pt modelId="{A0985540-A820-4D50-BAD8-03F42D1E327F}" type="pres">
      <dgm:prSet presAssocID="{2D870F4E-CFE1-4429-B157-AE5CBEC8F793}" presName="composite" presStyleCnt="0"/>
      <dgm:spPr/>
    </dgm:pt>
    <dgm:pt modelId="{097321E8-127E-4B2E-A5B2-6070779F92D6}" type="pres">
      <dgm:prSet presAssocID="{2D870F4E-CFE1-4429-B157-AE5CBEC8F79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BF93A5-2EC4-4705-8FC2-2AF85F2BB480}" type="pres">
      <dgm:prSet presAssocID="{2D870F4E-CFE1-4429-B157-AE5CBEC8F79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C02DF78-857A-4CBF-8437-95026205D590}" srcId="{B499E2E5-D693-4922-8F1A-80ADB711D05F}" destId="{1E7BA707-56CA-46D9-B077-C16DB987B26E}" srcOrd="1" destOrd="0" parTransId="{941ED284-9A47-47A5-ADCA-9C21F9080E98}" sibTransId="{97597100-2EB5-499C-94C3-7B07368D7B36}"/>
    <dgm:cxn modelId="{6BBBF62B-11F8-4F44-ABE5-7BC48E107FE4}" srcId="{B499E2E5-D693-4922-8F1A-80ADB711D05F}" destId="{28100C05-0ACB-4725-BAEF-06E1A3A7850D}" srcOrd="0" destOrd="0" parTransId="{D43094EE-1247-4BA3-BA9C-F72D28CD7494}" sibTransId="{65A7BB46-D0ED-4D0E-B314-CF6BC38E5C61}"/>
    <dgm:cxn modelId="{1E3E6572-ABC3-4B66-A8D2-7FFC1A77BA6B}" type="presOf" srcId="{2D870F4E-CFE1-4429-B157-AE5CBEC8F793}" destId="{097321E8-127E-4B2E-A5B2-6070779F92D6}" srcOrd="0" destOrd="0" presId="urn:microsoft.com/office/officeart/2005/8/layout/chevron2"/>
    <dgm:cxn modelId="{B9A45CFD-2C56-475D-943F-4EBC51196F01}" type="presOf" srcId="{B0AED5DE-86BE-471E-8933-8D4CA4105922}" destId="{DBB2500B-7717-47D0-BBD8-624C7AAD48D1}" srcOrd="0" destOrd="0" presId="urn:microsoft.com/office/officeart/2005/8/layout/chevron2"/>
    <dgm:cxn modelId="{204DED6F-1DE7-4FFA-820D-08B454BE8FD2}" srcId="{28100C05-0ACB-4725-BAEF-06E1A3A7850D}" destId="{B0AED5DE-86BE-471E-8933-8D4CA4105922}" srcOrd="0" destOrd="0" parTransId="{420D2876-6EB8-41C3-89F8-7AB544B517E9}" sibTransId="{B67B890E-299D-4088-9168-0E0C859E54EA}"/>
    <dgm:cxn modelId="{7625BE73-D92B-4A2F-AA10-78C3EDA59E81}" type="presOf" srcId="{87A47020-8207-49A6-B378-406F544C4C96}" destId="{72E232C1-1751-4664-9B05-982F3443BE97}" srcOrd="0" destOrd="0" presId="urn:microsoft.com/office/officeart/2005/8/layout/chevron2"/>
    <dgm:cxn modelId="{65BEF5CD-FBF8-4A4F-A970-538F5D5EF8B7}" type="presOf" srcId="{38CAC380-1F4F-4409-ABF0-1C678A742411}" destId="{32BF93A5-2EC4-4705-8FC2-2AF85F2BB480}" srcOrd="0" destOrd="0" presId="urn:microsoft.com/office/officeart/2005/8/layout/chevron2"/>
    <dgm:cxn modelId="{79C543D9-7646-4943-A67B-F6C9AADFDF0F}" srcId="{B499E2E5-D693-4922-8F1A-80ADB711D05F}" destId="{2D870F4E-CFE1-4429-B157-AE5CBEC8F793}" srcOrd="3" destOrd="0" parTransId="{28AC2D6A-5C97-49F0-933C-B68AFA27E921}" sibTransId="{F6AC0DBC-5E6B-42C0-905E-885295365C9D}"/>
    <dgm:cxn modelId="{561A380A-1DD9-4273-B1FD-7890DA49C589}" type="presOf" srcId="{B499E2E5-D693-4922-8F1A-80ADB711D05F}" destId="{8CE6D007-AD24-4A95-93FC-9A4DF847FE42}" srcOrd="0" destOrd="0" presId="urn:microsoft.com/office/officeart/2005/8/layout/chevron2"/>
    <dgm:cxn modelId="{63A5B037-6211-4BAD-89D8-5FDA8DF916B1}" type="presOf" srcId="{66D458AF-49E6-4B19-8341-63F4D3C66F31}" destId="{9528FCB6-438C-4D33-8D2C-DF6952662E77}" srcOrd="0" destOrd="0" presId="urn:microsoft.com/office/officeart/2005/8/layout/chevron2"/>
    <dgm:cxn modelId="{9D3B13DC-CCCE-4315-AAD4-4F40B164E094}" type="presOf" srcId="{34B2AEFA-5573-42B5-A7ED-1C6FFFE7A568}" destId="{E6345B33-637B-4F9B-9985-C5E5577B20FA}" srcOrd="0" destOrd="0" presId="urn:microsoft.com/office/officeart/2005/8/layout/chevron2"/>
    <dgm:cxn modelId="{6D177D6C-E85C-44D0-A947-FE3C767B1AE8}" type="presOf" srcId="{1E7BA707-56CA-46D9-B077-C16DB987B26E}" destId="{A4D60A6F-FA60-4D7C-BBF9-B9DDBAE8D93D}" srcOrd="0" destOrd="0" presId="urn:microsoft.com/office/officeart/2005/8/layout/chevron2"/>
    <dgm:cxn modelId="{295B69B5-D9F2-487A-893D-ED2461F4B2EA}" srcId="{1E7BA707-56CA-46D9-B077-C16DB987B26E}" destId="{66D458AF-49E6-4B19-8341-63F4D3C66F31}" srcOrd="0" destOrd="0" parTransId="{A61AD2B3-AEB4-489D-BE30-01D5535E6DB9}" sibTransId="{B0C859B0-80F5-4FAD-9C36-BAF2716BD2A9}"/>
    <dgm:cxn modelId="{787D9D9F-1F0F-4F74-A6F1-104DC8D1ACC5}" srcId="{B499E2E5-D693-4922-8F1A-80ADB711D05F}" destId="{87A47020-8207-49A6-B378-406F544C4C96}" srcOrd="2" destOrd="0" parTransId="{19A0F525-B4FA-4755-869A-FB70D74BF46C}" sibTransId="{57E9A1A5-4A0C-456B-A235-55E73AEB9815}"/>
    <dgm:cxn modelId="{9CC41F45-2F76-424C-89A8-B15B1ED79984}" srcId="{87A47020-8207-49A6-B378-406F544C4C96}" destId="{34B2AEFA-5573-42B5-A7ED-1C6FFFE7A568}" srcOrd="0" destOrd="0" parTransId="{0A05C89F-4C96-4AA9-BBA5-7654F74F9168}" sibTransId="{D4566E02-5F6F-4D3D-A35A-343D9978AAF5}"/>
    <dgm:cxn modelId="{04979D62-2826-42DF-A673-7F82A38604C3}" type="presOf" srcId="{28100C05-0ACB-4725-BAEF-06E1A3A7850D}" destId="{35B633DB-E45E-42EB-BBE1-FC99046C9FC7}" srcOrd="0" destOrd="0" presId="urn:microsoft.com/office/officeart/2005/8/layout/chevron2"/>
    <dgm:cxn modelId="{70AE9B63-C5A3-4109-B254-3A81494A2A91}" srcId="{2D870F4E-CFE1-4429-B157-AE5CBEC8F793}" destId="{38CAC380-1F4F-4409-ABF0-1C678A742411}" srcOrd="0" destOrd="0" parTransId="{4B020F50-474C-4AE6-AFD0-1556BCAF7796}" sibTransId="{691F986B-271E-4433-BCA5-2DFB2C52B345}"/>
    <dgm:cxn modelId="{51F9BF87-A3C7-40C2-AD9B-3224BD864731}" type="presParOf" srcId="{8CE6D007-AD24-4A95-93FC-9A4DF847FE42}" destId="{D096DC47-8546-4F3E-93B5-57034DA137CF}" srcOrd="0" destOrd="0" presId="urn:microsoft.com/office/officeart/2005/8/layout/chevron2"/>
    <dgm:cxn modelId="{5C41046E-895E-449F-B53E-B12D6B8EDAEF}" type="presParOf" srcId="{D096DC47-8546-4F3E-93B5-57034DA137CF}" destId="{35B633DB-E45E-42EB-BBE1-FC99046C9FC7}" srcOrd="0" destOrd="0" presId="urn:microsoft.com/office/officeart/2005/8/layout/chevron2"/>
    <dgm:cxn modelId="{648D30C4-EFCF-430D-AA81-1C44BDDCCF95}" type="presParOf" srcId="{D096DC47-8546-4F3E-93B5-57034DA137CF}" destId="{DBB2500B-7717-47D0-BBD8-624C7AAD48D1}" srcOrd="1" destOrd="0" presId="urn:microsoft.com/office/officeart/2005/8/layout/chevron2"/>
    <dgm:cxn modelId="{721FF420-09A3-4CBF-A329-E1539BAA4CB5}" type="presParOf" srcId="{8CE6D007-AD24-4A95-93FC-9A4DF847FE42}" destId="{47E94683-3A69-4784-AC54-933C2D33D9FA}" srcOrd="1" destOrd="0" presId="urn:microsoft.com/office/officeart/2005/8/layout/chevron2"/>
    <dgm:cxn modelId="{52C3BD8F-6672-4AB1-9FB2-651AE3BF063B}" type="presParOf" srcId="{8CE6D007-AD24-4A95-93FC-9A4DF847FE42}" destId="{42867D5A-94D4-4D80-A383-6A66ED777352}" srcOrd="2" destOrd="0" presId="urn:microsoft.com/office/officeart/2005/8/layout/chevron2"/>
    <dgm:cxn modelId="{FAE2055D-7FF5-4245-A379-809E5A9602F4}" type="presParOf" srcId="{42867D5A-94D4-4D80-A383-6A66ED777352}" destId="{A4D60A6F-FA60-4D7C-BBF9-B9DDBAE8D93D}" srcOrd="0" destOrd="0" presId="urn:microsoft.com/office/officeart/2005/8/layout/chevron2"/>
    <dgm:cxn modelId="{22E1A154-860C-42D5-9DD8-322AA185607F}" type="presParOf" srcId="{42867D5A-94D4-4D80-A383-6A66ED777352}" destId="{9528FCB6-438C-4D33-8D2C-DF6952662E77}" srcOrd="1" destOrd="0" presId="urn:microsoft.com/office/officeart/2005/8/layout/chevron2"/>
    <dgm:cxn modelId="{913A0B6F-78B0-433A-BF6C-1BAD953925AD}" type="presParOf" srcId="{8CE6D007-AD24-4A95-93FC-9A4DF847FE42}" destId="{8BEF6BC8-B4D3-4535-ACE3-25DE946453D5}" srcOrd="3" destOrd="0" presId="urn:microsoft.com/office/officeart/2005/8/layout/chevron2"/>
    <dgm:cxn modelId="{0D190F30-A63B-40B5-9B7B-C18C2869F5DF}" type="presParOf" srcId="{8CE6D007-AD24-4A95-93FC-9A4DF847FE42}" destId="{F64AF7A0-988C-4487-AE8C-6ACF11FA9191}" srcOrd="4" destOrd="0" presId="urn:microsoft.com/office/officeart/2005/8/layout/chevron2"/>
    <dgm:cxn modelId="{058A9981-61AE-466B-B7E1-6024D66E4DB2}" type="presParOf" srcId="{F64AF7A0-988C-4487-AE8C-6ACF11FA9191}" destId="{72E232C1-1751-4664-9B05-982F3443BE97}" srcOrd="0" destOrd="0" presId="urn:microsoft.com/office/officeart/2005/8/layout/chevron2"/>
    <dgm:cxn modelId="{2A811EF2-6EA4-40B9-96CA-AE32690EDCEB}" type="presParOf" srcId="{F64AF7A0-988C-4487-AE8C-6ACF11FA9191}" destId="{E6345B33-637B-4F9B-9985-C5E5577B20FA}" srcOrd="1" destOrd="0" presId="urn:microsoft.com/office/officeart/2005/8/layout/chevron2"/>
    <dgm:cxn modelId="{FCAC56C2-4B00-4054-B1AB-2C6CE65B5BE3}" type="presParOf" srcId="{8CE6D007-AD24-4A95-93FC-9A4DF847FE42}" destId="{DA585D44-D6BE-456C-84BD-C2BBB8A89FDD}" srcOrd="5" destOrd="0" presId="urn:microsoft.com/office/officeart/2005/8/layout/chevron2"/>
    <dgm:cxn modelId="{F85879F3-7550-4400-B514-9C42714AC2A8}" type="presParOf" srcId="{8CE6D007-AD24-4A95-93FC-9A4DF847FE42}" destId="{A0985540-A820-4D50-BAD8-03F42D1E327F}" srcOrd="6" destOrd="0" presId="urn:microsoft.com/office/officeart/2005/8/layout/chevron2"/>
    <dgm:cxn modelId="{129D8CD6-74E6-4CAA-8338-880E2F14DD4F}" type="presParOf" srcId="{A0985540-A820-4D50-BAD8-03F42D1E327F}" destId="{097321E8-127E-4B2E-A5B2-6070779F92D6}" srcOrd="0" destOrd="0" presId="urn:microsoft.com/office/officeart/2005/8/layout/chevron2"/>
    <dgm:cxn modelId="{67359DB0-F953-44C4-BFF3-D1DD80EA8C10}" type="presParOf" srcId="{A0985540-A820-4D50-BAD8-03F42D1E327F}" destId="{32BF93A5-2EC4-4705-8FC2-2AF85F2BB4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938DC8-9DB5-4FEE-9DAC-0BBB7A4D974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C3320A61-890E-4B4A-B026-8E4C0258020D}">
      <dgm:prSet phldrT="[Text]"/>
      <dgm:spPr/>
      <dgm:t>
        <a:bodyPr/>
        <a:lstStyle/>
        <a:p>
          <a:r>
            <a:rPr lang="en-US" dirty="0" err="1" smtClean="0"/>
            <a:t>Meningkatnya</a:t>
          </a:r>
          <a:r>
            <a:rPr lang="en-US" dirty="0" smtClean="0"/>
            <a:t> </a:t>
          </a:r>
          <a:r>
            <a:rPr lang="en-US" dirty="0" err="1" smtClean="0"/>
            <a:t>akses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endParaRPr lang="id-ID" dirty="0"/>
        </a:p>
      </dgm:t>
    </dgm:pt>
    <dgm:pt modelId="{05EC58A6-7F3C-4A2B-A578-64077FF0893D}" type="parTrans" cxnId="{2F4B437B-4C09-46D6-AB5B-8C35C42745C1}">
      <dgm:prSet/>
      <dgm:spPr/>
      <dgm:t>
        <a:bodyPr/>
        <a:lstStyle/>
        <a:p>
          <a:endParaRPr lang="id-ID"/>
        </a:p>
      </dgm:t>
    </dgm:pt>
    <dgm:pt modelId="{B62C4FFC-84F9-4688-AEAE-B01EA1E124F0}" type="sibTrans" cxnId="{2F4B437B-4C09-46D6-AB5B-8C35C42745C1}">
      <dgm:prSet/>
      <dgm:spPr/>
      <dgm:t>
        <a:bodyPr/>
        <a:lstStyle/>
        <a:p>
          <a:endParaRPr lang="id-ID"/>
        </a:p>
      </dgm:t>
    </dgm:pt>
    <dgm:pt modelId="{C2EB900E-890F-463C-8D19-3E4A32447541}">
      <dgm:prSet phldrT="[Text]"/>
      <dgm:spPr/>
      <dgm:t>
        <a:bodyPr/>
        <a:lstStyle/>
        <a:p>
          <a:r>
            <a:rPr lang="en-US" dirty="0" err="1" smtClean="0"/>
            <a:t>Meningkatnya</a:t>
          </a:r>
          <a:r>
            <a:rPr lang="en-US" dirty="0" smtClean="0"/>
            <a:t> </a:t>
          </a:r>
          <a:r>
            <a:rPr lang="en-US" dirty="0" err="1" smtClean="0"/>
            <a:t>prevalensi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penyakit</a:t>
          </a:r>
          <a:r>
            <a:rPr lang="en-US" dirty="0" smtClean="0"/>
            <a:t> </a:t>
          </a:r>
          <a:r>
            <a:rPr lang="en-US" dirty="0" err="1" smtClean="0"/>
            <a:t>kronis</a:t>
          </a:r>
          <a:r>
            <a:rPr lang="en-US" dirty="0" smtClean="0"/>
            <a:t> </a:t>
          </a:r>
          <a:endParaRPr lang="id-ID" dirty="0"/>
        </a:p>
      </dgm:t>
    </dgm:pt>
    <dgm:pt modelId="{D952A9D7-4404-4E7F-8B49-A20A40E229C9}" type="parTrans" cxnId="{9FE56267-6F70-43C2-B196-EB080E434CA7}">
      <dgm:prSet/>
      <dgm:spPr/>
      <dgm:t>
        <a:bodyPr/>
        <a:lstStyle/>
        <a:p>
          <a:endParaRPr lang="id-ID"/>
        </a:p>
      </dgm:t>
    </dgm:pt>
    <dgm:pt modelId="{755C9376-C1DF-43CB-A2E7-12C0A67E36D8}" type="sibTrans" cxnId="{9FE56267-6F70-43C2-B196-EB080E434CA7}">
      <dgm:prSet/>
      <dgm:spPr/>
      <dgm:t>
        <a:bodyPr/>
        <a:lstStyle/>
        <a:p>
          <a:endParaRPr lang="id-ID"/>
        </a:p>
      </dgm:t>
    </dgm:pt>
    <dgm:pt modelId="{EC47D0E8-B9D6-43A0-BB87-C870AF41D927}">
      <dgm:prSet phldrT="[Text]"/>
      <dgm:spPr/>
      <dgm:t>
        <a:bodyPr/>
        <a:lstStyle/>
        <a:p>
          <a:r>
            <a:rPr lang="en-US" dirty="0" err="1" smtClean="0"/>
            <a:t>Meningkatnmya</a:t>
          </a:r>
          <a:r>
            <a:rPr lang="en-US" dirty="0" smtClean="0"/>
            <a:t> rasa </a:t>
          </a:r>
          <a:r>
            <a:rPr lang="en-US" dirty="0" err="1" smtClean="0"/>
            <a:t>membutuhkan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kualitas</a:t>
          </a:r>
          <a:r>
            <a:rPr lang="en-US" dirty="0" smtClean="0"/>
            <a:t> </a:t>
          </a:r>
          <a:r>
            <a:rPr lang="en-US" dirty="0" err="1" smtClean="0"/>
            <a:t>hidup</a:t>
          </a:r>
          <a:r>
            <a:rPr lang="en-US" dirty="0" smtClean="0"/>
            <a:t> </a:t>
          </a:r>
          <a:endParaRPr lang="id-ID" dirty="0"/>
        </a:p>
      </dgm:t>
    </dgm:pt>
    <dgm:pt modelId="{10046D34-0A38-4D97-AF93-54F5C7BE6E0C}" type="parTrans" cxnId="{1151CC06-8A94-40B4-9CA6-68925F9A90DC}">
      <dgm:prSet/>
      <dgm:spPr/>
      <dgm:t>
        <a:bodyPr/>
        <a:lstStyle/>
        <a:p>
          <a:endParaRPr lang="id-ID"/>
        </a:p>
      </dgm:t>
    </dgm:pt>
    <dgm:pt modelId="{8B43541E-F96A-4E38-962B-38E3C10ED66B}" type="sibTrans" cxnId="{1151CC06-8A94-40B4-9CA6-68925F9A90DC}">
      <dgm:prSet/>
      <dgm:spPr/>
      <dgm:t>
        <a:bodyPr/>
        <a:lstStyle/>
        <a:p>
          <a:endParaRPr lang="id-ID"/>
        </a:p>
      </dgm:t>
    </dgm:pt>
    <dgm:pt modelId="{FC9D9F0E-AE44-4885-9FE6-978857E1D541}">
      <dgm:prSet/>
      <dgm:spPr/>
      <dgm:t>
        <a:bodyPr/>
        <a:lstStyle/>
        <a:p>
          <a:r>
            <a:rPr lang="en-US" smtClean="0"/>
            <a:t>Menurunnya semangat/keinginan dalam scientific breakthroughs</a:t>
          </a:r>
          <a:endParaRPr lang="id-ID"/>
        </a:p>
      </dgm:t>
    </dgm:pt>
    <dgm:pt modelId="{1FA0457B-BF65-4994-A7CF-F0F42BC0B5EB}" type="parTrans" cxnId="{903342C0-2C4B-42F9-A160-6C6851714289}">
      <dgm:prSet/>
      <dgm:spPr/>
      <dgm:t>
        <a:bodyPr/>
        <a:lstStyle/>
        <a:p>
          <a:endParaRPr lang="id-ID"/>
        </a:p>
      </dgm:t>
    </dgm:pt>
    <dgm:pt modelId="{5DD04799-2DFA-4A1F-9965-B60016FB72A1}" type="sibTrans" cxnId="{903342C0-2C4B-42F9-A160-6C6851714289}">
      <dgm:prSet/>
      <dgm:spPr/>
      <dgm:t>
        <a:bodyPr/>
        <a:lstStyle/>
        <a:p>
          <a:endParaRPr lang="id-ID"/>
        </a:p>
      </dgm:t>
    </dgm:pt>
    <dgm:pt modelId="{BD3E18FF-9D3A-46CF-B097-5A0A87A87A17}">
      <dgm:prSet/>
      <dgm:spPr/>
      <dgm:t>
        <a:bodyPr/>
        <a:lstStyle/>
        <a:p>
          <a:r>
            <a:rPr lang="en-US" smtClean="0"/>
            <a:t>Berkurang nya toleransi dalam paternalistik </a:t>
          </a:r>
          <a:endParaRPr lang="id-ID"/>
        </a:p>
      </dgm:t>
    </dgm:pt>
    <dgm:pt modelId="{902AFE2D-9384-4EBD-9B7B-391128A905D7}" type="parTrans" cxnId="{9EC74F29-CED0-44C3-A435-48BDA4E66AE7}">
      <dgm:prSet/>
      <dgm:spPr/>
      <dgm:t>
        <a:bodyPr/>
        <a:lstStyle/>
        <a:p>
          <a:endParaRPr lang="id-ID"/>
        </a:p>
      </dgm:t>
    </dgm:pt>
    <dgm:pt modelId="{B2272F72-4EA7-49AF-A8C7-FAFF645B7CF4}" type="sibTrans" cxnId="{9EC74F29-CED0-44C3-A435-48BDA4E66AE7}">
      <dgm:prSet/>
      <dgm:spPr/>
      <dgm:t>
        <a:bodyPr/>
        <a:lstStyle/>
        <a:p>
          <a:endParaRPr lang="id-ID"/>
        </a:p>
      </dgm:t>
    </dgm:pt>
    <dgm:pt modelId="{0E6828FF-F026-4E2D-BC92-DC13AF296C57}">
      <dgm:prSet/>
      <dgm:spPr/>
      <dgm:t>
        <a:bodyPr/>
        <a:lstStyle/>
        <a:p>
          <a:r>
            <a:rPr lang="en-US" smtClean="0"/>
            <a:t>Meningkatnya interest tentang spiritualitas</a:t>
          </a:r>
          <a:endParaRPr lang="id-ID"/>
        </a:p>
      </dgm:t>
    </dgm:pt>
    <dgm:pt modelId="{C65162E9-053C-4BBE-9966-D824BD437E92}" type="parTrans" cxnId="{D4B4F2EB-EEA2-4CF4-8DB4-01EAC25D5830}">
      <dgm:prSet/>
      <dgm:spPr/>
      <dgm:t>
        <a:bodyPr/>
        <a:lstStyle/>
        <a:p>
          <a:endParaRPr lang="id-ID"/>
        </a:p>
      </dgm:t>
    </dgm:pt>
    <dgm:pt modelId="{DB21A8D9-F2E2-42DA-8895-67556C860448}" type="sibTrans" cxnId="{D4B4F2EB-EEA2-4CF4-8DB4-01EAC25D5830}">
      <dgm:prSet/>
      <dgm:spPr/>
      <dgm:t>
        <a:bodyPr/>
        <a:lstStyle/>
        <a:p>
          <a:endParaRPr lang="id-ID"/>
        </a:p>
      </dgm:t>
    </dgm:pt>
    <dgm:pt modelId="{B15D7A1F-4CDB-4883-AD0C-D686702F48FF}" type="pres">
      <dgm:prSet presAssocID="{CA938DC8-9DB5-4FEE-9DAC-0BBB7A4D9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2674C1E-C402-4AE2-B2C6-E19300279921}" type="pres">
      <dgm:prSet presAssocID="{C3320A61-890E-4B4A-B026-8E4C0258020D}" presName="parentLin" presStyleCnt="0"/>
      <dgm:spPr/>
    </dgm:pt>
    <dgm:pt modelId="{FA9A5200-912B-46A3-AB19-A358E522B4FF}" type="pres">
      <dgm:prSet presAssocID="{C3320A61-890E-4B4A-B026-8E4C0258020D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BDA74ED3-EC4B-4D86-AC80-2699277DC61E}" type="pres">
      <dgm:prSet presAssocID="{C3320A61-890E-4B4A-B026-8E4C0258020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636169-C2B7-40D9-ACE6-E429CF53D103}" type="pres">
      <dgm:prSet presAssocID="{C3320A61-890E-4B4A-B026-8E4C0258020D}" presName="negativeSpace" presStyleCnt="0"/>
      <dgm:spPr/>
    </dgm:pt>
    <dgm:pt modelId="{B556802D-1BA2-406B-92FD-81F1133A038F}" type="pres">
      <dgm:prSet presAssocID="{C3320A61-890E-4B4A-B026-8E4C0258020D}" presName="childText" presStyleLbl="conFgAcc1" presStyleIdx="0" presStyleCnt="6">
        <dgm:presLayoutVars>
          <dgm:bulletEnabled val="1"/>
        </dgm:presLayoutVars>
      </dgm:prSet>
      <dgm:spPr/>
    </dgm:pt>
    <dgm:pt modelId="{2D3575F3-D0D0-4F13-A10B-1D563F8C3770}" type="pres">
      <dgm:prSet presAssocID="{B62C4FFC-84F9-4688-AEAE-B01EA1E124F0}" presName="spaceBetweenRectangles" presStyleCnt="0"/>
      <dgm:spPr/>
    </dgm:pt>
    <dgm:pt modelId="{DE523F29-A899-408B-BEFF-B615230B62AB}" type="pres">
      <dgm:prSet presAssocID="{C2EB900E-890F-463C-8D19-3E4A32447541}" presName="parentLin" presStyleCnt="0"/>
      <dgm:spPr/>
    </dgm:pt>
    <dgm:pt modelId="{3A9F54FF-3400-44B5-A854-407AEB330AE1}" type="pres">
      <dgm:prSet presAssocID="{C2EB900E-890F-463C-8D19-3E4A32447541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FE150B31-D7DA-4268-B8BC-CCF0C34F9190}" type="pres">
      <dgm:prSet presAssocID="{C2EB900E-890F-463C-8D19-3E4A3244754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9CF7D8-CDF9-4980-B121-C646FDB367BA}" type="pres">
      <dgm:prSet presAssocID="{C2EB900E-890F-463C-8D19-3E4A32447541}" presName="negativeSpace" presStyleCnt="0"/>
      <dgm:spPr/>
    </dgm:pt>
    <dgm:pt modelId="{0CDF287B-54BB-4991-86F1-970EED3B7FE5}" type="pres">
      <dgm:prSet presAssocID="{C2EB900E-890F-463C-8D19-3E4A32447541}" presName="childText" presStyleLbl="conFgAcc1" presStyleIdx="1" presStyleCnt="6">
        <dgm:presLayoutVars>
          <dgm:bulletEnabled val="1"/>
        </dgm:presLayoutVars>
      </dgm:prSet>
      <dgm:spPr/>
    </dgm:pt>
    <dgm:pt modelId="{DD0C43C6-24D2-427E-AFDE-9C07AC453B79}" type="pres">
      <dgm:prSet presAssocID="{755C9376-C1DF-43CB-A2E7-12C0A67E36D8}" presName="spaceBetweenRectangles" presStyleCnt="0"/>
      <dgm:spPr/>
    </dgm:pt>
    <dgm:pt modelId="{C7C8BCB1-8230-467A-B430-8BE7EF9332E4}" type="pres">
      <dgm:prSet presAssocID="{EC47D0E8-B9D6-43A0-BB87-C870AF41D927}" presName="parentLin" presStyleCnt="0"/>
      <dgm:spPr/>
    </dgm:pt>
    <dgm:pt modelId="{1B8927D5-AFDD-4B05-A502-53FEE9923D89}" type="pres">
      <dgm:prSet presAssocID="{EC47D0E8-B9D6-43A0-BB87-C870AF41D927}" presName="parentLeftMargin" presStyleLbl="node1" presStyleIdx="1" presStyleCnt="6"/>
      <dgm:spPr/>
      <dgm:t>
        <a:bodyPr/>
        <a:lstStyle/>
        <a:p>
          <a:endParaRPr lang="id-ID"/>
        </a:p>
      </dgm:t>
    </dgm:pt>
    <dgm:pt modelId="{C0F85D00-DD9F-4581-9BF6-1B4F41485242}" type="pres">
      <dgm:prSet presAssocID="{EC47D0E8-B9D6-43A0-BB87-C870AF41D92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7EBFD2-B4A1-4A21-9688-42442127622A}" type="pres">
      <dgm:prSet presAssocID="{EC47D0E8-B9D6-43A0-BB87-C870AF41D927}" presName="negativeSpace" presStyleCnt="0"/>
      <dgm:spPr/>
    </dgm:pt>
    <dgm:pt modelId="{EC0271E1-DD70-4FE7-9E8B-DC348AD2E45B}" type="pres">
      <dgm:prSet presAssocID="{EC47D0E8-B9D6-43A0-BB87-C870AF41D927}" presName="childText" presStyleLbl="conFgAcc1" presStyleIdx="2" presStyleCnt="6">
        <dgm:presLayoutVars>
          <dgm:bulletEnabled val="1"/>
        </dgm:presLayoutVars>
      </dgm:prSet>
      <dgm:spPr/>
    </dgm:pt>
    <dgm:pt modelId="{3CA5510F-3343-4720-8BE3-4E69B6CB52C5}" type="pres">
      <dgm:prSet presAssocID="{8B43541E-F96A-4E38-962B-38E3C10ED66B}" presName="spaceBetweenRectangles" presStyleCnt="0"/>
      <dgm:spPr/>
    </dgm:pt>
    <dgm:pt modelId="{311DA7A5-B4EB-404F-82DF-ECD6DDF47EDE}" type="pres">
      <dgm:prSet presAssocID="{FC9D9F0E-AE44-4885-9FE6-978857E1D541}" presName="parentLin" presStyleCnt="0"/>
      <dgm:spPr/>
    </dgm:pt>
    <dgm:pt modelId="{A66844F3-7F90-43CD-B94B-8EDDEF7FB21C}" type="pres">
      <dgm:prSet presAssocID="{FC9D9F0E-AE44-4885-9FE6-978857E1D541}" presName="parentLeftMargin" presStyleLbl="node1" presStyleIdx="2" presStyleCnt="6"/>
      <dgm:spPr/>
      <dgm:t>
        <a:bodyPr/>
        <a:lstStyle/>
        <a:p>
          <a:endParaRPr lang="id-ID"/>
        </a:p>
      </dgm:t>
    </dgm:pt>
    <dgm:pt modelId="{68F03D8C-1A6E-4540-96D9-90878B723BD8}" type="pres">
      <dgm:prSet presAssocID="{FC9D9F0E-AE44-4885-9FE6-978857E1D54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9B3ED7-015E-409C-95C2-D2DCB4125759}" type="pres">
      <dgm:prSet presAssocID="{FC9D9F0E-AE44-4885-9FE6-978857E1D541}" presName="negativeSpace" presStyleCnt="0"/>
      <dgm:spPr/>
    </dgm:pt>
    <dgm:pt modelId="{646F552B-8AFE-46D3-B506-055DA3BB4C8A}" type="pres">
      <dgm:prSet presAssocID="{FC9D9F0E-AE44-4885-9FE6-978857E1D541}" presName="childText" presStyleLbl="conFgAcc1" presStyleIdx="3" presStyleCnt="6">
        <dgm:presLayoutVars>
          <dgm:bulletEnabled val="1"/>
        </dgm:presLayoutVars>
      </dgm:prSet>
      <dgm:spPr/>
    </dgm:pt>
    <dgm:pt modelId="{A65FFD12-3555-4116-A89A-D0944E792FE7}" type="pres">
      <dgm:prSet presAssocID="{5DD04799-2DFA-4A1F-9965-B60016FB72A1}" presName="spaceBetweenRectangles" presStyleCnt="0"/>
      <dgm:spPr/>
    </dgm:pt>
    <dgm:pt modelId="{50642BA5-2BE4-4135-A6B6-0A3C1A051603}" type="pres">
      <dgm:prSet presAssocID="{0E6828FF-F026-4E2D-BC92-DC13AF296C57}" presName="parentLin" presStyleCnt="0"/>
      <dgm:spPr/>
    </dgm:pt>
    <dgm:pt modelId="{A3FFE61F-7202-4FD6-9FCD-4A8927EBADD9}" type="pres">
      <dgm:prSet presAssocID="{0E6828FF-F026-4E2D-BC92-DC13AF296C57}" presName="parentLeftMargin" presStyleLbl="node1" presStyleIdx="3" presStyleCnt="6"/>
      <dgm:spPr/>
      <dgm:t>
        <a:bodyPr/>
        <a:lstStyle/>
        <a:p>
          <a:endParaRPr lang="id-ID"/>
        </a:p>
      </dgm:t>
    </dgm:pt>
    <dgm:pt modelId="{DF69AD39-61E7-4AF3-B6AA-11D2EACBE490}" type="pres">
      <dgm:prSet presAssocID="{0E6828FF-F026-4E2D-BC92-DC13AF296C5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7EC433-DF8C-4344-8B44-DF929B52BC7E}" type="pres">
      <dgm:prSet presAssocID="{0E6828FF-F026-4E2D-BC92-DC13AF296C57}" presName="negativeSpace" presStyleCnt="0"/>
      <dgm:spPr/>
    </dgm:pt>
    <dgm:pt modelId="{F1D9F994-1805-4022-8245-7AA950F4EA1E}" type="pres">
      <dgm:prSet presAssocID="{0E6828FF-F026-4E2D-BC92-DC13AF296C57}" presName="childText" presStyleLbl="conFgAcc1" presStyleIdx="4" presStyleCnt="6">
        <dgm:presLayoutVars>
          <dgm:bulletEnabled val="1"/>
        </dgm:presLayoutVars>
      </dgm:prSet>
      <dgm:spPr/>
    </dgm:pt>
    <dgm:pt modelId="{CC705C8E-D1E6-4E67-9251-388A25AD4A93}" type="pres">
      <dgm:prSet presAssocID="{DB21A8D9-F2E2-42DA-8895-67556C860448}" presName="spaceBetweenRectangles" presStyleCnt="0"/>
      <dgm:spPr/>
    </dgm:pt>
    <dgm:pt modelId="{A20BF443-4963-4D3C-AC04-C14825726EDC}" type="pres">
      <dgm:prSet presAssocID="{BD3E18FF-9D3A-46CF-B097-5A0A87A87A17}" presName="parentLin" presStyleCnt="0"/>
      <dgm:spPr/>
    </dgm:pt>
    <dgm:pt modelId="{2913FD7D-A5FD-4E33-BB5F-FC2F95E9F1B9}" type="pres">
      <dgm:prSet presAssocID="{BD3E18FF-9D3A-46CF-B097-5A0A87A87A17}" presName="parentLeftMargin" presStyleLbl="node1" presStyleIdx="4" presStyleCnt="6"/>
      <dgm:spPr/>
      <dgm:t>
        <a:bodyPr/>
        <a:lstStyle/>
        <a:p>
          <a:endParaRPr lang="id-ID"/>
        </a:p>
      </dgm:t>
    </dgm:pt>
    <dgm:pt modelId="{58C28367-7483-4AC2-990A-56313A24980C}" type="pres">
      <dgm:prSet presAssocID="{BD3E18FF-9D3A-46CF-B097-5A0A87A87A1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E08C70-EEF3-47CA-AC85-C8976A70A8C3}" type="pres">
      <dgm:prSet presAssocID="{BD3E18FF-9D3A-46CF-B097-5A0A87A87A17}" presName="negativeSpace" presStyleCnt="0"/>
      <dgm:spPr/>
    </dgm:pt>
    <dgm:pt modelId="{38F69707-93B1-4E14-98EE-FB2F293C087A}" type="pres">
      <dgm:prSet presAssocID="{BD3E18FF-9D3A-46CF-B097-5A0A87A87A1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5A6C23-60EF-4B4C-A754-0C2BC5B25532}" type="presOf" srcId="{0E6828FF-F026-4E2D-BC92-DC13AF296C57}" destId="{DF69AD39-61E7-4AF3-B6AA-11D2EACBE490}" srcOrd="1" destOrd="0" presId="urn:microsoft.com/office/officeart/2005/8/layout/list1"/>
    <dgm:cxn modelId="{213E1C28-36F4-49AD-914F-E7EB7A662852}" type="presOf" srcId="{C3320A61-890E-4B4A-B026-8E4C0258020D}" destId="{FA9A5200-912B-46A3-AB19-A358E522B4FF}" srcOrd="0" destOrd="0" presId="urn:microsoft.com/office/officeart/2005/8/layout/list1"/>
    <dgm:cxn modelId="{55790FFE-67DF-4920-A168-A08FC5504B48}" type="presOf" srcId="{EC47D0E8-B9D6-43A0-BB87-C870AF41D927}" destId="{C0F85D00-DD9F-4581-9BF6-1B4F41485242}" srcOrd="1" destOrd="0" presId="urn:microsoft.com/office/officeart/2005/8/layout/list1"/>
    <dgm:cxn modelId="{DC92F11F-112D-4EAB-B21F-ECF991D68D43}" type="presOf" srcId="{FC9D9F0E-AE44-4885-9FE6-978857E1D541}" destId="{68F03D8C-1A6E-4540-96D9-90878B723BD8}" srcOrd="1" destOrd="0" presId="urn:microsoft.com/office/officeart/2005/8/layout/list1"/>
    <dgm:cxn modelId="{B4817542-3971-42AA-A4D0-E00E2544D816}" type="presOf" srcId="{EC47D0E8-B9D6-43A0-BB87-C870AF41D927}" destId="{1B8927D5-AFDD-4B05-A502-53FEE9923D89}" srcOrd="0" destOrd="0" presId="urn:microsoft.com/office/officeart/2005/8/layout/list1"/>
    <dgm:cxn modelId="{BDAACD2B-AB13-415D-A1BF-AE69A6CEDA6A}" type="presOf" srcId="{C2EB900E-890F-463C-8D19-3E4A32447541}" destId="{3A9F54FF-3400-44B5-A854-407AEB330AE1}" srcOrd="0" destOrd="0" presId="urn:microsoft.com/office/officeart/2005/8/layout/list1"/>
    <dgm:cxn modelId="{9FE56267-6F70-43C2-B196-EB080E434CA7}" srcId="{CA938DC8-9DB5-4FEE-9DAC-0BBB7A4D974F}" destId="{C2EB900E-890F-463C-8D19-3E4A32447541}" srcOrd="1" destOrd="0" parTransId="{D952A9D7-4404-4E7F-8B49-A20A40E229C9}" sibTransId="{755C9376-C1DF-43CB-A2E7-12C0A67E36D8}"/>
    <dgm:cxn modelId="{36658AAF-9E43-4005-A96D-FD609F02B15D}" type="presOf" srcId="{BD3E18FF-9D3A-46CF-B097-5A0A87A87A17}" destId="{58C28367-7483-4AC2-990A-56313A24980C}" srcOrd="1" destOrd="0" presId="urn:microsoft.com/office/officeart/2005/8/layout/list1"/>
    <dgm:cxn modelId="{A9D2C746-D71B-450F-9206-DE487E51F3E1}" type="presOf" srcId="{BD3E18FF-9D3A-46CF-B097-5A0A87A87A17}" destId="{2913FD7D-A5FD-4E33-BB5F-FC2F95E9F1B9}" srcOrd="0" destOrd="0" presId="urn:microsoft.com/office/officeart/2005/8/layout/list1"/>
    <dgm:cxn modelId="{903342C0-2C4B-42F9-A160-6C6851714289}" srcId="{CA938DC8-9DB5-4FEE-9DAC-0BBB7A4D974F}" destId="{FC9D9F0E-AE44-4885-9FE6-978857E1D541}" srcOrd="3" destOrd="0" parTransId="{1FA0457B-BF65-4994-A7CF-F0F42BC0B5EB}" sibTransId="{5DD04799-2DFA-4A1F-9965-B60016FB72A1}"/>
    <dgm:cxn modelId="{68BF1A7D-7DF9-4C7F-A5EF-3143DCDA2970}" type="presOf" srcId="{0E6828FF-F026-4E2D-BC92-DC13AF296C57}" destId="{A3FFE61F-7202-4FD6-9FCD-4A8927EBADD9}" srcOrd="0" destOrd="0" presId="urn:microsoft.com/office/officeart/2005/8/layout/list1"/>
    <dgm:cxn modelId="{4AF11B27-6535-4F4C-9EFB-522ED5E5E9F6}" type="presOf" srcId="{C3320A61-890E-4B4A-B026-8E4C0258020D}" destId="{BDA74ED3-EC4B-4D86-AC80-2699277DC61E}" srcOrd="1" destOrd="0" presId="urn:microsoft.com/office/officeart/2005/8/layout/list1"/>
    <dgm:cxn modelId="{EC8460D9-9D3A-4FD7-8DFB-CFFE63EFC3A2}" type="presOf" srcId="{C2EB900E-890F-463C-8D19-3E4A32447541}" destId="{FE150B31-D7DA-4268-B8BC-CCF0C34F9190}" srcOrd="1" destOrd="0" presId="urn:microsoft.com/office/officeart/2005/8/layout/list1"/>
    <dgm:cxn modelId="{D4B4F2EB-EEA2-4CF4-8DB4-01EAC25D5830}" srcId="{CA938DC8-9DB5-4FEE-9DAC-0BBB7A4D974F}" destId="{0E6828FF-F026-4E2D-BC92-DC13AF296C57}" srcOrd="4" destOrd="0" parTransId="{C65162E9-053C-4BBE-9966-D824BD437E92}" sibTransId="{DB21A8D9-F2E2-42DA-8895-67556C860448}"/>
    <dgm:cxn modelId="{1FFC2016-A0B6-4EB8-AB79-38EB88108FFF}" type="presOf" srcId="{CA938DC8-9DB5-4FEE-9DAC-0BBB7A4D974F}" destId="{B15D7A1F-4CDB-4883-AD0C-D686702F48FF}" srcOrd="0" destOrd="0" presId="urn:microsoft.com/office/officeart/2005/8/layout/list1"/>
    <dgm:cxn modelId="{7932B628-4EB8-445F-8054-2F572373A2A6}" type="presOf" srcId="{FC9D9F0E-AE44-4885-9FE6-978857E1D541}" destId="{A66844F3-7F90-43CD-B94B-8EDDEF7FB21C}" srcOrd="0" destOrd="0" presId="urn:microsoft.com/office/officeart/2005/8/layout/list1"/>
    <dgm:cxn modelId="{2F4B437B-4C09-46D6-AB5B-8C35C42745C1}" srcId="{CA938DC8-9DB5-4FEE-9DAC-0BBB7A4D974F}" destId="{C3320A61-890E-4B4A-B026-8E4C0258020D}" srcOrd="0" destOrd="0" parTransId="{05EC58A6-7F3C-4A2B-A578-64077FF0893D}" sibTransId="{B62C4FFC-84F9-4688-AEAE-B01EA1E124F0}"/>
    <dgm:cxn modelId="{9EC74F29-CED0-44C3-A435-48BDA4E66AE7}" srcId="{CA938DC8-9DB5-4FEE-9DAC-0BBB7A4D974F}" destId="{BD3E18FF-9D3A-46CF-B097-5A0A87A87A17}" srcOrd="5" destOrd="0" parTransId="{902AFE2D-9384-4EBD-9B7B-391128A905D7}" sibTransId="{B2272F72-4EA7-49AF-A8C7-FAFF645B7CF4}"/>
    <dgm:cxn modelId="{1151CC06-8A94-40B4-9CA6-68925F9A90DC}" srcId="{CA938DC8-9DB5-4FEE-9DAC-0BBB7A4D974F}" destId="{EC47D0E8-B9D6-43A0-BB87-C870AF41D927}" srcOrd="2" destOrd="0" parTransId="{10046D34-0A38-4D97-AF93-54F5C7BE6E0C}" sibTransId="{8B43541E-F96A-4E38-962B-38E3C10ED66B}"/>
    <dgm:cxn modelId="{B65D7D2B-6CFB-4997-AB13-83D6C55CC002}" type="presParOf" srcId="{B15D7A1F-4CDB-4883-AD0C-D686702F48FF}" destId="{B2674C1E-C402-4AE2-B2C6-E19300279921}" srcOrd="0" destOrd="0" presId="urn:microsoft.com/office/officeart/2005/8/layout/list1"/>
    <dgm:cxn modelId="{C173583D-2B74-4A9D-B8BA-E0BC728FDABE}" type="presParOf" srcId="{B2674C1E-C402-4AE2-B2C6-E19300279921}" destId="{FA9A5200-912B-46A3-AB19-A358E522B4FF}" srcOrd="0" destOrd="0" presId="urn:microsoft.com/office/officeart/2005/8/layout/list1"/>
    <dgm:cxn modelId="{EFFC3065-5D7E-4AC9-B6A9-91D6BE9DE51B}" type="presParOf" srcId="{B2674C1E-C402-4AE2-B2C6-E19300279921}" destId="{BDA74ED3-EC4B-4D86-AC80-2699277DC61E}" srcOrd="1" destOrd="0" presId="urn:microsoft.com/office/officeart/2005/8/layout/list1"/>
    <dgm:cxn modelId="{02BED9BD-09AC-4912-B05F-319257053D3A}" type="presParOf" srcId="{B15D7A1F-4CDB-4883-AD0C-D686702F48FF}" destId="{68636169-C2B7-40D9-ACE6-E429CF53D103}" srcOrd="1" destOrd="0" presId="urn:microsoft.com/office/officeart/2005/8/layout/list1"/>
    <dgm:cxn modelId="{F25ABD26-D25D-4ADD-A0FF-AF3A6C9E2264}" type="presParOf" srcId="{B15D7A1F-4CDB-4883-AD0C-D686702F48FF}" destId="{B556802D-1BA2-406B-92FD-81F1133A038F}" srcOrd="2" destOrd="0" presId="urn:microsoft.com/office/officeart/2005/8/layout/list1"/>
    <dgm:cxn modelId="{1E6E337D-4034-4931-8C3D-D2F1F9833DE5}" type="presParOf" srcId="{B15D7A1F-4CDB-4883-AD0C-D686702F48FF}" destId="{2D3575F3-D0D0-4F13-A10B-1D563F8C3770}" srcOrd="3" destOrd="0" presId="urn:microsoft.com/office/officeart/2005/8/layout/list1"/>
    <dgm:cxn modelId="{A7C65598-C293-4639-BB16-683665D255EA}" type="presParOf" srcId="{B15D7A1F-4CDB-4883-AD0C-D686702F48FF}" destId="{DE523F29-A899-408B-BEFF-B615230B62AB}" srcOrd="4" destOrd="0" presId="urn:microsoft.com/office/officeart/2005/8/layout/list1"/>
    <dgm:cxn modelId="{54ECAA1D-4A01-4D68-916D-4A4C5753C164}" type="presParOf" srcId="{DE523F29-A899-408B-BEFF-B615230B62AB}" destId="{3A9F54FF-3400-44B5-A854-407AEB330AE1}" srcOrd="0" destOrd="0" presId="urn:microsoft.com/office/officeart/2005/8/layout/list1"/>
    <dgm:cxn modelId="{71561066-DF15-43CA-B6AA-9AB7DAECD4C7}" type="presParOf" srcId="{DE523F29-A899-408B-BEFF-B615230B62AB}" destId="{FE150B31-D7DA-4268-B8BC-CCF0C34F9190}" srcOrd="1" destOrd="0" presId="urn:microsoft.com/office/officeart/2005/8/layout/list1"/>
    <dgm:cxn modelId="{1771EEB9-C65F-4989-B4FB-0474B6AA35CC}" type="presParOf" srcId="{B15D7A1F-4CDB-4883-AD0C-D686702F48FF}" destId="{D59CF7D8-CDF9-4980-B121-C646FDB367BA}" srcOrd="5" destOrd="0" presId="urn:microsoft.com/office/officeart/2005/8/layout/list1"/>
    <dgm:cxn modelId="{E418F970-F5D3-41B0-A971-A2FB365A6434}" type="presParOf" srcId="{B15D7A1F-4CDB-4883-AD0C-D686702F48FF}" destId="{0CDF287B-54BB-4991-86F1-970EED3B7FE5}" srcOrd="6" destOrd="0" presId="urn:microsoft.com/office/officeart/2005/8/layout/list1"/>
    <dgm:cxn modelId="{37743344-391E-4BCC-9C6C-231C984FD2B7}" type="presParOf" srcId="{B15D7A1F-4CDB-4883-AD0C-D686702F48FF}" destId="{DD0C43C6-24D2-427E-AFDE-9C07AC453B79}" srcOrd="7" destOrd="0" presId="urn:microsoft.com/office/officeart/2005/8/layout/list1"/>
    <dgm:cxn modelId="{0C370D5F-2483-4BCB-830B-958B1AD153B2}" type="presParOf" srcId="{B15D7A1F-4CDB-4883-AD0C-D686702F48FF}" destId="{C7C8BCB1-8230-467A-B430-8BE7EF9332E4}" srcOrd="8" destOrd="0" presId="urn:microsoft.com/office/officeart/2005/8/layout/list1"/>
    <dgm:cxn modelId="{CAD0A926-20C2-4D33-94A1-8DD0391BB51C}" type="presParOf" srcId="{C7C8BCB1-8230-467A-B430-8BE7EF9332E4}" destId="{1B8927D5-AFDD-4B05-A502-53FEE9923D89}" srcOrd="0" destOrd="0" presId="urn:microsoft.com/office/officeart/2005/8/layout/list1"/>
    <dgm:cxn modelId="{458DBC34-B695-4F1D-82C9-3EE66C9455AB}" type="presParOf" srcId="{C7C8BCB1-8230-467A-B430-8BE7EF9332E4}" destId="{C0F85D00-DD9F-4581-9BF6-1B4F41485242}" srcOrd="1" destOrd="0" presId="urn:microsoft.com/office/officeart/2005/8/layout/list1"/>
    <dgm:cxn modelId="{EAC88AEF-CDAF-422D-874F-2F6B9F8249AD}" type="presParOf" srcId="{B15D7A1F-4CDB-4883-AD0C-D686702F48FF}" destId="{797EBFD2-B4A1-4A21-9688-42442127622A}" srcOrd="9" destOrd="0" presId="urn:microsoft.com/office/officeart/2005/8/layout/list1"/>
    <dgm:cxn modelId="{25465EF6-B053-4792-9142-883D54E3C15B}" type="presParOf" srcId="{B15D7A1F-4CDB-4883-AD0C-D686702F48FF}" destId="{EC0271E1-DD70-4FE7-9E8B-DC348AD2E45B}" srcOrd="10" destOrd="0" presId="urn:microsoft.com/office/officeart/2005/8/layout/list1"/>
    <dgm:cxn modelId="{DCB7A59A-004D-4391-BFAE-DE6D2EEF3A75}" type="presParOf" srcId="{B15D7A1F-4CDB-4883-AD0C-D686702F48FF}" destId="{3CA5510F-3343-4720-8BE3-4E69B6CB52C5}" srcOrd="11" destOrd="0" presId="urn:microsoft.com/office/officeart/2005/8/layout/list1"/>
    <dgm:cxn modelId="{C408B0AF-160A-4416-BBD3-9D4879485CB8}" type="presParOf" srcId="{B15D7A1F-4CDB-4883-AD0C-D686702F48FF}" destId="{311DA7A5-B4EB-404F-82DF-ECD6DDF47EDE}" srcOrd="12" destOrd="0" presId="urn:microsoft.com/office/officeart/2005/8/layout/list1"/>
    <dgm:cxn modelId="{9D1A1B68-79BA-4B37-8C89-9105DDA80D94}" type="presParOf" srcId="{311DA7A5-B4EB-404F-82DF-ECD6DDF47EDE}" destId="{A66844F3-7F90-43CD-B94B-8EDDEF7FB21C}" srcOrd="0" destOrd="0" presId="urn:microsoft.com/office/officeart/2005/8/layout/list1"/>
    <dgm:cxn modelId="{6EDE00E4-4C97-411F-8F74-B5834AFC9303}" type="presParOf" srcId="{311DA7A5-B4EB-404F-82DF-ECD6DDF47EDE}" destId="{68F03D8C-1A6E-4540-96D9-90878B723BD8}" srcOrd="1" destOrd="0" presId="urn:microsoft.com/office/officeart/2005/8/layout/list1"/>
    <dgm:cxn modelId="{F7F5480F-4184-420F-A8CE-82876E0DD9EC}" type="presParOf" srcId="{B15D7A1F-4CDB-4883-AD0C-D686702F48FF}" destId="{5D9B3ED7-015E-409C-95C2-D2DCB4125759}" srcOrd="13" destOrd="0" presId="urn:microsoft.com/office/officeart/2005/8/layout/list1"/>
    <dgm:cxn modelId="{59EA48E8-7A1F-4A04-B8A5-85ABAF131891}" type="presParOf" srcId="{B15D7A1F-4CDB-4883-AD0C-D686702F48FF}" destId="{646F552B-8AFE-46D3-B506-055DA3BB4C8A}" srcOrd="14" destOrd="0" presId="urn:microsoft.com/office/officeart/2005/8/layout/list1"/>
    <dgm:cxn modelId="{69ACB826-8597-4622-A9B6-9E060393FACF}" type="presParOf" srcId="{B15D7A1F-4CDB-4883-AD0C-D686702F48FF}" destId="{A65FFD12-3555-4116-A89A-D0944E792FE7}" srcOrd="15" destOrd="0" presId="urn:microsoft.com/office/officeart/2005/8/layout/list1"/>
    <dgm:cxn modelId="{B79BFB1F-AE26-470E-ABC4-5130808D9095}" type="presParOf" srcId="{B15D7A1F-4CDB-4883-AD0C-D686702F48FF}" destId="{50642BA5-2BE4-4135-A6B6-0A3C1A051603}" srcOrd="16" destOrd="0" presId="urn:microsoft.com/office/officeart/2005/8/layout/list1"/>
    <dgm:cxn modelId="{E9A98822-A971-48D3-8D80-AF10573D7647}" type="presParOf" srcId="{50642BA5-2BE4-4135-A6B6-0A3C1A051603}" destId="{A3FFE61F-7202-4FD6-9FCD-4A8927EBADD9}" srcOrd="0" destOrd="0" presId="urn:microsoft.com/office/officeart/2005/8/layout/list1"/>
    <dgm:cxn modelId="{B3A99D77-2885-4467-92C5-50476C32C82B}" type="presParOf" srcId="{50642BA5-2BE4-4135-A6B6-0A3C1A051603}" destId="{DF69AD39-61E7-4AF3-B6AA-11D2EACBE490}" srcOrd="1" destOrd="0" presId="urn:microsoft.com/office/officeart/2005/8/layout/list1"/>
    <dgm:cxn modelId="{0C78EFE0-3341-4D6F-BCD0-952A3DA4F21D}" type="presParOf" srcId="{B15D7A1F-4CDB-4883-AD0C-D686702F48FF}" destId="{DE7EC433-DF8C-4344-8B44-DF929B52BC7E}" srcOrd="17" destOrd="0" presId="urn:microsoft.com/office/officeart/2005/8/layout/list1"/>
    <dgm:cxn modelId="{DFD214A2-F276-46D1-B415-B7864AA8B8D7}" type="presParOf" srcId="{B15D7A1F-4CDB-4883-AD0C-D686702F48FF}" destId="{F1D9F994-1805-4022-8245-7AA950F4EA1E}" srcOrd="18" destOrd="0" presId="urn:microsoft.com/office/officeart/2005/8/layout/list1"/>
    <dgm:cxn modelId="{74C30849-BEA8-48FE-B28C-F3A3136878DF}" type="presParOf" srcId="{B15D7A1F-4CDB-4883-AD0C-D686702F48FF}" destId="{CC705C8E-D1E6-4E67-9251-388A25AD4A93}" srcOrd="19" destOrd="0" presId="urn:microsoft.com/office/officeart/2005/8/layout/list1"/>
    <dgm:cxn modelId="{C2D939E3-6108-4C22-95A8-2B14BBCE68C6}" type="presParOf" srcId="{B15D7A1F-4CDB-4883-AD0C-D686702F48FF}" destId="{A20BF443-4963-4D3C-AC04-C14825726EDC}" srcOrd="20" destOrd="0" presId="urn:microsoft.com/office/officeart/2005/8/layout/list1"/>
    <dgm:cxn modelId="{FB90DC56-52FB-408A-AEF3-6B995037F4A4}" type="presParOf" srcId="{A20BF443-4963-4D3C-AC04-C14825726EDC}" destId="{2913FD7D-A5FD-4E33-BB5F-FC2F95E9F1B9}" srcOrd="0" destOrd="0" presId="urn:microsoft.com/office/officeart/2005/8/layout/list1"/>
    <dgm:cxn modelId="{B858688C-D3BA-450B-8B17-556B8293247B}" type="presParOf" srcId="{A20BF443-4963-4D3C-AC04-C14825726EDC}" destId="{58C28367-7483-4AC2-990A-56313A24980C}" srcOrd="1" destOrd="0" presId="urn:microsoft.com/office/officeart/2005/8/layout/list1"/>
    <dgm:cxn modelId="{F3131396-EC2F-4A25-8741-A00978556287}" type="presParOf" srcId="{B15D7A1F-4CDB-4883-AD0C-D686702F48FF}" destId="{37E08C70-EEF3-47CA-AC85-C8976A70A8C3}" srcOrd="21" destOrd="0" presId="urn:microsoft.com/office/officeart/2005/8/layout/list1"/>
    <dgm:cxn modelId="{B42B35C2-DA27-4D9E-A0D3-2C83BF131D60}" type="presParOf" srcId="{B15D7A1F-4CDB-4883-AD0C-D686702F48FF}" destId="{38F69707-93B1-4E14-98EE-FB2F293C087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101ACD-DFD6-4687-917F-64ECA7B5AFE5}" type="doc">
      <dgm:prSet loTypeId="urn:microsoft.com/office/officeart/2005/8/layout/h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6D24F5A9-C7C3-44F4-B1A2-3E4EAF9F644C}">
      <dgm:prSet phldrT="[Text]"/>
      <dgm:spPr/>
      <dgm:t>
        <a:bodyPr/>
        <a:lstStyle/>
        <a:p>
          <a:r>
            <a:rPr lang="en-US" dirty="0" err="1" smtClean="0">
              <a:solidFill>
                <a:srgbClr val="FFFFFF"/>
              </a:solidFill>
            </a:rPr>
            <a:t>Menghargai</a:t>
          </a:r>
          <a:r>
            <a:rPr lang="en-US" dirty="0" smtClean="0">
              <a:solidFill>
                <a:srgbClr val="FFFFFF"/>
              </a:solidFill>
            </a:rPr>
            <a:t> </a:t>
          </a:r>
          <a:r>
            <a:rPr lang="en-US" dirty="0" err="1" smtClean="0">
              <a:solidFill>
                <a:srgbClr val="FFFFFF"/>
              </a:solidFill>
            </a:rPr>
            <a:t>otonomi</a:t>
          </a:r>
          <a:r>
            <a:rPr lang="en-US" dirty="0" smtClean="0">
              <a:solidFill>
                <a:srgbClr val="FFFFFF"/>
              </a:solidFill>
            </a:rPr>
            <a:t> </a:t>
          </a:r>
          <a:r>
            <a:rPr lang="en-US" dirty="0" err="1" smtClean="0">
              <a:solidFill>
                <a:srgbClr val="FFFFFF"/>
              </a:solidFill>
            </a:rPr>
            <a:t>pasien</a:t>
          </a:r>
          <a:r>
            <a:rPr lang="en-US" dirty="0" smtClean="0">
              <a:solidFill>
                <a:srgbClr val="FFFFFF"/>
              </a:solidFill>
            </a:rPr>
            <a:t> </a:t>
          </a:r>
          <a:endParaRPr lang="id-ID" dirty="0">
            <a:solidFill>
              <a:srgbClr val="FFFFFF"/>
            </a:solidFill>
          </a:endParaRPr>
        </a:p>
      </dgm:t>
    </dgm:pt>
    <dgm:pt modelId="{D36D3C08-F928-4BC3-9A87-DCF92CF273AB}" type="parTrans" cxnId="{15D70519-E05F-4FD4-B66F-13E75A716BD2}">
      <dgm:prSet/>
      <dgm:spPr/>
      <dgm:t>
        <a:bodyPr/>
        <a:lstStyle/>
        <a:p>
          <a:endParaRPr lang="id-ID"/>
        </a:p>
      </dgm:t>
    </dgm:pt>
    <dgm:pt modelId="{714C4D75-B8F9-463A-8E37-0C22FE77C8D0}" type="sibTrans" cxnId="{15D70519-E05F-4FD4-B66F-13E75A716BD2}">
      <dgm:prSet/>
      <dgm:spPr/>
      <dgm:t>
        <a:bodyPr/>
        <a:lstStyle/>
        <a:p>
          <a:endParaRPr lang="id-ID"/>
        </a:p>
      </dgm:t>
    </dgm:pt>
    <dgm:pt modelId="{F44018B1-001F-46AE-A075-5C317B478CF4}">
      <dgm:prSet phldrT="[Text]"/>
      <dgm:spPr/>
      <dgm:t>
        <a:bodyPr/>
        <a:lstStyle/>
        <a:p>
          <a:r>
            <a:rPr lang="en-US" dirty="0" err="1" smtClean="0"/>
            <a:t>Menghargai</a:t>
          </a:r>
          <a:r>
            <a:rPr lang="en-US" dirty="0" smtClean="0"/>
            <a:t> </a:t>
          </a:r>
          <a:r>
            <a:rPr lang="en-US" dirty="0" err="1" smtClean="0"/>
            <a:t>etnis</a:t>
          </a:r>
          <a:r>
            <a:rPr lang="en-US" dirty="0" smtClean="0"/>
            <a:t>, </a:t>
          </a:r>
          <a:r>
            <a:rPr lang="en-US" dirty="0" err="1" smtClean="0"/>
            <a:t>umur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status social </a:t>
          </a:r>
          <a:endParaRPr lang="id-ID" dirty="0"/>
        </a:p>
      </dgm:t>
    </dgm:pt>
    <dgm:pt modelId="{A1BA69D4-E6AB-49C4-9A58-2A2EFDA2CC75}" type="parTrans" cxnId="{E550305D-1E4A-4EAC-8A11-5575768845A2}">
      <dgm:prSet/>
      <dgm:spPr/>
      <dgm:t>
        <a:bodyPr/>
        <a:lstStyle/>
        <a:p>
          <a:endParaRPr lang="id-ID"/>
        </a:p>
      </dgm:t>
    </dgm:pt>
    <dgm:pt modelId="{816511A0-7F99-44AE-A4AE-D7D835A5B310}" type="sibTrans" cxnId="{E550305D-1E4A-4EAC-8A11-5575768845A2}">
      <dgm:prSet/>
      <dgm:spPr/>
      <dgm:t>
        <a:bodyPr/>
        <a:lstStyle/>
        <a:p>
          <a:endParaRPr lang="id-ID"/>
        </a:p>
      </dgm:t>
    </dgm:pt>
    <dgm:pt modelId="{CC105379-EE71-45B0-AE84-8706937070E9}">
      <dgm:prSet phldrT="[Text]"/>
      <dgm:spPr/>
      <dgm:t>
        <a:bodyPr/>
        <a:lstStyle/>
        <a:p>
          <a:r>
            <a:rPr lang="en-US" dirty="0" err="1" smtClean="0"/>
            <a:t>Menganjurkan</a:t>
          </a:r>
          <a:r>
            <a:rPr lang="en-US" dirty="0" smtClean="0"/>
            <a:t> </a:t>
          </a:r>
          <a:r>
            <a:rPr lang="en-US" dirty="0" err="1" smtClean="0"/>
            <a:t>pasien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hati-hati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keputusannya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 </a:t>
          </a:r>
          <a:r>
            <a:rPr lang="en-US" dirty="0" err="1" smtClean="0"/>
            <a:t>menjalani</a:t>
          </a:r>
          <a:r>
            <a:rPr lang="en-US" dirty="0" smtClean="0"/>
            <a:t> </a:t>
          </a:r>
          <a:r>
            <a:rPr lang="en-US" dirty="0" err="1" smtClean="0"/>
            <a:t>terapi</a:t>
          </a:r>
          <a:r>
            <a:rPr lang="en-US" dirty="0" smtClean="0"/>
            <a:t> </a:t>
          </a:r>
          <a:r>
            <a:rPr lang="en-US" dirty="0" err="1" smtClean="0"/>
            <a:t>medis</a:t>
          </a:r>
          <a:r>
            <a:rPr lang="en-US" dirty="0" smtClean="0"/>
            <a:t> </a:t>
          </a:r>
          <a:r>
            <a:rPr lang="en-US" dirty="0" err="1" smtClean="0"/>
            <a:t>konvensional</a:t>
          </a:r>
          <a:r>
            <a:rPr lang="en-US" dirty="0" smtClean="0"/>
            <a:t> </a:t>
          </a:r>
          <a:endParaRPr lang="id-ID" dirty="0"/>
        </a:p>
      </dgm:t>
    </dgm:pt>
    <dgm:pt modelId="{DF7B3BCB-7106-4E4F-8BDE-268C22D3E61F}" type="parTrans" cxnId="{430D788C-863F-4D24-A6D7-0487FBAD24C8}">
      <dgm:prSet/>
      <dgm:spPr/>
      <dgm:t>
        <a:bodyPr/>
        <a:lstStyle/>
        <a:p>
          <a:endParaRPr lang="id-ID"/>
        </a:p>
      </dgm:t>
    </dgm:pt>
    <dgm:pt modelId="{485BDAA7-E287-49E1-9667-88F152D5E41A}" type="sibTrans" cxnId="{430D788C-863F-4D24-A6D7-0487FBAD24C8}">
      <dgm:prSet/>
      <dgm:spPr/>
      <dgm:t>
        <a:bodyPr/>
        <a:lstStyle/>
        <a:p>
          <a:endParaRPr lang="id-ID"/>
        </a:p>
      </dgm:t>
    </dgm:pt>
    <dgm:pt modelId="{AD9F072A-28C6-47B3-9F5A-AA26CA7DCB3C}">
      <dgm:prSet/>
      <dgm:spPr/>
      <dgm:t>
        <a:bodyPr/>
        <a:lstStyle/>
        <a:p>
          <a:r>
            <a:rPr lang="en-US" smtClean="0"/>
            <a:t>Tingkat sensitivitas terhadap pasien harus tinggi, terkait keinginan dan penolakan terhadap terapi komplementer </a:t>
          </a:r>
          <a:endParaRPr lang="id-ID"/>
        </a:p>
      </dgm:t>
    </dgm:pt>
    <dgm:pt modelId="{F99F9C8F-0D92-4744-9BE0-48936E9CEE52}" type="parTrans" cxnId="{A14BC321-EFBC-42E2-AB4B-6E8A50E92207}">
      <dgm:prSet/>
      <dgm:spPr/>
      <dgm:t>
        <a:bodyPr/>
        <a:lstStyle/>
        <a:p>
          <a:endParaRPr lang="id-ID"/>
        </a:p>
      </dgm:t>
    </dgm:pt>
    <dgm:pt modelId="{FFEA4078-970B-429D-BE19-B9D645137970}" type="sibTrans" cxnId="{A14BC321-EFBC-42E2-AB4B-6E8A50E92207}">
      <dgm:prSet/>
      <dgm:spPr/>
      <dgm:t>
        <a:bodyPr/>
        <a:lstStyle/>
        <a:p>
          <a:endParaRPr lang="id-ID"/>
        </a:p>
      </dgm:t>
    </dgm:pt>
    <dgm:pt modelId="{92A40BAD-9A6D-4401-A88F-B2666D720A66}">
      <dgm:prSet/>
      <dgm:spPr/>
      <dgm:t>
        <a:bodyPr/>
        <a:lstStyle/>
        <a:p>
          <a:r>
            <a:rPr lang="en-US" smtClean="0"/>
            <a:t>Berhati-hati terhadap pasien yang tidak pernah konsul ke medis terkait penyakitnya</a:t>
          </a:r>
          <a:endParaRPr lang="id-ID"/>
        </a:p>
      </dgm:t>
    </dgm:pt>
    <dgm:pt modelId="{FE8E8AB1-A6B6-465F-80B9-914ADCEE81AE}" type="parTrans" cxnId="{FD59331B-5755-4098-A365-9054AB424638}">
      <dgm:prSet/>
      <dgm:spPr/>
      <dgm:t>
        <a:bodyPr/>
        <a:lstStyle/>
        <a:p>
          <a:endParaRPr lang="id-ID"/>
        </a:p>
      </dgm:t>
    </dgm:pt>
    <dgm:pt modelId="{D1B18C47-A328-40AF-9CAE-AF9FABA860FE}" type="sibTrans" cxnId="{FD59331B-5755-4098-A365-9054AB424638}">
      <dgm:prSet/>
      <dgm:spPr/>
      <dgm:t>
        <a:bodyPr/>
        <a:lstStyle/>
        <a:p>
          <a:endParaRPr lang="id-ID"/>
        </a:p>
      </dgm:t>
    </dgm:pt>
    <dgm:pt modelId="{9785B3C2-6818-42A5-B6B6-AC8B88B0A206}">
      <dgm:prSet/>
      <dgm:spPr/>
      <dgm:t>
        <a:bodyPr/>
        <a:lstStyle/>
        <a:p>
          <a:r>
            <a:rPr lang="en-US" smtClean="0"/>
            <a:t>Dorong pasien untuk lebih selektif dalam memilih terapi </a:t>
          </a:r>
          <a:endParaRPr lang="id-ID"/>
        </a:p>
      </dgm:t>
    </dgm:pt>
    <dgm:pt modelId="{FA05D59A-8101-427F-8AF5-E17DF8496FF9}" type="parTrans" cxnId="{C7405FEA-8D9F-461C-B196-383BA00F7D46}">
      <dgm:prSet/>
      <dgm:spPr/>
      <dgm:t>
        <a:bodyPr/>
        <a:lstStyle/>
        <a:p>
          <a:endParaRPr lang="id-ID"/>
        </a:p>
      </dgm:t>
    </dgm:pt>
    <dgm:pt modelId="{33F900CC-A789-4A06-B27A-0D380DC5B9E0}" type="sibTrans" cxnId="{C7405FEA-8D9F-461C-B196-383BA00F7D46}">
      <dgm:prSet/>
      <dgm:spPr/>
      <dgm:t>
        <a:bodyPr/>
        <a:lstStyle/>
        <a:p>
          <a:endParaRPr lang="id-ID"/>
        </a:p>
      </dgm:t>
    </dgm:pt>
    <dgm:pt modelId="{18FD44EC-03C4-4C9F-8173-474D442E7971}" type="pres">
      <dgm:prSet presAssocID="{8C101ACD-DFD6-4687-917F-64ECA7B5AF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57D3E25-5E82-4153-9720-6F8D11816066}" type="pres">
      <dgm:prSet presAssocID="{6D24F5A9-C7C3-44F4-B1A2-3E4EAF9F644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C79F90-4F8C-4C3F-AF50-0DA7F7D0CC38}" type="pres">
      <dgm:prSet presAssocID="{714C4D75-B8F9-463A-8E37-0C22FE77C8D0}" presName="sibTrans" presStyleCnt="0"/>
      <dgm:spPr/>
    </dgm:pt>
    <dgm:pt modelId="{6DB45293-B60A-4889-9A8F-EABBC0E4815D}" type="pres">
      <dgm:prSet presAssocID="{F44018B1-001F-46AE-A075-5C317B478C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7D68E0-CFA4-46B0-BD63-2B8874B763D3}" type="pres">
      <dgm:prSet presAssocID="{816511A0-7F99-44AE-A4AE-D7D835A5B310}" presName="sibTrans" presStyleCnt="0"/>
      <dgm:spPr/>
    </dgm:pt>
    <dgm:pt modelId="{914D8A3F-B9B5-48F8-8AB1-EEC648BADCC9}" type="pres">
      <dgm:prSet presAssocID="{AD9F072A-28C6-47B3-9F5A-AA26CA7DCB3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411434-BAB7-4710-AA89-0E24764562B3}" type="pres">
      <dgm:prSet presAssocID="{FFEA4078-970B-429D-BE19-B9D645137970}" presName="sibTrans" presStyleCnt="0"/>
      <dgm:spPr/>
    </dgm:pt>
    <dgm:pt modelId="{2FDF1D3E-220C-4459-A408-3F64C7A461A5}" type="pres">
      <dgm:prSet presAssocID="{92A40BAD-9A6D-4401-A88F-B2666D720A6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005E11-6061-4BA4-A42E-138B1F3B8312}" type="pres">
      <dgm:prSet presAssocID="{D1B18C47-A328-40AF-9CAE-AF9FABA860FE}" presName="sibTrans" presStyleCnt="0"/>
      <dgm:spPr/>
    </dgm:pt>
    <dgm:pt modelId="{68060952-616B-42D3-B366-8D46B404EB45}" type="pres">
      <dgm:prSet presAssocID="{CC105379-EE71-45B0-AE84-8706937070E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F9021B-ACDE-4792-8354-BA1FD2EE317E}" type="pres">
      <dgm:prSet presAssocID="{485BDAA7-E287-49E1-9667-88F152D5E41A}" presName="sibTrans" presStyleCnt="0"/>
      <dgm:spPr/>
    </dgm:pt>
    <dgm:pt modelId="{03E05CB4-F778-44F7-9C1E-C3C857EF8B57}" type="pres">
      <dgm:prSet presAssocID="{9785B3C2-6818-42A5-B6B6-AC8B88B0A20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E2342B4-2677-4BF1-9619-D8AE6312D3DF}" type="presOf" srcId="{F44018B1-001F-46AE-A075-5C317B478CF4}" destId="{6DB45293-B60A-4889-9A8F-EABBC0E4815D}" srcOrd="0" destOrd="0" presId="urn:microsoft.com/office/officeart/2005/8/layout/hList6"/>
    <dgm:cxn modelId="{9D9C6876-4525-4C35-8854-1AAA9E2137B3}" type="presOf" srcId="{9785B3C2-6818-42A5-B6B6-AC8B88B0A206}" destId="{03E05CB4-F778-44F7-9C1E-C3C857EF8B57}" srcOrd="0" destOrd="0" presId="urn:microsoft.com/office/officeart/2005/8/layout/hList6"/>
    <dgm:cxn modelId="{AE0FE551-5FE7-4977-B2BC-BE4B8BBB547B}" type="presOf" srcId="{AD9F072A-28C6-47B3-9F5A-AA26CA7DCB3C}" destId="{914D8A3F-B9B5-48F8-8AB1-EEC648BADCC9}" srcOrd="0" destOrd="0" presId="urn:microsoft.com/office/officeart/2005/8/layout/hList6"/>
    <dgm:cxn modelId="{37BEEB25-B1F3-4A02-BE0C-356DF18E2D01}" type="presOf" srcId="{92A40BAD-9A6D-4401-A88F-B2666D720A66}" destId="{2FDF1D3E-220C-4459-A408-3F64C7A461A5}" srcOrd="0" destOrd="0" presId="urn:microsoft.com/office/officeart/2005/8/layout/hList6"/>
    <dgm:cxn modelId="{430D788C-863F-4D24-A6D7-0487FBAD24C8}" srcId="{8C101ACD-DFD6-4687-917F-64ECA7B5AFE5}" destId="{CC105379-EE71-45B0-AE84-8706937070E9}" srcOrd="4" destOrd="0" parTransId="{DF7B3BCB-7106-4E4F-8BDE-268C22D3E61F}" sibTransId="{485BDAA7-E287-49E1-9667-88F152D5E41A}"/>
    <dgm:cxn modelId="{819BCA3C-F753-4DB7-B1F3-06F97E0065B1}" type="presOf" srcId="{CC105379-EE71-45B0-AE84-8706937070E9}" destId="{68060952-616B-42D3-B366-8D46B404EB45}" srcOrd="0" destOrd="0" presId="urn:microsoft.com/office/officeart/2005/8/layout/hList6"/>
    <dgm:cxn modelId="{15D70519-E05F-4FD4-B66F-13E75A716BD2}" srcId="{8C101ACD-DFD6-4687-917F-64ECA7B5AFE5}" destId="{6D24F5A9-C7C3-44F4-B1A2-3E4EAF9F644C}" srcOrd="0" destOrd="0" parTransId="{D36D3C08-F928-4BC3-9A87-DCF92CF273AB}" sibTransId="{714C4D75-B8F9-463A-8E37-0C22FE77C8D0}"/>
    <dgm:cxn modelId="{FD59331B-5755-4098-A365-9054AB424638}" srcId="{8C101ACD-DFD6-4687-917F-64ECA7B5AFE5}" destId="{92A40BAD-9A6D-4401-A88F-B2666D720A66}" srcOrd="3" destOrd="0" parTransId="{FE8E8AB1-A6B6-465F-80B9-914ADCEE81AE}" sibTransId="{D1B18C47-A328-40AF-9CAE-AF9FABA860FE}"/>
    <dgm:cxn modelId="{A14BC321-EFBC-42E2-AB4B-6E8A50E92207}" srcId="{8C101ACD-DFD6-4687-917F-64ECA7B5AFE5}" destId="{AD9F072A-28C6-47B3-9F5A-AA26CA7DCB3C}" srcOrd="2" destOrd="0" parTransId="{F99F9C8F-0D92-4744-9BE0-48936E9CEE52}" sibTransId="{FFEA4078-970B-429D-BE19-B9D645137970}"/>
    <dgm:cxn modelId="{E550305D-1E4A-4EAC-8A11-5575768845A2}" srcId="{8C101ACD-DFD6-4687-917F-64ECA7B5AFE5}" destId="{F44018B1-001F-46AE-A075-5C317B478CF4}" srcOrd="1" destOrd="0" parTransId="{A1BA69D4-E6AB-49C4-9A58-2A2EFDA2CC75}" sibTransId="{816511A0-7F99-44AE-A4AE-D7D835A5B310}"/>
    <dgm:cxn modelId="{FBDEFD9A-27F5-44AA-A7CB-BDBDA6005B27}" type="presOf" srcId="{8C101ACD-DFD6-4687-917F-64ECA7B5AFE5}" destId="{18FD44EC-03C4-4C9F-8173-474D442E7971}" srcOrd="0" destOrd="0" presId="urn:microsoft.com/office/officeart/2005/8/layout/hList6"/>
    <dgm:cxn modelId="{C7405FEA-8D9F-461C-B196-383BA00F7D46}" srcId="{8C101ACD-DFD6-4687-917F-64ECA7B5AFE5}" destId="{9785B3C2-6818-42A5-B6B6-AC8B88B0A206}" srcOrd="5" destOrd="0" parTransId="{FA05D59A-8101-427F-8AF5-E17DF8496FF9}" sibTransId="{33F900CC-A789-4A06-B27A-0D380DC5B9E0}"/>
    <dgm:cxn modelId="{A13F5B8D-0112-4D0A-93C8-1933954D0A50}" type="presOf" srcId="{6D24F5A9-C7C3-44F4-B1A2-3E4EAF9F644C}" destId="{357D3E25-5E82-4153-9720-6F8D11816066}" srcOrd="0" destOrd="0" presId="urn:microsoft.com/office/officeart/2005/8/layout/hList6"/>
    <dgm:cxn modelId="{3450CF41-B722-4908-AA79-2E85C5176EC8}" type="presParOf" srcId="{18FD44EC-03C4-4C9F-8173-474D442E7971}" destId="{357D3E25-5E82-4153-9720-6F8D11816066}" srcOrd="0" destOrd="0" presId="urn:microsoft.com/office/officeart/2005/8/layout/hList6"/>
    <dgm:cxn modelId="{D16AC2C3-586E-4175-8F2C-AE829CE77817}" type="presParOf" srcId="{18FD44EC-03C4-4C9F-8173-474D442E7971}" destId="{6CC79F90-4F8C-4C3F-AF50-0DA7F7D0CC38}" srcOrd="1" destOrd="0" presId="urn:microsoft.com/office/officeart/2005/8/layout/hList6"/>
    <dgm:cxn modelId="{17C365A5-821A-4277-BDD9-41ED563FFAFD}" type="presParOf" srcId="{18FD44EC-03C4-4C9F-8173-474D442E7971}" destId="{6DB45293-B60A-4889-9A8F-EABBC0E4815D}" srcOrd="2" destOrd="0" presId="urn:microsoft.com/office/officeart/2005/8/layout/hList6"/>
    <dgm:cxn modelId="{0857C79D-D467-4643-909F-45CCCEDAD95C}" type="presParOf" srcId="{18FD44EC-03C4-4C9F-8173-474D442E7971}" destId="{B97D68E0-CFA4-46B0-BD63-2B8874B763D3}" srcOrd="3" destOrd="0" presId="urn:microsoft.com/office/officeart/2005/8/layout/hList6"/>
    <dgm:cxn modelId="{0436D512-0C8B-4511-A62D-CA8AD347324F}" type="presParOf" srcId="{18FD44EC-03C4-4C9F-8173-474D442E7971}" destId="{914D8A3F-B9B5-48F8-8AB1-EEC648BADCC9}" srcOrd="4" destOrd="0" presId="urn:microsoft.com/office/officeart/2005/8/layout/hList6"/>
    <dgm:cxn modelId="{68FB6C01-94ED-4938-AAE0-3FBD30127F88}" type="presParOf" srcId="{18FD44EC-03C4-4C9F-8173-474D442E7971}" destId="{DC411434-BAB7-4710-AA89-0E24764562B3}" srcOrd="5" destOrd="0" presId="urn:microsoft.com/office/officeart/2005/8/layout/hList6"/>
    <dgm:cxn modelId="{5918D651-789E-4834-8280-70AA48618CB0}" type="presParOf" srcId="{18FD44EC-03C4-4C9F-8173-474D442E7971}" destId="{2FDF1D3E-220C-4459-A408-3F64C7A461A5}" srcOrd="6" destOrd="0" presId="urn:microsoft.com/office/officeart/2005/8/layout/hList6"/>
    <dgm:cxn modelId="{4A4DC560-2AF2-4B71-9C46-358CD7CB67C1}" type="presParOf" srcId="{18FD44EC-03C4-4C9F-8173-474D442E7971}" destId="{53005E11-6061-4BA4-A42E-138B1F3B8312}" srcOrd="7" destOrd="0" presId="urn:microsoft.com/office/officeart/2005/8/layout/hList6"/>
    <dgm:cxn modelId="{70BB65CB-61A7-4C92-8351-ABD4F034C7B2}" type="presParOf" srcId="{18FD44EC-03C4-4C9F-8173-474D442E7971}" destId="{68060952-616B-42D3-B366-8D46B404EB45}" srcOrd="8" destOrd="0" presId="urn:microsoft.com/office/officeart/2005/8/layout/hList6"/>
    <dgm:cxn modelId="{810A496A-474F-43DD-BEC4-D1F24044C4CA}" type="presParOf" srcId="{18FD44EC-03C4-4C9F-8173-474D442E7971}" destId="{EBF9021B-ACDE-4792-8354-BA1FD2EE317E}" srcOrd="9" destOrd="0" presId="urn:microsoft.com/office/officeart/2005/8/layout/hList6"/>
    <dgm:cxn modelId="{B2CB6398-69CD-4BAC-B9BC-FE4CB7DDA50B}" type="presParOf" srcId="{18FD44EC-03C4-4C9F-8173-474D442E7971}" destId="{03E05CB4-F778-44F7-9C1E-C3C857EF8B57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C4953-75DE-4DA1-80BD-3843430EC3E3}">
      <dsp:nvSpPr>
        <dsp:cNvPr id="0" name=""/>
        <dsp:cNvSpPr/>
      </dsp:nvSpPr>
      <dsp:spPr>
        <a:xfrm>
          <a:off x="2485745" y="410683"/>
          <a:ext cx="3258109" cy="3258109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4E8F4-5B1A-4FE9-A6E6-4937983B12B9}">
      <dsp:nvSpPr>
        <dsp:cNvPr id="0" name=""/>
        <dsp:cNvSpPr/>
      </dsp:nvSpPr>
      <dsp:spPr>
        <a:xfrm>
          <a:off x="2485745" y="410683"/>
          <a:ext cx="3258109" cy="3258109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E2272-A0D9-4BE2-B905-0E1B1B23ED75}">
      <dsp:nvSpPr>
        <dsp:cNvPr id="0" name=""/>
        <dsp:cNvSpPr/>
      </dsp:nvSpPr>
      <dsp:spPr>
        <a:xfrm>
          <a:off x="2485745" y="410683"/>
          <a:ext cx="3258109" cy="3258109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6D276-4BA4-4E1C-B0AB-3DEDF771B8FD}">
      <dsp:nvSpPr>
        <dsp:cNvPr id="0" name=""/>
        <dsp:cNvSpPr/>
      </dsp:nvSpPr>
      <dsp:spPr>
        <a:xfrm>
          <a:off x="2485745" y="410683"/>
          <a:ext cx="3258109" cy="3258109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B7BEC-F680-43E0-A13B-301895B8FA90}">
      <dsp:nvSpPr>
        <dsp:cNvPr id="0" name=""/>
        <dsp:cNvSpPr/>
      </dsp:nvSpPr>
      <dsp:spPr>
        <a:xfrm>
          <a:off x="2485745" y="410683"/>
          <a:ext cx="3258109" cy="3258109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3E2FE-F6CF-4350-AAFE-BA0D9A84B8E2}">
      <dsp:nvSpPr>
        <dsp:cNvPr id="0" name=""/>
        <dsp:cNvSpPr/>
      </dsp:nvSpPr>
      <dsp:spPr>
        <a:xfrm>
          <a:off x="2485745" y="410683"/>
          <a:ext cx="3258109" cy="3258109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8D8B6-579D-499D-9D4F-7B619DAB7AD8}">
      <dsp:nvSpPr>
        <dsp:cNvPr id="0" name=""/>
        <dsp:cNvSpPr/>
      </dsp:nvSpPr>
      <dsp:spPr>
        <a:xfrm>
          <a:off x="2485745" y="410683"/>
          <a:ext cx="3258109" cy="3258109"/>
        </a:xfrm>
        <a:prstGeom prst="blockArc">
          <a:avLst>
            <a:gd name="adj1" fmla="val 16200000"/>
            <a:gd name="adj2" fmla="val 19285714"/>
            <a:gd name="adj3" fmla="val 39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D1A4B-E9CE-4650-B09F-DF992B9ABD00}">
      <dsp:nvSpPr>
        <dsp:cNvPr id="0" name=""/>
        <dsp:cNvSpPr/>
      </dsp:nvSpPr>
      <dsp:spPr>
        <a:xfrm>
          <a:off x="3483917" y="1408856"/>
          <a:ext cx="1261764" cy="1261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Sarana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pelayanan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kesehatan</a:t>
          </a:r>
          <a:r>
            <a:rPr lang="en-US" sz="1600" kern="1200" dirty="0" smtClean="0"/>
            <a:t> </a:t>
          </a:r>
          <a:endParaRPr lang="id-ID" sz="1600" kern="1200" dirty="0"/>
        </a:p>
      </dsp:txBody>
      <dsp:txXfrm>
        <a:off x="3668698" y="1593637"/>
        <a:ext cx="892202" cy="892202"/>
      </dsp:txXfrm>
    </dsp:sp>
    <dsp:sp modelId="{93A2FE03-0FD3-4EAF-9029-EBE28DEF20F1}">
      <dsp:nvSpPr>
        <dsp:cNvPr id="0" name=""/>
        <dsp:cNvSpPr/>
      </dsp:nvSpPr>
      <dsp:spPr>
        <a:xfrm>
          <a:off x="3673182" y="862"/>
          <a:ext cx="883235" cy="8832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RS </a:t>
          </a:r>
          <a:r>
            <a:rPr lang="en-US" sz="800" kern="1200" dirty="0" err="1" smtClean="0"/>
            <a:t>pendidikan</a:t>
          </a:r>
          <a:endParaRPr lang="id-ID" sz="800" kern="1200" dirty="0"/>
        </a:p>
      </dsp:txBody>
      <dsp:txXfrm>
        <a:off x="3802529" y="130209"/>
        <a:ext cx="624541" cy="624541"/>
      </dsp:txXfrm>
    </dsp:sp>
    <dsp:sp modelId="{77532A78-77AF-41B9-B73D-299E6B1D59C0}">
      <dsp:nvSpPr>
        <dsp:cNvPr id="0" name=""/>
        <dsp:cNvSpPr/>
      </dsp:nvSpPr>
      <dsp:spPr>
        <a:xfrm>
          <a:off x="4921969" y="602246"/>
          <a:ext cx="883235" cy="8832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RS non </a:t>
          </a:r>
          <a:r>
            <a:rPr lang="en-US" sz="800" kern="1200" dirty="0" err="1" smtClean="0"/>
            <a:t>pendidikan</a:t>
          </a:r>
          <a:endParaRPr lang="id-ID" sz="800" kern="1200" dirty="0"/>
        </a:p>
      </dsp:txBody>
      <dsp:txXfrm>
        <a:off x="5051316" y="731593"/>
        <a:ext cx="624541" cy="624541"/>
      </dsp:txXfrm>
    </dsp:sp>
    <dsp:sp modelId="{0472A2E2-B796-4501-9848-D0428F80D7D5}">
      <dsp:nvSpPr>
        <dsp:cNvPr id="0" name=""/>
        <dsp:cNvSpPr/>
      </dsp:nvSpPr>
      <dsp:spPr>
        <a:xfrm>
          <a:off x="5230393" y="1953544"/>
          <a:ext cx="883235" cy="8832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RS </a:t>
          </a:r>
          <a:r>
            <a:rPr lang="en-US" sz="800" kern="1200" dirty="0" err="1" smtClean="0"/>
            <a:t>Khusus</a:t>
          </a:r>
          <a:endParaRPr lang="id-ID" sz="800" kern="1200" dirty="0"/>
        </a:p>
      </dsp:txBody>
      <dsp:txXfrm>
        <a:off x="5359740" y="2082891"/>
        <a:ext cx="624541" cy="624541"/>
      </dsp:txXfrm>
    </dsp:sp>
    <dsp:sp modelId="{0180EF75-DE77-463F-99A7-945463D60DE9}">
      <dsp:nvSpPr>
        <dsp:cNvPr id="0" name=""/>
        <dsp:cNvSpPr/>
      </dsp:nvSpPr>
      <dsp:spPr>
        <a:xfrm>
          <a:off x="4366206" y="3037200"/>
          <a:ext cx="883235" cy="8832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RS </a:t>
          </a:r>
          <a:r>
            <a:rPr lang="en-US" sz="800" kern="1200" dirty="0" err="1" smtClean="0"/>
            <a:t>swasta</a:t>
          </a:r>
          <a:endParaRPr lang="id-ID" sz="800" kern="1200" dirty="0"/>
        </a:p>
      </dsp:txBody>
      <dsp:txXfrm>
        <a:off x="4495553" y="3166547"/>
        <a:ext cx="624541" cy="624541"/>
      </dsp:txXfrm>
    </dsp:sp>
    <dsp:sp modelId="{2B0B2C99-4B5F-4277-A701-B86171C16B19}">
      <dsp:nvSpPr>
        <dsp:cNvPr id="0" name=""/>
        <dsp:cNvSpPr/>
      </dsp:nvSpPr>
      <dsp:spPr>
        <a:xfrm>
          <a:off x="2980157" y="3037200"/>
          <a:ext cx="883235" cy="8832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praktik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perorangan</a:t>
          </a:r>
          <a:endParaRPr lang="id-ID" sz="800" kern="1200" dirty="0"/>
        </a:p>
      </dsp:txBody>
      <dsp:txXfrm>
        <a:off x="3109504" y="3166547"/>
        <a:ext cx="624541" cy="624541"/>
      </dsp:txXfrm>
    </dsp:sp>
    <dsp:sp modelId="{D617721E-5107-4712-B60D-7B5EB00B8DF5}">
      <dsp:nvSpPr>
        <dsp:cNvPr id="0" name=""/>
        <dsp:cNvSpPr/>
      </dsp:nvSpPr>
      <dsp:spPr>
        <a:xfrm>
          <a:off x="2115970" y="1953544"/>
          <a:ext cx="883235" cy="8832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praktik berkelompok</a:t>
          </a:r>
          <a:endParaRPr lang="id-ID" sz="800" kern="1200" dirty="0"/>
        </a:p>
      </dsp:txBody>
      <dsp:txXfrm>
        <a:off x="2245317" y="2082891"/>
        <a:ext cx="624541" cy="624541"/>
      </dsp:txXfrm>
    </dsp:sp>
    <dsp:sp modelId="{CFFE3623-AB5D-48A9-9F16-E79F341E0B37}">
      <dsp:nvSpPr>
        <dsp:cNvPr id="0" name=""/>
        <dsp:cNvSpPr/>
      </dsp:nvSpPr>
      <dsp:spPr>
        <a:xfrm>
          <a:off x="2424395" y="602246"/>
          <a:ext cx="883235" cy="8832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Puskesmas</a:t>
          </a:r>
          <a:endParaRPr lang="id-ID" sz="800" kern="1200" dirty="0"/>
        </a:p>
      </dsp:txBody>
      <dsp:txXfrm>
        <a:off x="2553742" y="731593"/>
        <a:ext cx="624541" cy="624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633DB-E45E-42EB-BBE1-FC99046C9FC7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 rot="-5400000">
        <a:off x="1" y="437452"/>
        <a:ext cx="867844" cy="371933"/>
      </dsp:txXfrm>
    </dsp:sp>
    <dsp:sp modelId="{DBB2500B-7717-47D0-BBD8-624C7AAD48D1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/>
            <a:t>Aspek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kejujuran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integritas</a:t>
          </a:r>
          <a:r>
            <a:rPr lang="en-US" sz="3000" kern="1200" dirty="0" smtClean="0"/>
            <a:t> </a:t>
          </a:r>
          <a:endParaRPr lang="id-ID" sz="3000" kern="1200" dirty="0"/>
        </a:p>
      </dsp:txBody>
      <dsp:txXfrm rot="-5400000">
        <a:off x="867845" y="42869"/>
        <a:ext cx="7322416" cy="727177"/>
      </dsp:txXfrm>
    </dsp:sp>
    <dsp:sp modelId="{A4D60A6F-FA60-4D7C-BBF9-B9DDBAE8D93D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 rot="-5400000">
        <a:off x="1" y="1530493"/>
        <a:ext cx="867844" cy="371933"/>
      </dsp:txXfrm>
    </dsp:sp>
    <dsp:sp modelId="{9528FCB6-438C-4D33-8D2C-DF6952662E77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/>
            <a:t>Beneficience</a:t>
          </a:r>
          <a:r>
            <a:rPr lang="en-US" sz="3000" kern="1200" dirty="0" smtClean="0"/>
            <a:t>, non-</a:t>
          </a:r>
          <a:r>
            <a:rPr lang="en-US" sz="3000" kern="1200" dirty="0" err="1" smtClean="0"/>
            <a:t>maleficiance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konsen</a:t>
          </a:r>
          <a:r>
            <a:rPr lang="en-US" sz="3000" kern="1200" dirty="0" smtClean="0"/>
            <a:t> </a:t>
          </a:r>
          <a:endParaRPr lang="id-ID" sz="3000" kern="1200" dirty="0"/>
        </a:p>
      </dsp:txBody>
      <dsp:txXfrm rot="-5400000">
        <a:off x="867845" y="1135910"/>
        <a:ext cx="7322416" cy="727177"/>
      </dsp:txXfrm>
    </dsp:sp>
    <dsp:sp modelId="{72E232C1-1751-4664-9B05-982F3443BE97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 rot="-5400000">
        <a:off x="1" y="2623534"/>
        <a:ext cx="867844" cy="371933"/>
      </dsp:txXfrm>
    </dsp:sp>
    <dsp:sp modelId="{E6345B33-637B-4F9B-9985-C5E5577B20FA}">
      <dsp:nvSpPr>
        <dsp:cNvPr id="0" name=""/>
        <dsp:cNvSpPr/>
      </dsp:nvSpPr>
      <dsp:spPr>
        <a:xfrm rot="5400000">
          <a:off x="4145794" y="-1088337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smtClean="0"/>
            <a:t>Conflict of interest </a:t>
          </a:r>
          <a:endParaRPr lang="id-ID" sz="3000" kern="1200"/>
        </a:p>
      </dsp:txBody>
      <dsp:txXfrm rot="-5400000">
        <a:off x="867845" y="2228951"/>
        <a:ext cx="7322416" cy="727177"/>
      </dsp:txXfrm>
    </dsp:sp>
    <dsp:sp modelId="{097321E8-127E-4B2E-A5B2-6070779F92D6}">
      <dsp:nvSpPr>
        <dsp:cNvPr id="0" name=""/>
        <dsp:cNvSpPr/>
      </dsp:nvSpPr>
      <dsp:spPr>
        <a:xfrm rot="5400000">
          <a:off x="-185966" y="3468620"/>
          <a:ext cx="1239777" cy="86784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/>
        </a:p>
      </dsp:txBody>
      <dsp:txXfrm rot="-5400000">
        <a:off x="1" y="3716575"/>
        <a:ext cx="867844" cy="371933"/>
      </dsp:txXfrm>
    </dsp:sp>
    <dsp:sp modelId="{32BF93A5-2EC4-4705-8FC2-2AF85F2BB480}">
      <dsp:nvSpPr>
        <dsp:cNvPr id="0" name=""/>
        <dsp:cNvSpPr/>
      </dsp:nvSpPr>
      <dsp:spPr>
        <a:xfrm rot="5400000">
          <a:off x="4145794" y="4703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Justice </a:t>
          </a:r>
          <a:endParaRPr lang="id-ID" sz="3000" kern="1200" dirty="0"/>
        </a:p>
      </dsp:txBody>
      <dsp:txXfrm rot="-5400000">
        <a:off x="867845" y="3321992"/>
        <a:ext cx="7322416" cy="727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6802D-1BA2-406B-92FD-81F1133A038F}">
      <dsp:nvSpPr>
        <dsp:cNvPr id="0" name=""/>
        <dsp:cNvSpPr/>
      </dsp:nvSpPr>
      <dsp:spPr>
        <a:xfrm>
          <a:off x="0" y="483681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74ED3-EC4B-4D86-AC80-2699277DC61E}">
      <dsp:nvSpPr>
        <dsp:cNvPr id="0" name=""/>
        <dsp:cNvSpPr/>
      </dsp:nvSpPr>
      <dsp:spPr>
        <a:xfrm>
          <a:off x="411480" y="262281"/>
          <a:ext cx="576072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Meningkatnya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akses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dalam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informasi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kesehatan</a:t>
          </a:r>
          <a:r>
            <a:rPr lang="en-US" sz="1500" kern="1200" dirty="0" smtClean="0"/>
            <a:t> </a:t>
          </a:r>
          <a:endParaRPr lang="id-ID" sz="1500" kern="1200" dirty="0"/>
        </a:p>
      </dsp:txBody>
      <dsp:txXfrm>
        <a:off x="433096" y="283897"/>
        <a:ext cx="5717488" cy="399568"/>
      </dsp:txXfrm>
    </dsp:sp>
    <dsp:sp modelId="{0CDF287B-54BB-4991-86F1-970EED3B7FE5}">
      <dsp:nvSpPr>
        <dsp:cNvPr id="0" name=""/>
        <dsp:cNvSpPr/>
      </dsp:nvSpPr>
      <dsp:spPr>
        <a:xfrm>
          <a:off x="0" y="1164081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50B31-D7DA-4268-B8BC-CCF0C34F9190}">
      <dsp:nvSpPr>
        <dsp:cNvPr id="0" name=""/>
        <dsp:cNvSpPr/>
      </dsp:nvSpPr>
      <dsp:spPr>
        <a:xfrm>
          <a:off x="411480" y="942681"/>
          <a:ext cx="5760720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Meningkatnya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prevalensi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penyakit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kronis</a:t>
          </a:r>
          <a:r>
            <a:rPr lang="en-US" sz="1500" kern="1200" dirty="0" smtClean="0"/>
            <a:t> </a:t>
          </a:r>
          <a:endParaRPr lang="id-ID" sz="1500" kern="1200" dirty="0"/>
        </a:p>
      </dsp:txBody>
      <dsp:txXfrm>
        <a:off x="433096" y="964297"/>
        <a:ext cx="5717488" cy="399568"/>
      </dsp:txXfrm>
    </dsp:sp>
    <dsp:sp modelId="{EC0271E1-DD70-4FE7-9E8B-DC348AD2E45B}">
      <dsp:nvSpPr>
        <dsp:cNvPr id="0" name=""/>
        <dsp:cNvSpPr/>
      </dsp:nvSpPr>
      <dsp:spPr>
        <a:xfrm>
          <a:off x="0" y="1844481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85D00-DD9F-4581-9BF6-1B4F41485242}">
      <dsp:nvSpPr>
        <dsp:cNvPr id="0" name=""/>
        <dsp:cNvSpPr/>
      </dsp:nvSpPr>
      <dsp:spPr>
        <a:xfrm>
          <a:off x="411480" y="1623081"/>
          <a:ext cx="5760720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Meningkatnmya</a:t>
          </a:r>
          <a:r>
            <a:rPr lang="en-US" sz="1500" kern="1200" dirty="0" smtClean="0"/>
            <a:t> rasa </a:t>
          </a:r>
          <a:r>
            <a:rPr lang="en-US" sz="1500" kern="1200" dirty="0" err="1" smtClean="0"/>
            <a:t>membutuhkan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suatu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kualitas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hidup</a:t>
          </a:r>
          <a:r>
            <a:rPr lang="en-US" sz="1500" kern="1200" dirty="0" smtClean="0"/>
            <a:t> </a:t>
          </a:r>
          <a:endParaRPr lang="id-ID" sz="1500" kern="1200" dirty="0"/>
        </a:p>
      </dsp:txBody>
      <dsp:txXfrm>
        <a:off x="433096" y="1644697"/>
        <a:ext cx="5717488" cy="399568"/>
      </dsp:txXfrm>
    </dsp:sp>
    <dsp:sp modelId="{646F552B-8AFE-46D3-B506-055DA3BB4C8A}">
      <dsp:nvSpPr>
        <dsp:cNvPr id="0" name=""/>
        <dsp:cNvSpPr/>
      </dsp:nvSpPr>
      <dsp:spPr>
        <a:xfrm>
          <a:off x="0" y="2524881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3D8C-1A6E-4540-96D9-90878B723BD8}">
      <dsp:nvSpPr>
        <dsp:cNvPr id="0" name=""/>
        <dsp:cNvSpPr/>
      </dsp:nvSpPr>
      <dsp:spPr>
        <a:xfrm>
          <a:off x="411480" y="2303481"/>
          <a:ext cx="5760720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Menurunnya semangat/keinginan dalam scientific breakthroughs</a:t>
          </a:r>
          <a:endParaRPr lang="id-ID" sz="1500" kern="1200"/>
        </a:p>
      </dsp:txBody>
      <dsp:txXfrm>
        <a:off x="433096" y="2325097"/>
        <a:ext cx="5717488" cy="399568"/>
      </dsp:txXfrm>
    </dsp:sp>
    <dsp:sp modelId="{F1D9F994-1805-4022-8245-7AA950F4EA1E}">
      <dsp:nvSpPr>
        <dsp:cNvPr id="0" name=""/>
        <dsp:cNvSpPr/>
      </dsp:nvSpPr>
      <dsp:spPr>
        <a:xfrm>
          <a:off x="0" y="3205281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9AD39-61E7-4AF3-B6AA-11D2EACBE490}">
      <dsp:nvSpPr>
        <dsp:cNvPr id="0" name=""/>
        <dsp:cNvSpPr/>
      </dsp:nvSpPr>
      <dsp:spPr>
        <a:xfrm>
          <a:off x="411480" y="2983881"/>
          <a:ext cx="5760720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Meningkatnya interest tentang spiritualitas</a:t>
          </a:r>
          <a:endParaRPr lang="id-ID" sz="1500" kern="1200"/>
        </a:p>
      </dsp:txBody>
      <dsp:txXfrm>
        <a:off x="433096" y="3005497"/>
        <a:ext cx="5717488" cy="399568"/>
      </dsp:txXfrm>
    </dsp:sp>
    <dsp:sp modelId="{38F69707-93B1-4E14-98EE-FB2F293C087A}">
      <dsp:nvSpPr>
        <dsp:cNvPr id="0" name=""/>
        <dsp:cNvSpPr/>
      </dsp:nvSpPr>
      <dsp:spPr>
        <a:xfrm>
          <a:off x="0" y="3885681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28367-7483-4AC2-990A-56313A24980C}">
      <dsp:nvSpPr>
        <dsp:cNvPr id="0" name=""/>
        <dsp:cNvSpPr/>
      </dsp:nvSpPr>
      <dsp:spPr>
        <a:xfrm>
          <a:off x="411480" y="3664281"/>
          <a:ext cx="576072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Berkurang nya toleransi dalam paternalistik </a:t>
          </a:r>
          <a:endParaRPr lang="id-ID" sz="1500" kern="1200"/>
        </a:p>
      </dsp:txBody>
      <dsp:txXfrm>
        <a:off x="433096" y="3685897"/>
        <a:ext cx="5717488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D3E25-5E82-4153-9720-6F8D11816066}">
      <dsp:nvSpPr>
        <dsp:cNvPr id="0" name=""/>
        <dsp:cNvSpPr/>
      </dsp:nvSpPr>
      <dsp:spPr>
        <a:xfrm rot="16200000">
          <a:off x="-1614769" y="1618034"/>
          <a:ext cx="4525963" cy="128989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93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FFFFFF"/>
              </a:solidFill>
            </a:rPr>
            <a:t>Menghargai</a:t>
          </a:r>
          <a:r>
            <a:rPr lang="en-US" sz="1400" kern="1200" dirty="0" smtClean="0">
              <a:solidFill>
                <a:srgbClr val="FFFFFF"/>
              </a:solidFill>
            </a:rPr>
            <a:t> </a:t>
          </a:r>
          <a:r>
            <a:rPr lang="en-US" sz="1400" kern="1200" dirty="0" err="1" smtClean="0">
              <a:solidFill>
                <a:srgbClr val="FFFFFF"/>
              </a:solidFill>
            </a:rPr>
            <a:t>otonomi</a:t>
          </a:r>
          <a:r>
            <a:rPr lang="en-US" sz="1400" kern="1200" dirty="0" smtClean="0">
              <a:solidFill>
                <a:srgbClr val="FFFFFF"/>
              </a:solidFill>
            </a:rPr>
            <a:t> </a:t>
          </a:r>
          <a:r>
            <a:rPr lang="en-US" sz="1400" kern="1200" dirty="0" err="1" smtClean="0">
              <a:solidFill>
                <a:srgbClr val="FFFFFF"/>
              </a:solidFill>
            </a:rPr>
            <a:t>pasien</a:t>
          </a:r>
          <a:r>
            <a:rPr lang="en-US" sz="1400" kern="1200" dirty="0" smtClean="0">
              <a:solidFill>
                <a:srgbClr val="FFFFFF"/>
              </a:solidFill>
            </a:rPr>
            <a:t> </a:t>
          </a:r>
          <a:endParaRPr lang="id-ID" sz="1400" kern="1200" dirty="0">
            <a:solidFill>
              <a:srgbClr val="FFFFFF"/>
            </a:solidFill>
          </a:endParaRPr>
        </a:p>
      </dsp:txBody>
      <dsp:txXfrm rot="5400000">
        <a:off x="3266" y="905192"/>
        <a:ext cx="1289893" cy="2715577"/>
      </dsp:txXfrm>
    </dsp:sp>
    <dsp:sp modelId="{6DB45293-B60A-4889-9A8F-EABBC0E4815D}">
      <dsp:nvSpPr>
        <dsp:cNvPr id="0" name=""/>
        <dsp:cNvSpPr/>
      </dsp:nvSpPr>
      <dsp:spPr>
        <a:xfrm rot="16200000">
          <a:off x="-228134" y="1618034"/>
          <a:ext cx="4525963" cy="128989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93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Menghargai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etnis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umur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status social </a:t>
          </a:r>
          <a:endParaRPr lang="id-ID" sz="1400" kern="1200" dirty="0"/>
        </a:p>
      </dsp:txBody>
      <dsp:txXfrm rot="5400000">
        <a:off x="1389901" y="905192"/>
        <a:ext cx="1289893" cy="2715577"/>
      </dsp:txXfrm>
    </dsp:sp>
    <dsp:sp modelId="{914D8A3F-B9B5-48F8-8AB1-EEC648BADCC9}">
      <dsp:nvSpPr>
        <dsp:cNvPr id="0" name=""/>
        <dsp:cNvSpPr/>
      </dsp:nvSpPr>
      <dsp:spPr>
        <a:xfrm rot="16200000">
          <a:off x="1158500" y="1618034"/>
          <a:ext cx="4525963" cy="128989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93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Tingkat sensitivitas terhadap pasien harus tinggi, terkait keinginan dan penolakan terhadap terapi komplementer </a:t>
          </a:r>
          <a:endParaRPr lang="id-ID" sz="1400" kern="1200"/>
        </a:p>
      </dsp:txBody>
      <dsp:txXfrm rot="5400000">
        <a:off x="2776535" y="905192"/>
        <a:ext cx="1289893" cy="2715577"/>
      </dsp:txXfrm>
    </dsp:sp>
    <dsp:sp modelId="{2FDF1D3E-220C-4459-A408-3F64C7A461A5}">
      <dsp:nvSpPr>
        <dsp:cNvPr id="0" name=""/>
        <dsp:cNvSpPr/>
      </dsp:nvSpPr>
      <dsp:spPr>
        <a:xfrm rot="16200000">
          <a:off x="2545136" y="1618034"/>
          <a:ext cx="4525963" cy="128989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93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Berhati-hati terhadap pasien yang tidak pernah konsul ke medis terkait penyakitnya</a:t>
          </a:r>
          <a:endParaRPr lang="id-ID" sz="1400" kern="1200"/>
        </a:p>
      </dsp:txBody>
      <dsp:txXfrm rot="5400000">
        <a:off x="4163171" y="905192"/>
        <a:ext cx="1289893" cy="2715577"/>
      </dsp:txXfrm>
    </dsp:sp>
    <dsp:sp modelId="{68060952-616B-42D3-B366-8D46B404EB45}">
      <dsp:nvSpPr>
        <dsp:cNvPr id="0" name=""/>
        <dsp:cNvSpPr/>
      </dsp:nvSpPr>
      <dsp:spPr>
        <a:xfrm rot="16200000">
          <a:off x="3931771" y="1618034"/>
          <a:ext cx="4525963" cy="128989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93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Menganjurkan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pasien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untuk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hati-hati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dalam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setiap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keputusannya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tetap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menjalani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terapi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medis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konvensional</a:t>
          </a:r>
          <a:r>
            <a:rPr lang="en-US" sz="1400" kern="1200" dirty="0" smtClean="0"/>
            <a:t> </a:t>
          </a:r>
          <a:endParaRPr lang="id-ID" sz="1400" kern="1200" dirty="0"/>
        </a:p>
      </dsp:txBody>
      <dsp:txXfrm rot="5400000">
        <a:off x="5549806" y="905192"/>
        <a:ext cx="1289893" cy="2715577"/>
      </dsp:txXfrm>
    </dsp:sp>
    <dsp:sp modelId="{03E05CB4-F778-44F7-9C1E-C3C857EF8B57}">
      <dsp:nvSpPr>
        <dsp:cNvPr id="0" name=""/>
        <dsp:cNvSpPr/>
      </dsp:nvSpPr>
      <dsp:spPr>
        <a:xfrm rot="16200000">
          <a:off x="5318406" y="1618034"/>
          <a:ext cx="4525963" cy="128989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93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Dorong pasien untuk lebih selektif dalam memilih terapi </a:t>
          </a:r>
          <a:endParaRPr lang="id-ID" sz="1400" kern="1200"/>
        </a:p>
      </dsp:txBody>
      <dsp:txXfrm rot="5400000">
        <a:off x="6936441" y="905192"/>
        <a:ext cx="1289893" cy="2715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6C24D-AB78-4603-8D75-C450CCA3085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31AF-B555-4EA7-BEFD-05378D88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8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5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89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6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89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1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56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57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5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739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F2FE-344A-458A-9995-2D23A5687B9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4279-7DE7-47D8-88CF-1704F1FB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3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F2FE-344A-458A-9995-2D23A5687B9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4279-7DE7-47D8-88CF-1704F1FB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15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407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12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395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841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921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455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671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677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401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1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F2FE-344A-458A-9995-2D23A5687B9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4279-7DE7-47D8-88CF-1704F1FB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789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6DC-3F41-4328-AD0E-DBBAC28B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1107-1F2E-4859-8593-29BD86171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79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187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642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44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155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411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274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606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709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20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871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468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936-887C-4CA5-8A19-21BB29EB2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3391-F223-44B5-9AE5-1AA6C4009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0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7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50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3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21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50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8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3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F2FE-344A-458A-9995-2D23A5687B9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4279-7DE7-47D8-88CF-1704F1FB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30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06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8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30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71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16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44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85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60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9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7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F2FE-344A-458A-9995-2D23A5687B9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4279-7DE7-47D8-88CF-1704F1FB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7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4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6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84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95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04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30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78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70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50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F2FE-344A-458A-9995-2D23A5687B9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4279-7DE7-47D8-88CF-1704F1FB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71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33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20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79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02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689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63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85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11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74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F2FE-344A-458A-9995-2D23A5687B9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4279-7DE7-47D8-88CF-1704F1FB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557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050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90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58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7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760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271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178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737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85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67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2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F2FE-344A-458A-9995-2D23A5687B9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4279-7DE7-47D8-88CF-1704F1FB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40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79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68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82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343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98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12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273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538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245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6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F2FE-344A-458A-9995-2D23A5687B9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4279-7DE7-47D8-88CF-1704F1FB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004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158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849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355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36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48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060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88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94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924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4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F2FE-344A-458A-9995-2D23A5687B9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4279-7DE7-47D8-88CF-1704F1FB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108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39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34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721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306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96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818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021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451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903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F2FE-344A-458A-9995-2D23A5687B9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4279-7DE7-47D8-88CF-1704F1FB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370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908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413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219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780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260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369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98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5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674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3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F2FE-344A-458A-9995-2D23A5687B9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4279-7DE7-47D8-88CF-1704F1FB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86DC-3F41-4328-AD0E-DBBAC28B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1107-1F2E-4859-8593-29BD86171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4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F9936-887C-4CA5-8A19-21BB29EB2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3391-F223-44B5-9AE5-1AA6C4009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3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B0FD-4D92-4344-AB06-80D4029D534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F0065-19D9-4B01-85F4-EB38FABC34F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5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1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F4716-5D30-4357-8B48-DDB46653002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1CFD-FF33-4AA9-8D87-27AD6FA82F8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8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7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D767-FDA7-4E4B-A806-563EA00BF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8E96-150D-4D22-B84A-E480BE463E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9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7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3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2E35-99C2-4240-8CFA-907D73AB8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2CE2-93F9-4456-ABCA-D4CF52CFB0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2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effectLst/>
                <a:latin typeface="Segoe UI"/>
                <a:ea typeface="Times New Roman"/>
              </a:rPr>
              <a:t>Terapi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n-US" sz="2400" dirty="0" err="1">
                <a:latin typeface="Segoe UI"/>
                <a:ea typeface="Times New Roman"/>
              </a:rPr>
              <a:t>K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omplementer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smtClean="0">
                <a:solidFill>
                  <a:prstClr val="black"/>
                </a:solidFill>
              </a:rPr>
              <a:t> 14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224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en-US" sz="2400" dirty="0" smtClean="0"/>
              <a:t>ASPEK </a:t>
            </a:r>
            <a:r>
              <a:rPr lang="en-US" sz="2400" dirty="0"/>
              <a:t>ETIK DALAM TERAPI KOMPLEMENTER ALTERNATIF DAN </a:t>
            </a:r>
            <a:r>
              <a:rPr lang="en-US" sz="2400" dirty="0" smtClean="0"/>
              <a:t>TRADISIONAL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en-US" sz="2400" dirty="0"/>
              <a:t>(Kerry, 2003; Silva &amp; </a:t>
            </a:r>
            <a:r>
              <a:rPr lang="en-US" sz="2400" dirty="0" err="1"/>
              <a:t>Ludwick</a:t>
            </a:r>
            <a:r>
              <a:rPr lang="en-US" sz="2400" dirty="0"/>
              <a:t>, 2001) </a:t>
            </a:r>
            <a:endParaRPr lang="en-US" sz="24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969302"/>
              </p:ext>
            </p:extLst>
          </p:nvPr>
        </p:nvGraphicFramePr>
        <p:xfrm>
          <a:off x="471488" y="1989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25665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en-US" sz="2800" dirty="0" smtClean="0"/>
              <a:t>TREN </a:t>
            </a:r>
            <a:r>
              <a:rPr lang="en-US" sz="2800" dirty="0"/>
              <a:t>ISU TERAPI KOMPLEMENTER ALTERNATIF DAN TRADISIONAL </a:t>
            </a:r>
            <a:endParaRPr lang="en-US" sz="28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484421"/>
              </p:ext>
            </p:extLst>
          </p:nvPr>
        </p:nvGraphicFramePr>
        <p:xfrm>
          <a:off x="457200" y="160020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57770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id-ID" sz="3200" dirty="0" err="1"/>
              <a:t>G</a:t>
            </a:r>
            <a:r>
              <a:rPr lang="en-US" sz="3200" dirty="0" err="1" smtClean="0"/>
              <a:t>aris</a:t>
            </a:r>
            <a:r>
              <a:rPr lang="en-US" sz="3200" dirty="0" smtClean="0"/>
              <a:t> </a:t>
            </a:r>
            <a:r>
              <a:rPr lang="en-US" sz="3200" dirty="0" err="1"/>
              <a:t>besar</a:t>
            </a:r>
            <a:r>
              <a:rPr lang="en-US" sz="3200" dirty="0"/>
              <a:t> </a:t>
            </a:r>
            <a:r>
              <a:rPr lang="en-US" sz="3200" dirty="0" err="1"/>
              <a:t>prinsip</a:t>
            </a:r>
            <a:r>
              <a:rPr lang="en-US" sz="3200" dirty="0"/>
              <a:t> </a:t>
            </a:r>
            <a:r>
              <a:rPr lang="en-US" sz="3200" dirty="0" err="1"/>
              <a:t>praktik</a:t>
            </a:r>
            <a:r>
              <a:rPr lang="en-US" sz="3200" dirty="0"/>
              <a:t> </a:t>
            </a:r>
            <a:r>
              <a:rPr lang="en-US" sz="3200" dirty="0" err="1"/>
              <a:t>terapi</a:t>
            </a:r>
            <a:r>
              <a:rPr lang="en-US" sz="3200" dirty="0"/>
              <a:t> </a:t>
            </a:r>
            <a:r>
              <a:rPr lang="en-US" sz="3200" dirty="0" err="1"/>
              <a:t>komplementer</a:t>
            </a:r>
            <a:r>
              <a:rPr lang="en-US" sz="3200" dirty="0"/>
              <a:t> </a:t>
            </a:r>
            <a:r>
              <a:rPr lang="en-US" sz="3200" dirty="0" err="1"/>
              <a:t>menurut</a:t>
            </a:r>
            <a:r>
              <a:rPr lang="en-US" sz="3200" dirty="0"/>
              <a:t> Curtis (2004) 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943285"/>
              </p:ext>
            </p:extLst>
          </p:nvPr>
        </p:nvGraphicFramePr>
        <p:xfrm>
          <a:off x="457200" y="160020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2720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0450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0597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578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5217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9391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6835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0013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6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7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821093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8457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147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8673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28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48680"/>
            <a:ext cx="903649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9357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0830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" y="685805"/>
            <a:ext cx="9143999" cy="56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451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66673"/>
            <a:ext cx="9144000" cy="5782615"/>
          </a:xfrm>
          <a:prstGeom prst="rect">
            <a:avLst/>
          </a:prstGeom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8" y="537696"/>
            <a:ext cx="8978462" cy="57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591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" y="685800"/>
            <a:ext cx="9143999" cy="57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050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3"/>
            <a:ext cx="9144000" cy="57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53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6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7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36471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301" y="685800"/>
            <a:ext cx="9029701" cy="57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70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685802"/>
            <a:ext cx="9143999" cy="57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016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685802"/>
            <a:ext cx="9143999" cy="57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680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865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2"/>
            <a:ext cx="9144000" cy="57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51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3521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72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7733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9029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2415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20688"/>
            <a:ext cx="9172575" cy="582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121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239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6505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5405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3667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2672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547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480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3154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2011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30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7226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0473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Refleksiologi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latin typeface="Segoe UI"/>
              <a:ea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 smtClean="0">
                <a:latin typeface="Segoe UI"/>
                <a:ea typeface="Times New Roman"/>
              </a:rPr>
              <a:t>Tekanan atau pijatan di area tersebut akan merangsang pergerakan energi di sepanjang saluran saraf yang akan mengembalikan homeostasis (keseimbangan) energi tubuh</a:t>
            </a:r>
            <a:endParaRPr lang="fi-FI" dirty="0" smtClean="0">
              <a:effectLst/>
              <a:latin typeface="Segoe U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01984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Zona</a:t>
            </a: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 Longitudinal, lima </a:t>
            </a: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zona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8651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Zona</a:t>
            </a:r>
            <a:r>
              <a:rPr lang="en-US" sz="3200" dirty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 Longitudinal, lima </a:t>
            </a:r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zona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86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1678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Zona</a:t>
            </a:r>
            <a:r>
              <a:rPr lang="en-US" sz="3200" dirty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 Longitudinal, lima </a:t>
            </a:r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zona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0"/>
            <a:ext cx="402488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447800"/>
            <a:ext cx="40417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8541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2. </a:t>
            </a: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Zona</a:t>
            </a: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 Transversal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3449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00200"/>
            <a:ext cx="42671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1569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3. </a:t>
            </a: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Reflek</a:t>
            </a: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Silang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600200"/>
            <a:ext cx="42687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714286" cy="392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9402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Titik</a:t>
            </a:r>
            <a:r>
              <a:rPr lang="en-US" sz="3200" dirty="0" smtClean="0">
                <a:latin typeface="Arial" charset="0"/>
                <a:ea typeface="Times New Roman" pitchFamily="18" charset="0"/>
                <a:cs typeface="Arial" charset="0"/>
              </a:rPr>
              <a:t> Area </a:t>
            </a:r>
            <a:r>
              <a:rPr lang="en-US" sz="3200" dirty="0" err="1" smtClean="0">
                <a:latin typeface="Arial" charset="0"/>
                <a:ea typeface="Times New Roman" pitchFamily="18" charset="0"/>
                <a:cs typeface="Arial" charset="0"/>
              </a:rPr>
              <a:t>Pijat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191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267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3357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Titik</a:t>
            </a:r>
            <a:r>
              <a:rPr lang="en-US" sz="3200" dirty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 Area </a:t>
            </a:r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Pijat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7528"/>
            <a:ext cx="4038600" cy="447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03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9019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Titik</a:t>
            </a:r>
            <a:r>
              <a:rPr lang="en-US" sz="3200" dirty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 Area </a:t>
            </a:r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Pijat</a:t>
            </a:r>
            <a:endParaRPr lang="en-US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11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1127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D3EDB-CB1A-48DD-9200-9B97F21620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147" name="Rectangle 2" descr="Stationery"/>
          <p:cNvSpPr>
            <a:spLocks noGrp="1" noChangeArrowheads="1"/>
          </p:cNvSpPr>
          <p:nvPr>
            <p:ph type="title" idx="4294967295"/>
          </p:nvPr>
        </p:nvSpPr>
        <p:spPr>
          <a:xfrm>
            <a:off x="2166938" y="571500"/>
            <a:ext cx="4476750" cy="1181100"/>
          </a:xfrm>
          <a:solidFill>
            <a:srgbClr val="0070C0"/>
          </a:solidFill>
          <a:ln>
            <a:solidFill>
              <a:srgbClr val="CC0000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latin typeface="Comic Sans MS" pitchFamily="66" charset="0"/>
              </a:rPr>
              <a:t/>
            </a:r>
            <a:br>
              <a:rPr lang="en-US" sz="2500" dirty="0" smtClean="0">
                <a:latin typeface="Comic Sans MS" pitchFamily="66" charset="0"/>
              </a:rPr>
            </a:br>
            <a:r>
              <a:rPr lang="en-US" sz="3100" b="1" dirty="0" smtClean="0">
                <a:solidFill>
                  <a:srgbClr val="FFFF00"/>
                </a:solidFill>
                <a:latin typeface="Comic Sans MS" pitchFamily="66" charset="0"/>
              </a:rPr>
              <a:t>KLASIFIKASI BATTRA</a:t>
            </a:r>
            <a:r>
              <a:rPr lang="id-ID" sz="31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id-ID" sz="31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id-ID" sz="2200" b="1" dirty="0" smtClean="0">
                <a:solidFill>
                  <a:schemeClr val="bg1"/>
                </a:solidFill>
                <a:latin typeface="Comic Sans MS" pitchFamily="66" charset="0"/>
              </a:rPr>
              <a:t>(Pasal 59 ayat 1 UU 36/2009)</a:t>
            </a:r>
            <a:r>
              <a:rPr lang="id-ID" sz="3100" b="1" dirty="0" smtClean="0">
                <a:latin typeface="Comic Sans MS" pitchFamily="66" charset="0"/>
              </a:rPr>
              <a:t/>
            </a:r>
            <a:br>
              <a:rPr lang="id-ID" sz="3100" b="1" dirty="0" smtClean="0">
                <a:latin typeface="Comic Sans MS" pitchFamily="66" charset="0"/>
              </a:rPr>
            </a:br>
            <a:endParaRPr lang="en-US" sz="3100" b="1" dirty="0" smtClean="0">
              <a:latin typeface="Comic Sans MS" pitchFamily="66" charset="0"/>
            </a:endParaRPr>
          </a:p>
        </p:txBody>
      </p:sp>
      <p:sp>
        <p:nvSpPr>
          <p:cNvPr id="418822" name="Rectangle 6" descr="Stationery"/>
          <p:cNvSpPr>
            <a:spLocks noGrp="1" noChangeArrowheads="1"/>
          </p:cNvSpPr>
          <p:nvPr>
            <p:ph sz="half" idx="4294967295"/>
          </p:nvPr>
        </p:nvSpPr>
        <p:spPr>
          <a:xfrm>
            <a:off x="5200651" y="4038600"/>
            <a:ext cx="2085975" cy="2033588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CC0000"/>
            </a:solidFill>
          </a:ln>
        </p:spPr>
        <p:txBody>
          <a:bodyPr rtlCol="0">
            <a:normAutofit lnSpcReduction="1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id-I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Battra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id-ID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id-I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kupunktur</a:t>
            </a:r>
            <a:r>
              <a:rPr lang="id-I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id-I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hiroprak</a:t>
            </a:r>
            <a:r>
              <a:rPr lang="id-I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si,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id-ID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attra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bekam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  <a:endParaRPr lang="id-ID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</a:t>
            </a:r>
            <a:r>
              <a:rPr lang="id-I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nta-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kecantikan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2555905" y="1844675"/>
            <a:ext cx="4016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Dikelompokkan berdasarkan metode                                 yang</a:t>
            </a:r>
            <a:r>
              <a:rPr lang="id-ID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dominan digunakan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 </a:t>
            </a:r>
            <a:br>
              <a:rPr lang="en-US" sz="2000" b="1">
                <a:solidFill>
                  <a:srgbClr val="002060"/>
                </a:solidFill>
                <a:latin typeface="Calibri" pitchFamily="34" charset="0"/>
              </a:rPr>
            </a:b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366" name="AutoShape 12"/>
          <p:cNvSpPr>
            <a:spLocks noChangeArrowheads="1"/>
          </p:cNvSpPr>
          <p:nvPr/>
        </p:nvSpPr>
        <p:spPr bwMode="auto">
          <a:xfrm rot="281583">
            <a:off x="1474788" y="1158875"/>
            <a:ext cx="449262" cy="1611313"/>
          </a:xfrm>
          <a:prstGeom prst="curvedRightArrow">
            <a:avLst>
              <a:gd name="adj1" fmla="val 72000"/>
              <a:gd name="adj2" fmla="val 144000"/>
              <a:gd name="adj3" fmla="val 33333"/>
            </a:avLst>
          </a:prstGeom>
          <a:solidFill>
            <a:schemeClr val="accent3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id-ID" sz="2000">
              <a:solidFill>
                <a:prstClr val="black"/>
              </a:solidFill>
            </a:endParaRPr>
          </a:p>
        </p:txBody>
      </p:sp>
      <p:sp>
        <p:nvSpPr>
          <p:cNvPr id="15367" name="AutoShape 13"/>
          <p:cNvSpPr>
            <a:spLocks noChangeArrowheads="1"/>
          </p:cNvSpPr>
          <p:nvPr/>
        </p:nvSpPr>
        <p:spPr bwMode="auto">
          <a:xfrm>
            <a:off x="6705630" y="1071563"/>
            <a:ext cx="652463" cy="1747837"/>
          </a:xfrm>
          <a:prstGeom prst="curvedLeftArrow">
            <a:avLst>
              <a:gd name="adj1" fmla="val 57143"/>
              <a:gd name="adj2" fmla="val 114286"/>
              <a:gd name="adj3" fmla="val 33333"/>
            </a:avLst>
          </a:prstGeom>
          <a:solidFill>
            <a:schemeClr val="accent3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id-ID" sz="2000">
              <a:solidFill>
                <a:prstClr val="black"/>
              </a:solidFill>
            </a:endParaRPr>
          </a:p>
        </p:txBody>
      </p:sp>
      <p:sp>
        <p:nvSpPr>
          <p:cNvPr id="2" name="Rectangle 3" descr="Stationery"/>
          <p:cNvSpPr>
            <a:spLocks noChangeArrowheads="1"/>
          </p:cNvSpPr>
          <p:nvPr/>
        </p:nvSpPr>
        <p:spPr bwMode="auto">
          <a:xfrm>
            <a:off x="5176838" y="2838450"/>
            <a:ext cx="2743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Comic Sans MS" pitchFamily="66" charset="0"/>
              </a:rPr>
              <a:t>KET</a:t>
            </a:r>
            <a:r>
              <a:rPr lang="id-ID" sz="2400" b="1" dirty="0">
                <a:solidFill>
                  <a:prstClr val="white"/>
                </a:solidFill>
                <a:latin typeface="Comic Sans MS" pitchFamily="66" charset="0"/>
              </a:rPr>
              <a:t>E</a:t>
            </a:r>
            <a:r>
              <a:rPr lang="en-US" sz="2400" b="1" dirty="0">
                <a:solidFill>
                  <a:prstClr val="white"/>
                </a:solidFill>
                <a:latin typeface="Comic Sans MS" pitchFamily="66" charset="0"/>
              </a:rPr>
              <a:t>RAMPILAN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endParaRPr lang="en-US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4345" name="AutoShape 10"/>
          <p:cNvSpPr>
            <a:spLocks noChangeArrowheads="1"/>
          </p:cNvSpPr>
          <p:nvPr/>
        </p:nvSpPr>
        <p:spPr bwMode="auto">
          <a:xfrm>
            <a:off x="1905000" y="3381375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7358093" y="4038660"/>
            <a:ext cx="1690687" cy="2092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003300"/>
                </a:solidFill>
              </a:rPr>
              <a:t>Battra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3300"/>
                </a:solidFill>
              </a:rPr>
              <a:t>reiki</a:t>
            </a:r>
            <a:r>
              <a:rPr lang="en-US" sz="2000" b="1" dirty="0">
                <a:solidFill>
                  <a:srgbClr val="003300"/>
                </a:solidFill>
              </a:rPr>
              <a:t>, qigong,</a:t>
            </a:r>
            <a:r>
              <a:rPr lang="id-ID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 err="1">
                <a:solidFill>
                  <a:srgbClr val="003300"/>
                </a:solidFill>
              </a:rPr>
              <a:t>kebatinan</a:t>
            </a:r>
            <a:r>
              <a:rPr lang="en-US" sz="2000" b="1" dirty="0">
                <a:solidFill>
                  <a:srgbClr val="003300"/>
                </a:solidFill>
              </a:rPr>
              <a:t>,  </a:t>
            </a:r>
            <a:r>
              <a:rPr lang="en-US" sz="2000" b="1" dirty="0" err="1">
                <a:solidFill>
                  <a:srgbClr val="003300"/>
                </a:solidFill>
              </a:rPr>
              <a:t>tenaga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 err="1">
                <a:solidFill>
                  <a:srgbClr val="003300"/>
                </a:solidFill>
              </a:rPr>
              <a:t>dalam</a:t>
            </a:r>
            <a:r>
              <a:rPr lang="en-US" sz="2000" b="1" dirty="0">
                <a:solidFill>
                  <a:srgbClr val="003300"/>
                </a:solidFill>
              </a:rPr>
              <a:t>, paranormal,</a:t>
            </a:r>
            <a:r>
              <a:rPr lang="id-ID" sz="2000" b="1" dirty="0">
                <a:solidFill>
                  <a:srgbClr val="003300"/>
                </a:solidFill>
              </a:rPr>
              <a:t> Hipnoteraphi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3581400" y="3581400"/>
            <a:ext cx="12954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MANUAL</a:t>
            </a:r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5029200" y="3581400"/>
            <a:ext cx="2286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ALAT/TEKNOLOGI</a:t>
            </a: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7429500" y="3581400"/>
            <a:ext cx="167640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MENTAL</a:t>
            </a:r>
            <a:r>
              <a:rPr lang="id-ID" b="1" dirty="0">
                <a:solidFill>
                  <a:prstClr val="black"/>
                </a:solidFill>
              </a:rPr>
              <a:t>/O.FIK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4350" name="Line 21"/>
          <p:cNvSpPr>
            <a:spLocks noChangeShapeType="1"/>
          </p:cNvSpPr>
          <p:nvPr/>
        </p:nvSpPr>
        <p:spPr bwMode="auto">
          <a:xfrm>
            <a:off x="48768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4351" name="Line 22"/>
          <p:cNvSpPr>
            <a:spLocks noChangeShapeType="1"/>
          </p:cNvSpPr>
          <p:nvPr/>
        </p:nvSpPr>
        <p:spPr bwMode="auto">
          <a:xfrm>
            <a:off x="73152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5377" name="Line 23"/>
          <p:cNvSpPr>
            <a:spLocks noChangeShapeType="1"/>
          </p:cNvSpPr>
          <p:nvPr/>
        </p:nvSpPr>
        <p:spPr bwMode="auto">
          <a:xfrm>
            <a:off x="6553200" y="3409950"/>
            <a:ext cx="0" cy="15240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pic>
        <p:nvPicPr>
          <p:cNvPr id="14353" name="Picture 2" descr="KunirPutih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2714625"/>
            <a:ext cx="3357562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85750" y="4000500"/>
            <a:ext cx="2914650" cy="2571750"/>
          </a:xfrm>
          <a:prstGeom prst="rect">
            <a:avLst/>
          </a:prstGeom>
          <a:solidFill>
            <a:srgbClr val="92D05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Battra</a:t>
            </a:r>
            <a:endParaRPr lang="id-ID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id-ID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Jamu</a:t>
            </a:r>
            <a:r>
              <a:rPr lang="id-ID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Gurah</a:t>
            </a:r>
            <a:r>
              <a:rPr lang="id-ID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Homoeopath</a:t>
            </a:r>
            <a:r>
              <a:rPr lang="id-ID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Aromaterapi</a:t>
            </a:r>
            <a:r>
              <a:rPr lang="id-ID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terapi</a:t>
            </a:r>
            <a:r>
              <a:rPr lang="id-ID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id-ID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Sinshe,</a:t>
            </a:r>
          </a:p>
          <a:p>
            <a:pPr algn="ctr">
              <a:defRPr/>
            </a:pPr>
            <a:r>
              <a:rPr lang="id-ID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Api/sengat terapi</a:t>
            </a: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2" name="Rectangle 3" descr="Stationery"/>
          <p:cNvSpPr>
            <a:spLocks noChangeArrowheads="1"/>
          </p:cNvSpPr>
          <p:nvPr/>
        </p:nvSpPr>
        <p:spPr bwMode="auto">
          <a:xfrm>
            <a:off x="500063" y="2895600"/>
            <a:ext cx="2743200" cy="533400"/>
          </a:xfrm>
          <a:prstGeom prst="rect">
            <a:avLst/>
          </a:prstGeom>
          <a:solidFill>
            <a:srgbClr val="008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Comic Sans MS" pitchFamily="66" charset="0"/>
              </a:rPr>
              <a:t>R</a:t>
            </a:r>
            <a:r>
              <a:rPr lang="id-ID" sz="2400" b="1" dirty="0">
                <a:solidFill>
                  <a:prstClr val="white"/>
                </a:solidFill>
                <a:latin typeface="Comic Sans MS" pitchFamily="66" charset="0"/>
              </a:rPr>
              <a:t>AMUAN</a:t>
            </a:r>
            <a:endParaRPr lang="en-US" sz="2400" b="1" dirty="0">
              <a:solidFill>
                <a:prstClr val="white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endParaRPr lang="en-US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500438" y="4071967"/>
            <a:ext cx="1571625" cy="2400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Battra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pijat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urut</a:t>
            </a: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, 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shiatsu</a:t>
            </a:r>
            <a:r>
              <a:rPr lang="id-ID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patah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tulang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refleksi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akupressur</a:t>
            </a:r>
            <a:endParaRPr lang="en-US" sz="2000" dirty="0">
              <a:solidFill>
                <a:srgbClr val="0033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Titik</a:t>
            </a:r>
            <a:r>
              <a:rPr lang="en-US" sz="3200" dirty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 Area </a:t>
            </a:r>
            <a:r>
              <a:rPr lang="en-US" sz="3200" dirty="0" err="1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Pijat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61. </a:t>
            </a:r>
            <a:r>
              <a:rPr lang="en-US" dirty="0" err="1" smtClean="0"/>
              <a:t>Pinggul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62. </a:t>
            </a:r>
            <a:r>
              <a:rPr lang="en-US" dirty="0" err="1" smtClean="0"/>
              <a:t>Lengan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19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924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1162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36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835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1349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8206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0765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5271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2972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3128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Times New Roman"/>
                <a:ea typeface="Times New Roman"/>
              </a:rPr>
              <a:t/>
            </a:r>
            <a:br>
              <a:rPr lang="id-ID" sz="3200" dirty="0" smtClean="0">
                <a:latin typeface="Times New Roman"/>
                <a:ea typeface="Times New Roman"/>
              </a:rPr>
            </a:br>
            <a:r>
              <a:rPr lang="en-US" sz="3200" dirty="0" smtClean="0">
                <a:latin typeface="Times New Roman"/>
                <a:ea typeface="Times New Roman"/>
              </a:rPr>
              <a:t>PENYELENGGARAAN </a:t>
            </a:r>
            <a:r>
              <a:rPr lang="en-US" sz="3200" dirty="0">
                <a:latin typeface="Times New Roman"/>
                <a:ea typeface="Times New Roman"/>
              </a:rPr>
              <a:t>PENGOBATAN </a:t>
            </a:r>
            <a:r>
              <a:rPr lang="en-US" sz="2700" dirty="0">
                <a:latin typeface="Times New Roman"/>
                <a:ea typeface="Times New Roman"/>
              </a:rPr>
              <a:t>KOMPLEMENTER-ALTERNATIF DI SARANA KESEHATAN </a:t>
            </a:r>
            <a:r>
              <a:rPr lang="id-ID" sz="2700" dirty="0">
                <a:latin typeface="Times New Roman"/>
                <a:ea typeface="Times New Roman"/>
              </a:rPr>
              <a:t/>
            </a:r>
            <a:br>
              <a:rPr lang="id-ID" sz="2700" dirty="0">
                <a:latin typeface="Times New Roman"/>
                <a:ea typeface="Times New Roman"/>
              </a:rPr>
            </a:br>
            <a:r>
              <a:rPr lang="en-US" sz="2700" dirty="0">
                <a:latin typeface="Times New Roman"/>
                <a:ea typeface="Times New Roman"/>
              </a:rPr>
              <a:t>(</a:t>
            </a:r>
            <a:r>
              <a:rPr lang="en-US" sz="2700" dirty="0" err="1">
                <a:latin typeface="Times New Roman"/>
                <a:ea typeface="Times New Roman"/>
              </a:rPr>
              <a:t>Pemenkes</a:t>
            </a:r>
            <a:r>
              <a:rPr lang="en-US" sz="2700" dirty="0">
                <a:latin typeface="Times New Roman"/>
                <a:ea typeface="Times New Roman"/>
              </a:rPr>
              <a:t> RI No 1109/ MENKES/PER/IX/2007) </a:t>
            </a:r>
            <a:endParaRPr lang="en-US" sz="27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342609"/>
              </p:ext>
            </p:extLst>
          </p:nvPr>
        </p:nvGraphicFramePr>
        <p:xfrm>
          <a:off x="457200" y="2204864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42589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0528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2494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876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06779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706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9216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9900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1447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8000" dirty="0" err="1" smtClean="0"/>
              <a:t>Terima</a:t>
            </a:r>
            <a:r>
              <a:rPr lang="en-US" sz="8000" dirty="0" smtClean="0"/>
              <a:t> </a:t>
            </a:r>
            <a:r>
              <a:rPr lang="en-US" sz="8000" dirty="0" err="1" smtClean="0"/>
              <a:t>Kasih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5285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1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600" smtClean="0"/>
              <a:t>POLIKLINIK KOMPLEMENTER ALTERNATIF</a:t>
            </a:r>
          </a:p>
        </p:txBody>
      </p:sp>
      <p:sp>
        <p:nvSpPr>
          <p:cNvPr id="4" name="Oval 3"/>
          <p:cNvSpPr/>
          <p:nvPr/>
        </p:nvSpPr>
        <p:spPr>
          <a:xfrm>
            <a:off x="596900" y="1258888"/>
            <a:ext cx="2303463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PASEIN</a:t>
            </a:r>
          </a:p>
        </p:txBody>
      </p:sp>
      <p:sp>
        <p:nvSpPr>
          <p:cNvPr id="5" name="Oval 4"/>
          <p:cNvSpPr/>
          <p:nvPr/>
        </p:nvSpPr>
        <p:spPr>
          <a:xfrm>
            <a:off x="381030" y="2781360"/>
            <a:ext cx="2735263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POLI KOMPLEMENTER  ALTERNATIF</a:t>
            </a:r>
          </a:p>
        </p:txBody>
      </p:sp>
      <p:sp>
        <p:nvSpPr>
          <p:cNvPr id="6" name="Rectangle 5"/>
          <p:cNvSpPr/>
          <p:nvPr/>
        </p:nvSpPr>
        <p:spPr>
          <a:xfrm>
            <a:off x="596900" y="4402198"/>
            <a:ext cx="2447925" cy="1728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DOKTER: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ANAMNESIS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PEMERIKSAAN FISIK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DIAGNOSIS/DIAGNOSIS BANDING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24330" y="1930460"/>
            <a:ext cx="2016125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PENATALASANAAN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24300" y="4589523"/>
            <a:ext cx="2160588" cy="477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PEMERIKSAAN PENUNJANG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95768" y="5853173"/>
            <a:ext cx="158432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KONSUL POLI LAIN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19955" y="1412877"/>
            <a:ext cx="1584325" cy="85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AKUPUNTUR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46943" y="2781360"/>
            <a:ext cx="1584325" cy="85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PIJAT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62830" y="3995738"/>
            <a:ext cx="1584325" cy="855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HERBAL</a:t>
            </a:r>
          </a:p>
        </p:txBody>
      </p:sp>
      <p:sp>
        <p:nvSpPr>
          <p:cNvPr id="14" name="Oval 13"/>
          <p:cNvSpPr/>
          <p:nvPr/>
        </p:nvSpPr>
        <p:spPr>
          <a:xfrm>
            <a:off x="6659563" y="5256213"/>
            <a:ext cx="2305050" cy="1009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APOTIK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747868" y="2290823"/>
            <a:ext cx="46037" cy="490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6" name="Down Arrow 15"/>
          <p:cNvSpPr/>
          <p:nvPr/>
        </p:nvSpPr>
        <p:spPr>
          <a:xfrm>
            <a:off x="1747868" y="3789363"/>
            <a:ext cx="460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044855" y="2420938"/>
            <a:ext cx="879475" cy="2406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44855" y="4851400"/>
            <a:ext cx="6635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16264" y="4851460"/>
            <a:ext cx="592137" cy="1001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084918" y="1839915"/>
            <a:ext cx="719137" cy="269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84918" y="2109788"/>
            <a:ext cx="719137" cy="887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84890" y="2109848"/>
            <a:ext cx="935037" cy="2111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own Arrow 31"/>
          <p:cNvSpPr/>
          <p:nvPr/>
        </p:nvSpPr>
        <p:spPr>
          <a:xfrm>
            <a:off x="7883527" y="4851460"/>
            <a:ext cx="71438" cy="404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98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540</Words>
  <Application>Microsoft Office PowerPoint</Application>
  <PresentationFormat>On-screen Show (4:3)</PresentationFormat>
  <Paragraphs>177</Paragraphs>
  <Slides>77</Slides>
  <Notes>73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77</vt:i4>
      </vt:variant>
    </vt:vector>
  </HeadingPairs>
  <TitlesOfParts>
    <vt:vector size="8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KLASIFIKASI BATTRA (Pasal 59 ayat 1 UU 36/2009) </vt:lpstr>
      <vt:lpstr> PENYELENGGARAAN PENGOBATAN KOMPLEMENTER-ALTERNATIF DI SARANA KESEHATAN  (Pemenkes RI No 1109/ MENKES/PER/IX/2007) </vt:lpstr>
      <vt:lpstr>PowerPoint Presentation</vt:lpstr>
      <vt:lpstr>POLIKLINIK KOMPLEMENTER ALTERNATIF</vt:lpstr>
      <vt:lpstr> ASPEK ETIK DALAM TERAPI KOMPLEMENTER ALTERNATIF DAN TRADISIONAL (Kerry, 2003; Silva &amp; Ludwick, 2001) </vt:lpstr>
      <vt:lpstr> TREN ISU TERAPI KOMPLEMENTER ALTERNATIF DAN TRADISIONAL </vt:lpstr>
      <vt:lpstr>Garis besar prinsip praktik terapi komplementer menurut Curtis (2004)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Refleksiologi</vt:lpstr>
      <vt:lpstr>Zona Longitudinal, lima zona</vt:lpstr>
      <vt:lpstr>Zona Longitudinal, lima zona</vt:lpstr>
      <vt:lpstr>Zona Longitudinal, lima zona</vt:lpstr>
      <vt:lpstr>2. Zona Transversal</vt:lpstr>
      <vt:lpstr>3. Reflek Silang</vt:lpstr>
      <vt:lpstr>Titik Area Pijat</vt:lpstr>
      <vt:lpstr>Titik Area Pijat</vt:lpstr>
      <vt:lpstr>Titik Area Pijat</vt:lpstr>
      <vt:lpstr>Titik Area Pijat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7</cp:revision>
  <dcterms:created xsi:type="dcterms:W3CDTF">2018-08-15T07:39:45Z</dcterms:created>
  <dcterms:modified xsi:type="dcterms:W3CDTF">2018-12-13T01:39:34Z</dcterms:modified>
</cp:coreProperties>
</file>