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78" r:id="rId22"/>
    <p:sldId id="279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96038-A5CD-4E9F-BB67-CB1CC55CC4BB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D32D3-E4E5-4EDB-9F39-EC849AD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8354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855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260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286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846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433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2443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6579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272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4551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175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82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427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9744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7119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424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089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59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0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24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671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568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2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0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6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AB52-C6B9-45AD-B797-64AA22FBDCF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B5DB-D996-4FEB-AB72-481FF0F1F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Korelasi</a:t>
            </a:r>
            <a:r>
              <a:rPr lang="en-US" sz="4000" b="1" dirty="0" smtClean="0">
                <a:solidFill>
                  <a:prstClr val="black"/>
                </a:solidFill>
              </a:rPr>
              <a:t> Spearman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12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772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(STB)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(TB)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(CB)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Berkualitas</a:t>
            </a:r>
            <a:r>
              <a:rPr lang="en-US" dirty="0" smtClean="0"/>
              <a:t> (B)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r>
              <a:rPr lang="en-US" dirty="0" smtClean="0"/>
              <a:t> (SB)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(STP)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(TP)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(CP)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Puas</a:t>
            </a:r>
            <a:r>
              <a:rPr lang="en-US" dirty="0" smtClean="0"/>
              <a:t> (P)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(SP)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426851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400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r>
              <a:rPr lang="fi-FI" sz="2400" dirty="0" smtClean="0">
                <a:latin typeface="Calibri" pitchFamily="34" charset="0"/>
              </a:rPr>
              <a:t>Memahami d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efinisi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uji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korelasi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Spearman</a:t>
            </a:r>
            <a:endParaRPr lang="en-US" sz="2400" dirty="0" smtClean="0">
              <a:effectLst/>
              <a:latin typeface="Calibri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Menjelaskan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syarat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menggunakan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uji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korelasi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Spearman</a:t>
            </a:r>
            <a:endParaRPr lang="en-US" sz="2400" dirty="0" smtClean="0">
              <a:effectLst/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c. 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Aplikasi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uji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korelasi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Calibri" pitchFamily="34" charset="0"/>
                <a:ea typeface="Times New Roman"/>
              </a:rPr>
              <a:t>dalam</a:t>
            </a:r>
            <a:r>
              <a:rPr lang="en-US" sz="2400" dirty="0" smtClean="0">
                <a:effectLst/>
                <a:latin typeface="Calibri" pitchFamily="34" charset="0"/>
                <a:ea typeface="Times New Roman"/>
              </a:rPr>
              <a:t> SPSS</a:t>
            </a: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8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81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96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07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270</Words>
  <Application>Microsoft Office PowerPoint</Application>
  <PresentationFormat>On-screen Show (4:3)</PresentationFormat>
  <Paragraphs>51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Asus</cp:lastModifiedBy>
  <cp:revision>5</cp:revision>
  <dcterms:created xsi:type="dcterms:W3CDTF">2018-07-27T05:19:25Z</dcterms:created>
  <dcterms:modified xsi:type="dcterms:W3CDTF">2019-05-06T08:00:57Z</dcterms:modified>
</cp:coreProperties>
</file>