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16" r:id="rId2"/>
    <p:sldId id="335" r:id="rId3"/>
    <p:sldId id="378" r:id="rId4"/>
    <p:sldId id="379" r:id="rId5"/>
    <p:sldId id="384" r:id="rId6"/>
    <p:sldId id="385" r:id="rId7"/>
    <p:sldId id="381" r:id="rId8"/>
    <p:sldId id="386"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2" autoAdjust="0"/>
    <p:restoredTop sz="93190" autoAdjust="0"/>
  </p:normalViewPr>
  <p:slideViewPr>
    <p:cSldViewPr>
      <p:cViewPr>
        <p:scale>
          <a:sx n="47" d="100"/>
          <a:sy n="47" d="100"/>
        </p:scale>
        <p:origin x="-111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B3FF173-418C-4D12-9077-1C4D2E503070}" type="datetimeFigureOut">
              <a:rPr lang="id-ID"/>
              <a:pPr>
                <a:defRPr/>
              </a:pPr>
              <a:t>01/12/2018</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596C65A4-18C5-4145-A468-EB519B238A25}" type="slidenum">
              <a:rPr lang="id-ID"/>
              <a:pPr>
                <a:defRPr/>
              </a:pPr>
              <a:t>‹#›</a:t>
            </a:fld>
            <a:endParaRPr lang="id-ID"/>
          </a:p>
        </p:txBody>
      </p:sp>
    </p:spTree>
    <p:extLst>
      <p:ext uri="{BB962C8B-B14F-4D97-AF65-F5344CB8AC3E}">
        <p14:creationId xmlns:p14="http://schemas.microsoft.com/office/powerpoint/2010/main" val="1978698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B1E930D-E3F6-4A44-8C71-E99AD5B6C613}" type="slidenum">
              <a:rPr lang="id-ID" smtClean="0"/>
              <a:pPr>
                <a:defRPr/>
              </a:pPr>
              <a:t>2</a:t>
            </a:fld>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5CD2AE1-8CDF-4A45-A00D-ADB4D97AC0EA}" type="datetime1">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09A123-F52E-49A6-B901-E06DB7CB046E}" type="slidenum">
              <a:rPr lang="en-US"/>
              <a:pPr>
                <a:defRPr/>
              </a:pPr>
              <a:t>‹#›</a:t>
            </a:fld>
            <a:endParaRPr lang="en-US"/>
          </a:p>
        </p:txBody>
      </p:sp>
    </p:spTree>
    <p:extLst>
      <p:ext uri="{BB962C8B-B14F-4D97-AF65-F5344CB8AC3E}">
        <p14:creationId xmlns:p14="http://schemas.microsoft.com/office/powerpoint/2010/main" val="3667378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60DC41-FAEF-4FAA-B6B2-A99AF124B0F5}" type="datetime1">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F864A1-6E90-49B2-9463-8C2B47E2EE68}" type="slidenum">
              <a:rPr lang="en-US"/>
              <a:pPr>
                <a:defRPr/>
              </a:pPr>
              <a:t>‹#›</a:t>
            </a:fld>
            <a:endParaRPr lang="en-US"/>
          </a:p>
        </p:txBody>
      </p:sp>
    </p:spTree>
    <p:extLst>
      <p:ext uri="{BB962C8B-B14F-4D97-AF65-F5344CB8AC3E}">
        <p14:creationId xmlns:p14="http://schemas.microsoft.com/office/powerpoint/2010/main" val="60123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7B6FB1-D0DD-43BF-AECE-347F263557BC}" type="datetime1">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7C6D70-CC03-4899-B132-32D2D42458D1}" type="slidenum">
              <a:rPr lang="en-US"/>
              <a:pPr>
                <a:defRPr/>
              </a:pPr>
              <a:t>‹#›</a:t>
            </a:fld>
            <a:endParaRPr lang="en-US"/>
          </a:p>
        </p:txBody>
      </p:sp>
    </p:spTree>
    <p:extLst>
      <p:ext uri="{BB962C8B-B14F-4D97-AF65-F5344CB8AC3E}">
        <p14:creationId xmlns:p14="http://schemas.microsoft.com/office/powerpoint/2010/main" val="222204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8E6A83-483B-448E-8794-F0EF180EAE26}" type="datetime1">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11C293-6EFA-4959-BDD7-E9F272D405A8}" type="slidenum">
              <a:rPr lang="en-US"/>
              <a:pPr>
                <a:defRPr/>
              </a:pPr>
              <a:t>‹#›</a:t>
            </a:fld>
            <a:endParaRPr lang="en-US"/>
          </a:p>
        </p:txBody>
      </p:sp>
    </p:spTree>
    <p:extLst>
      <p:ext uri="{BB962C8B-B14F-4D97-AF65-F5344CB8AC3E}">
        <p14:creationId xmlns:p14="http://schemas.microsoft.com/office/powerpoint/2010/main" val="568707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2653E16-7BAE-4110-9122-E6343D4000A0}" type="datetime1">
              <a:rPr lang="en-US"/>
              <a:pPr>
                <a:defRPr/>
              </a:pPr>
              <a:t>12/1/2018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8A0306-FB3E-4C38-AEA2-2A9F947CECAA}" type="slidenum">
              <a:rPr lang="en-US"/>
              <a:pPr>
                <a:defRPr/>
              </a:pPr>
              <a:t>‹#›</a:t>
            </a:fld>
            <a:endParaRPr lang="en-US"/>
          </a:p>
        </p:txBody>
      </p:sp>
    </p:spTree>
    <p:extLst>
      <p:ext uri="{BB962C8B-B14F-4D97-AF65-F5344CB8AC3E}">
        <p14:creationId xmlns:p14="http://schemas.microsoft.com/office/powerpoint/2010/main" val="3984828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6FA6C6-173E-48AE-A9AB-3DB822256489}" type="datetime1">
              <a:rPr lang="en-US"/>
              <a:pPr>
                <a:defRPr/>
              </a:pPr>
              <a:t>12/1/2018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18CC15-0C80-42E7-8BAF-D3AC15FE3931}" type="slidenum">
              <a:rPr lang="en-US"/>
              <a:pPr>
                <a:defRPr/>
              </a:pPr>
              <a:t>‹#›</a:t>
            </a:fld>
            <a:endParaRPr lang="en-US"/>
          </a:p>
        </p:txBody>
      </p:sp>
    </p:spTree>
    <p:extLst>
      <p:ext uri="{BB962C8B-B14F-4D97-AF65-F5344CB8AC3E}">
        <p14:creationId xmlns:p14="http://schemas.microsoft.com/office/powerpoint/2010/main" val="4893659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8E21092-59F3-4D38-B078-27BDF3F14CFB}" type="datetime1">
              <a:rPr lang="en-US"/>
              <a:pPr>
                <a:defRPr/>
              </a:pPr>
              <a:t>12/1/2018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07925C7-A7C7-4906-B328-F7303D4FAFBD}" type="slidenum">
              <a:rPr lang="en-US"/>
              <a:pPr>
                <a:defRPr/>
              </a:pPr>
              <a:t>‹#›</a:t>
            </a:fld>
            <a:endParaRPr lang="en-US"/>
          </a:p>
        </p:txBody>
      </p:sp>
    </p:spTree>
    <p:extLst>
      <p:ext uri="{BB962C8B-B14F-4D97-AF65-F5344CB8AC3E}">
        <p14:creationId xmlns:p14="http://schemas.microsoft.com/office/powerpoint/2010/main" val="1803226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D792891-36BE-4576-B5B8-FCF781E5553E}" type="datetime1">
              <a:rPr lang="en-US"/>
              <a:pPr>
                <a:defRPr/>
              </a:pPr>
              <a:t>12/1/2018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5470C85-FB87-4C64-9964-2C4AD564284C}" type="slidenum">
              <a:rPr lang="en-US"/>
              <a:pPr>
                <a:defRPr/>
              </a:pPr>
              <a:t>‹#›</a:t>
            </a:fld>
            <a:endParaRPr lang="en-US"/>
          </a:p>
        </p:txBody>
      </p:sp>
    </p:spTree>
    <p:extLst>
      <p:ext uri="{BB962C8B-B14F-4D97-AF65-F5344CB8AC3E}">
        <p14:creationId xmlns:p14="http://schemas.microsoft.com/office/powerpoint/2010/main" val="4165219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4C3C10-AC16-429B-B645-FA86727E7E97}" type="datetime1">
              <a:rPr lang="en-US"/>
              <a:pPr>
                <a:defRPr/>
              </a:pPr>
              <a:t>12/1/2018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73B07BA-CB10-4B45-89B4-F93FACE3DFE1}" type="slidenum">
              <a:rPr lang="en-US"/>
              <a:pPr>
                <a:defRPr/>
              </a:pPr>
              <a:t>‹#›</a:t>
            </a:fld>
            <a:endParaRPr lang="en-US"/>
          </a:p>
        </p:txBody>
      </p:sp>
    </p:spTree>
    <p:extLst>
      <p:ext uri="{BB962C8B-B14F-4D97-AF65-F5344CB8AC3E}">
        <p14:creationId xmlns:p14="http://schemas.microsoft.com/office/powerpoint/2010/main" val="362850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91426D-F325-404F-91B9-1E0076459D23}" type="datetime1">
              <a:rPr lang="en-US"/>
              <a:pPr>
                <a:defRPr/>
              </a:pPr>
              <a:t>12/1/2018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425815-F294-4120-9F6E-A64E5348504C}" type="slidenum">
              <a:rPr lang="en-US"/>
              <a:pPr>
                <a:defRPr/>
              </a:pPr>
              <a:t>‹#›</a:t>
            </a:fld>
            <a:endParaRPr lang="en-US"/>
          </a:p>
        </p:txBody>
      </p:sp>
    </p:spTree>
    <p:extLst>
      <p:ext uri="{BB962C8B-B14F-4D97-AF65-F5344CB8AC3E}">
        <p14:creationId xmlns:p14="http://schemas.microsoft.com/office/powerpoint/2010/main" val="2284879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5AF482E-A950-4355-BA75-DC28918D8473}" type="datetime1">
              <a:rPr lang="en-US"/>
              <a:pPr>
                <a:defRPr/>
              </a:pPr>
              <a:t>12/1/2018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35E88F-A92F-4312-A2E4-268822E92E4C}" type="slidenum">
              <a:rPr lang="en-US"/>
              <a:pPr>
                <a:defRPr/>
              </a:pPr>
              <a:t>‹#›</a:t>
            </a:fld>
            <a:endParaRPr lang="en-US"/>
          </a:p>
        </p:txBody>
      </p:sp>
    </p:spTree>
    <p:extLst>
      <p:ext uri="{BB962C8B-B14F-4D97-AF65-F5344CB8AC3E}">
        <p14:creationId xmlns:p14="http://schemas.microsoft.com/office/powerpoint/2010/main" val="3137974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09EB905D-9D5E-4F81-8406-A33D4FB6A7B5}" type="datetime1">
              <a:rPr lang="en-US"/>
              <a:pPr>
                <a:defRPr/>
              </a:pPr>
              <a:t>12/1/2018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400">
                <a:solidFill>
                  <a:schemeClr val="tx1"/>
                </a:solidFill>
                <a:latin typeface="+mn-lt"/>
              </a:defRPr>
            </a:lvl1pPr>
          </a:lstStyle>
          <a:p>
            <a:pPr>
              <a:defRPr/>
            </a:pPr>
            <a:fld id="{67178E82-C02D-41CE-A216-D5920785A9B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p:nvSpPr>
        <p:spPr bwMode="auto">
          <a:xfrm>
            <a:off x="2895600" y="3505200"/>
            <a:ext cx="662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dirty="0" smtClean="0">
                <a:solidFill>
                  <a:schemeClr val="bg1"/>
                </a:solidFill>
              </a:rPr>
              <a:t>PENGGUNAAN MEDIA ADOBE FLASH</a:t>
            </a:r>
            <a:endParaRPr lang="id-ID" b="1" dirty="0" smtClean="0">
              <a:solidFill>
                <a:schemeClr val="bg1"/>
              </a:solidFill>
            </a:endParaRPr>
          </a:p>
          <a:p>
            <a:pPr algn="ctr"/>
            <a:r>
              <a:rPr lang="en-US" b="1" dirty="0" smtClean="0">
                <a:solidFill>
                  <a:schemeClr val="bg1"/>
                </a:solidFill>
              </a:rPr>
              <a:t> PERTEMUAN </a:t>
            </a:r>
            <a:r>
              <a:rPr lang="id-ID" b="1" dirty="0" smtClean="0">
                <a:solidFill>
                  <a:schemeClr val="bg1"/>
                </a:solidFill>
              </a:rPr>
              <a:t>1</a:t>
            </a:r>
            <a:r>
              <a:rPr lang="en-US" b="1" dirty="0" smtClean="0">
                <a:solidFill>
                  <a:schemeClr val="bg1"/>
                </a:solidFill>
              </a:rPr>
              <a:t>1</a:t>
            </a:r>
            <a:endParaRPr lang="id-ID" b="1" dirty="0" smtClean="0">
              <a:solidFill>
                <a:schemeClr val="bg1"/>
              </a:solidFill>
            </a:endParaRPr>
          </a:p>
          <a:p>
            <a:pPr algn="ctr"/>
            <a:r>
              <a:rPr lang="id-ID" b="1" dirty="0" smtClean="0">
                <a:solidFill>
                  <a:schemeClr val="bg1"/>
                </a:solidFill>
              </a:rPr>
              <a:t>KHAOLA </a:t>
            </a:r>
            <a:r>
              <a:rPr lang="en-US" b="1" dirty="0" smtClean="0">
                <a:solidFill>
                  <a:schemeClr val="bg1"/>
                </a:solidFill>
              </a:rPr>
              <a:t>R</a:t>
            </a:r>
            <a:r>
              <a:rPr lang="id-ID" b="1" dirty="0" smtClean="0">
                <a:solidFill>
                  <a:schemeClr val="bg1"/>
                </a:solidFill>
              </a:rPr>
              <a:t>ACH</a:t>
            </a:r>
            <a:r>
              <a:rPr lang="en-US" b="1" dirty="0" smtClean="0">
                <a:solidFill>
                  <a:schemeClr val="bg1"/>
                </a:solidFill>
              </a:rPr>
              <a:t>M</a:t>
            </a:r>
            <a:r>
              <a:rPr lang="id-ID" b="1" dirty="0" smtClean="0">
                <a:solidFill>
                  <a:schemeClr val="bg1"/>
                </a:solidFill>
              </a:rPr>
              <a:t>A ADZI</a:t>
            </a:r>
            <a:r>
              <a:rPr lang="en-US" b="1" dirty="0" smtClean="0">
                <a:solidFill>
                  <a:schemeClr val="bg1"/>
                </a:solidFill>
              </a:rPr>
              <a:t>M</a:t>
            </a:r>
            <a:r>
              <a:rPr lang="id-ID" b="1" dirty="0" smtClean="0">
                <a:solidFill>
                  <a:schemeClr val="bg1"/>
                </a:solidFill>
              </a:rPr>
              <a:t>A</a:t>
            </a:r>
            <a:endParaRPr lang="en-US" b="1" dirty="0" smtClean="0">
              <a:solidFill>
                <a:schemeClr val="bg1"/>
              </a:solidFill>
            </a:endParaRPr>
          </a:p>
          <a:p>
            <a:pPr algn="ctr" eaLnBrk="1" hangingPunct="1"/>
            <a:r>
              <a:rPr lang="en-US" b="1" dirty="0" smtClean="0">
                <a:solidFill>
                  <a:schemeClr val="bg1"/>
                </a:solidFill>
              </a:rPr>
              <a:t>P</a:t>
            </a:r>
            <a:r>
              <a:rPr lang="id-ID" b="1" dirty="0" smtClean="0">
                <a:solidFill>
                  <a:schemeClr val="bg1"/>
                </a:solidFill>
              </a:rPr>
              <a:t>GS</a:t>
            </a:r>
            <a:r>
              <a:rPr lang="en-US" b="1" dirty="0" smtClean="0">
                <a:solidFill>
                  <a:schemeClr val="bg1"/>
                </a:solidFill>
              </a:rPr>
              <a:t>D</a:t>
            </a:r>
            <a:r>
              <a:rPr lang="id-ID" b="1" dirty="0" smtClean="0">
                <a:solidFill>
                  <a:schemeClr val="bg1"/>
                </a:solidFill>
              </a:rPr>
              <a:t> FKIP</a:t>
            </a:r>
            <a:endParaRPr lang="en-US" b="1" dirty="0">
              <a:solidFill>
                <a:schemeClr val="bg1"/>
              </a:solidFill>
            </a:endParaRP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itle 5"/>
          <p:cNvSpPr>
            <a:spLocks noGrp="1"/>
          </p:cNvSpPr>
          <p:nvPr>
            <p:ph type="title"/>
          </p:nvPr>
        </p:nvSpPr>
        <p:spPr>
          <a:xfrm>
            <a:off x="533400" y="685800"/>
            <a:ext cx="8229600" cy="685800"/>
          </a:xfrm>
        </p:spPr>
        <p:txBody>
          <a:bodyPr/>
          <a:lstStyle/>
          <a:p>
            <a:pPr>
              <a:spcBef>
                <a:spcPct val="50000"/>
              </a:spcBef>
            </a:pPr>
            <a:r>
              <a:rPr lang="en-US" sz="3200" smtClean="0">
                <a:latin typeface="Arial" charset="0"/>
                <a:cs typeface="Arial" charset="0"/>
              </a:rPr>
              <a:t>KEMAMPUAN AKHIR YANG DIHARAPKAN</a:t>
            </a:r>
          </a:p>
        </p:txBody>
      </p:sp>
      <p:sp>
        <p:nvSpPr>
          <p:cNvPr id="3076" name="Content Placeholder 5"/>
          <p:cNvSpPr>
            <a:spLocks noGrp="1"/>
          </p:cNvSpPr>
          <p:nvPr>
            <p:ph idx="1"/>
          </p:nvPr>
        </p:nvSpPr>
        <p:spPr>
          <a:xfrm>
            <a:off x="457200" y="1524000"/>
            <a:ext cx="8229600" cy="4602163"/>
          </a:xfrm>
        </p:spPr>
        <p:txBody>
          <a:bodyPr/>
          <a:lstStyle/>
          <a:p>
            <a:r>
              <a:rPr lang="id-ID" sz="2400" dirty="0"/>
              <a:t>Mahasiswa mampu memahami secara konseptual, prosedural dan kaitan keduanya mengenai </a:t>
            </a:r>
            <a:r>
              <a:rPr lang="id-ID" sz="2400" dirty="0" smtClean="0"/>
              <a:t>peng</a:t>
            </a:r>
            <a:r>
              <a:rPr lang="en-US" sz="2400" dirty="0" err="1" smtClean="0"/>
              <a:t>gunaan</a:t>
            </a:r>
            <a:r>
              <a:rPr lang="en-US" sz="2400" dirty="0" smtClean="0"/>
              <a:t> adobe flash </a:t>
            </a:r>
            <a:r>
              <a:rPr lang="en-US" sz="2400" dirty="0" err="1" smtClean="0"/>
              <a:t>untuk</a:t>
            </a:r>
            <a:r>
              <a:rPr lang="en-US" sz="2400" dirty="0" smtClean="0"/>
              <a:t> </a:t>
            </a:r>
            <a:r>
              <a:rPr lang="en-US" sz="2400" dirty="0" err="1" smtClean="0"/>
              <a:t>membuat</a:t>
            </a:r>
            <a:r>
              <a:rPr lang="en-US" sz="2400" dirty="0" smtClean="0"/>
              <a:t> media </a:t>
            </a:r>
            <a:r>
              <a:rPr lang="en-US" sz="2400" dirty="0" err="1" smtClean="0"/>
              <a:t>belajar</a:t>
            </a:r>
            <a:endParaRPr lang="id-ID" sz="2400"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85800"/>
            <a:ext cx="8229600" cy="1143000"/>
          </a:xfrm>
        </p:spPr>
        <p:txBody>
          <a:bodyPr/>
          <a:lstStyle/>
          <a:p>
            <a:r>
              <a:rPr lang="en-US" sz="4800" dirty="0" smtClean="0"/>
              <a:t>Adobe Flash</a:t>
            </a:r>
            <a:endParaRPr lang="en-US" sz="4800" dirty="0">
              <a:ln/>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457200" y="1752600"/>
            <a:ext cx="8229600" cy="4525963"/>
          </a:xfrm>
        </p:spPr>
        <p:txBody>
          <a:bodyPr>
            <a:scene3d>
              <a:camera prst="orthographicFront"/>
              <a:lightRig rig="threePt" dir="t"/>
            </a:scene3d>
          </a:bodyPr>
          <a:lstStyle/>
          <a:p>
            <a:r>
              <a:rPr lang="en-US" sz="2400" dirty="0">
                <a:ln/>
              </a:rPr>
              <a:t>Adobe Flash (</a:t>
            </a:r>
            <a:r>
              <a:rPr lang="en-US" sz="2400" dirty="0" err="1">
                <a:ln/>
              </a:rPr>
              <a:t>dahulu</a:t>
            </a:r>
            <a:r>
              <a:rPr lang="en-US" sz="2400" dirty="0">
                <a:ln/>
              </a:rPr>
              <a:t> </a:t>
            </a:r>
            <a:r>
              <a:rPr lang="en-US" sz="2400" dirty="0" err="1">
                <a:ln/>
              </a:rPr>
              <a:t>bernama</a:t>
            </a:r>
            <a:r>
              <a:rPr lang="en-US" sz="2400" dirty="0">
                <a:ln/>
              </a:rPr>
              <a:t> Macromedia Flash) </a:t>
            </a:r>
            <a:r>
              <a:rPr lang="en-US" sz="2400" dirty="0" err="1">
                <a:ln/>
              </a:rPr>
              <a:t>adalah</a:t>
            </a:r>
            <a:r>
              <a:rPr lang="en-US" sz="2400" dirty="0">
                <a:ln/>
              </a:rPr>
              <a:t> </a:t>
            </a:r>
            <a:r>
              <a:rPr lang="en-US" sz="2400" dirty="0" err="1">
                <a:ln/>
              </a:rPr>
              <a:t>salah</a:t>
            </a:r>
            <a:r>
              <a:rPr lang="en-US" sz="2400" dirty="0">
                <a:ln/>
              </a:rPr>
              <a:t> </a:t>
            </a:r>
            <a:r>
              <a:rPr lang="en-US" sz="2400" dirty="0" err="1">
                <a:ln/>
              </a:rPr>
              <a:t>satu</a:t>
            </a:r>
            <a:r>
              <a:rPr lang="en-US" sz="2400" dirty="0">
                <a:ln/>
              </a:rPr>
              <a:t> </a:t>
            </a:r>
            <a:r>
              <a:rPr lang="en-US" sz="2400" dirty="0" err="1">
                <a:ln/>
              </a:rPr>
              <a:t>perangkat</a:t>
            </a:r>
            <a:r>
              <a:rPr lang="en-US" sz="2400" dirty="0">
                <a:ln/>
              </a:rPr>
              <a:t> </a:t>
            </a:r>
            <a:r>
              <a:rPr lang="en-US" sz="2400" dirty="0" err="1">
                <a:ln/>
              </a:rPr>
              <a:t>lunak</a:t>
            </a:r>
            <a:r>
              <a:rPr lang="en-US" sz="2400" dirty="0">
                <a:ln/>
              </a:rPr>
              <a:t> </a:t>
            </a:r>
            <a:r>
              <a:rPr lang="en-US" sz="2400" dirty="0" err="1">
                <a:ln/>
              </a:rPr>
              <a:t>komputer</a:t>
            </a:r>
            <a:r>
              <a:rPr lang="en-US" sz="2400" dirty="0">
                <a:ln/>
              </a:rPr>
              <a:t> yang </a:t>
            </a:r>
            <a:r>
              <a:rPr lang="en-US" sz="2400" dirty="0" err="1">
                <a:ln/>
              </a:rPr>
              <a:t>merupakan</a:t>
            </a:r>
            <a:r>
              <a:rPr lang="en-US" sz="2400" dirty="0">
                <a:ln/>
              </a:rPr>
              <a:t> </a:t>
            </a:r>
            <a:r>
              <a:rPr lang="en-US" sz="2400" dirty="0" err="1">
                <a:ln/>
              </a:rPr>
              <a:t>produk</a:t>
            </a:r>
            <a:r>
              <a:rPr lang="en-US" sz="2400" dirty="0">
                <a:ln/>
              </a:rPr>
              <a:t> </a:t>
            </a:r>
            <a:r>
              <a:rPr lang="en-US" sz="2400" dirty="0" err="1">
                <a:ln/>
              </a:rPr>
              <a:t>unggulan</a:t>
            </a:r>
            <a:r>
              <a:rPr lang="en-US" sz="2400" dirty="0">
                <a:ln/>
              </a:rPr>
              <a:t> Adobe Systems. </a:t>
            </a:r>
            <a:endParaRPr lang="en-US" sz="2400" dirty="0" smtClean="0">
              <a:ln/>
            </a:endParaRPr>
          </a:p>
          <a:p>
            <a:r>
              <a:rPr lang="en-US" sz="2400" dirty="0" smtClean="0">
                <a:ln/>
              </a:rPr>
              <a:t>Adobe </a:t>
            </a:r>
            <a:r>
              <a:rPr lang="en-US" sz="2400" dirty="0">
                <a:ln/>
              </a:rPr>
              <a:t>Flash </a:t>
            </a:r>
            <a:r>
              <a:rPr lang="en-US" sz="2400" dirty="0" err="1">
                <a:ln/>
              </a:rPr>
              <a:t>digunakan</a:t>
            </a:r>
            <a:r>
              <a:rPr lang="en-US" sz="2400" dirty="0">
                <a:ln/>
              </a:rPr>
              <a:t> </a:t>
            </a:r>
            <a:r>
              <a:rPr lang="en-US" sz="2400" dirty="0" err="1">
                <a:ln/>
              </a:rPr>
              <a:t>untuk</a:t>
            </a:r>
            <a:r>
              <a:rPr lang="en-US" sz="2400" dirty="0">
                <a:ln/>
              </a:rPr>
              <a:t> </a:t>
            </a:r>
            <a:r>
              <a:rPr lang="en-US" sz="2400" dirty="0" err="1">
                <a:ln/>
              </a:rPr>
              <a:t>membuat</a:t>
            </a:r>
            <a:r>
              <a:rPr lang="en-US" sz="2400" dirty="0">
                <a:ln/>
              </a:rPr>
              <a:t> </a:t>
            </a:r>
            <a:r>
              <a:rPr lang="en-US" sz="2400" dirty="0" err="1">
                <a:ln/>
              </a:rPr>
              <a:t>gambar</a:t>
            </a:r>
            <a:r>
              <a:rPr lang="en-US" sz="2400" dirty="0">
                <a:ln/>
              </a:rPr>
              <a:t> </a:t>
            </a:r>
            <a:r>
              <a:rPr lang="en-US" sz="2400" dirty="0" err="1">
                <a:ln/>
              </a:rPr>
              <a:t>vektor</a:t>
            </a:r>
            <a:r>
              <a:rPr lang="en-US" sz="2400" dirty="0">
                <a:ln/>
              </a:rPr>
              <a:t> </a:t>
            </a:r>
            <a:r>
              <a:rPr lang="en-US" sz="2400" dirty="0" err="1">
                <a:ln/>
              </a:rPr>
              <a:t>maupun</a:t>
            </a:r>
            <a:r>
              <a:rPr lang="en-US" sz="2400" dirty="0">
                <a:ln/>
              </a:rPr>
              <a:t> </a:t>
            </a:r>
            <a:r>
              <a:rPr lang="en-US" sz="2400" dirty="0" err="1">
                <a:ln/>
              </a:rPr>
              <a:t>animasi</a:t>
            </a:r>
            <a:r>
              <a:rPr lang="en-US" sz="2400" dirty="0">
                <a:ln/>
              </a:rPr>
              <a:t> </a:t>
            </a:r>
            <a:r>
              <a:rPr lang="en-US" sz="2400" dirty="0" err="1">
                <a:ln/>
              </a:rPr>
              <a:t>gambar</a:t>
            </a:r>
            <a:r>
              <a:rPr lang="en-US" sz="2400" dirty="0">
                <a:ln/>
              </a:rPr>
              <a:t> </a:t>
            </a:r>
            <a:r>
              <a:rPr lang="en-US" sz="2400" dirty="0" err="1">
                <a:ln/>
              </a:rPr>
              <a:t>tersebut</a:t>
            </a:r>
            <a:r>
              <a:rPr lang="en-US" sz="2400" dirty="0">
                <a:ln/>
              </a:rPr>
              <a:t>. </a:t>
            </a:r>
            <a:r>
              <a:rPr lang="en-US" sz="2400" dirty="0" err="1">
                <a:ln/>
              </a:rPr>
              <a:t>Berkas</a:t>
            </a:r>
            <a:r>
              <a:rPr lang="en-US" sz="2400" dirty="0">
                <a:ln/>
              </a:rPr>
              <a:t> yang </a:t>
            </a:r>
            <a:r>
              <a:rPr lang="en-US" sz="2400" dirty="0" err="1">
                <a:ln/>
              </a:rPr>
              <a:t>dihasilkan</a:t>
            </a:r>
            <a:r>
              <a:rPr lang="en-US" sz="2400" dirty="0">
                <a:ln/>
              </a:rPr>
              <a:t> </a:t>
            </a:r>
            <a:r>
              <a:rPr lang="en-US" sz="2400" dirty="0" err="1">
                <a:ln/>
              </a:rPr>
              <a:t>dari</a:t>
            </a:r>
            <a:r>
              <a:rPr lang="en-US" sz="2400" dirty="0">
                <a:ln/>
              </a:rPr>
              <a:t> </a:t>
            </a:r>
            <a:r>
              <a:rPr lang="en-US" sz="2400" dirty="0" err="1">
                <a:ln/>
              </a:rPr>
              <a:t>perangkat</a:t>
            </a:r>
            <a:r>
              <a:rPr lang="en-US" sz="2400" dirty="0">
                <a:ln/>
              </a:rPr>
              <a:t> </a:t>
            </a:r>
            <a:r>
              <a:rPr lang="en-US" sz="2400" dirty="0" err="1">
                <a:ln/>
              </a:rPr>
              <a:t>lunak</a:t>
            </a:r>
            <a:r>
              <a:rPr lang="en-US" sz="2400" dirty="0">
                <a:ln/>
              </a:rPr>
              <a:t> </a:t>
            </a:r>
            <a:r>
              <a:rPr lang="en-US" sz="2400" dirty="0" err="1">
                <a:ln/>
              </a:rPr>
              <a:t>ini</a:t>
            </a:r>
            <a:r>
              <a:rPr lang="en-US" sz="2400" dirty="0">
                <a:ln/>
              </a:rPr>
              <a:t> </a:t>
            </a:r>
            <a:r>
              <a:rPr lang="en-US" sz="2400" dirty="0" err="1">
                <a:ln/>
              </a:rPr>
              <a:t>mempunyai</a:t>
            </a:r>
            <a:r>
              <a:rPr lang="en-US" sz="2400" dirty="0">
                <a:ln/>
              </a:rPr>
              <a:t> file extension .</a:t>
            </a:r>
            <a:r>
              <a:rPr lang="en-US" sz="2400" dirty="0" err="1">
                <a:ln/>
              </a:rPr>
              <a:t>swf</a:t>
            </a:r>
            <a:r>
              <a:rPr lang="en-US" sz="2400" dirty="0">
                <a:ln/>
              </a:rPr>
              <a:t> </a:t>
            </a:r>
            <a:r>
              <a:rPr lang="en-US" sz="2400" dirty="0" err="1">
                <a:ln/>
              </a:rPr>
              <a:t>dan</a:t>
            </a:r>
            <a:r>
              <a:rPr lang="en-US" sz="2400" dirty="0">
                <a:ln/>
              </a:rPr>
              <a:t> </a:t>
            </a:r>
            <a:r>
              <a:rPr lang="en-US" sz="2400" dirty="0" err="1">
                <a:ln/>
              </a:rPr>
              <a:t>dapat</a:t>
            </a:r>
            <a:r>
              <a:rPr lang="en-US" sz="2400" dirty="0">
                <a:ln/>
              </a:rPr>
              <a:t> </a:t>
            </a:r>
            <a:r>
              <a:rPr lang="en-US" sz="2400" dirty="0" err="1">
                <a:ln/>
              </a:rPr>
              <a:t>diputar</a:t>
            </a:r>
            <a:r>
              <a:rPr lang="en-US" sz="2400" dirty="0">
                <a:ln/>
              </a:rPr>
              <a:t> di </a:t>
            </a:r>
            <a:r>
              <a:rPr lang="en-US" sz="2400" dirty="0" smtClean="0">
                <a:ln/>
              </a:rPr>
              <a:t>web browser yang </a:t>
            </a:r>
            <a:r>
              <a:rPr lang="en-US" sz="2400" dirty="0" err="1">
                <a:ln/>
              </a:rPr>
              <a:t>telah</a:t>
            </a:r>
            <a:r>
              <a:rPr lang="en-US" sz="2400" dirty="0">
                <a:ln/>
              </a:rPr>
              <a:t> </a:t>
            </a:r>
            <a:r>
              <a:rPr lang="en-US" sz="2400" dirty="0" err="1">
                <a:ln/>
              </a:rPr>
              <a:t>dipasangi</a:t>
            </a:r>
            <a:r>
              <a:rPr lang="en-US" sz="2400" dirty="0">
                <a:ln/>
              </a:rPr>
              <a:t> Adobe Flash Player. </a:t>
            </a:r>
            <a:endParaRPr lang="en-US" sz="2400" dirty="0" smtClean="0">
              <a:ln/>
            </a:endParaRPr>
          </a:p>
          <a:p>
            <a:r>
              <a:rPr lang="en-US" sz="2400" dirty="0" smtClean="0">
                <a:ln/>
              </a:rPr>
              <a:t>Flash </a:t>
            </a:r>
            <a:r>
              <a:rPr lang="en-US" sz="2400" dirty="0" err="1">
                <a:ln/>
              </a:rPr>
              <a:t>menggunakan</a:t>
            </a:r>
            <a:r>
              <a:rPr lang="en-US" sz="2400" dirty="0">
                <a:ln/>
              </a:rPr>
              <a:t> </a:t>
            </a:r>
            <a:r>
              <a:rPr lang="en-US" sz="2400" dirty="0" err="1">
                <a:ln/>
              </a:rPr>
              <a:t>bahasa</a:t>
            </a:r>
            <a:r>
              <a:rPr lang="en-US" sz="2400" dirty="0">
                <a:ln/>
              </a:rPr>
              <a:t> </a:t>
            </a:r>
            <a:r>
              <a:rPr lang="en-US" sz="2400" dirty="0" err="1">
                <a:ln/>
              </a:rPr>
              <a:t>pemrograman</a:t>
            </a:r>
            <a:r>
              <a:rPr lang="en-US" sz="2400" dirty="0">
                <a:ln/>
              </a:rPr>
              <a:t> </a:t>
            </a:r>
            <a:r>
              <a:rPr lang="en-US" sz="2400" dirty="0" err="1">
                <a:ln/>
              </a:rPr>
              <a:t>bernama</a:t>
            </a:r>
            <a:r>
              <a:rPr lang="en-US" sz="2400" dirty="0">
                <a:ln/>
              </a:rPr>
              <a:t> </a:t>
            </a:r>
            <a:r>
              <a:rPr lang="en-US" sz="2400" dirty="0" err="1">
                <a:ln/>
              </a:rPr>
              <a:t>ActionScript</a:t>
            </a:r>
            <a:r>
              <a:rPr lang="en-US" sz="2400" dirty="0">
                <a:ln/>
              </a:rPr>
              <a:t> yang </a:t>
            </a:r>
            <a:r>
              <a:rPr lang="en-US" sz="2400" dirty="0" err="1">
                <a:ln/>
              </a:rPr>
              <a:t>muncul</a:t>
            </a:r>
            <a:r>
              <a:rPr lang="en-US" sz="2400" dirty="0">
                <a:ln/>
              </a:rPr>
              <a:t> </a:t>
            </a:r>
            <a:r>
              <a:rPr lang="en-US" sz="2400" dirty="0" err="1">
                <a:ln/>
              </a:rPr>
              <a:t>pertama</a:t>
            </a:r>
            <a:r>
              <a:rPr lang="en-US" sz="2400" dirty="0">
                <a:ln/>
              </a:rPr>
              <a:t> </a:t>
            </a:r>
            <a:r>
              <a:rPr lang="en-US" sz="2400" dirty="0" err="1">
                <a:ln/>
              </a:rPr>
              <a:t>kalinya</a:t>
            </a:r>
            <a:r>
              <a:rPr lang="en-US" sz="2400" dirty="0">
                <a:ln/>
              </a:rPr>
              <a:t> </a:t>
            </a:r>
            <a:r>
              <a:rPr lang="en-US" sz="2400" dirty="0" err="1">
                <a:ln/>
              </a:rPr>
              <a:t>pada</a:t>
            </a:r>
            <a:r>
              <a:rPr lang="en-US" sz="2400" dirty="0">
                <a:ln/>
              </a:rPr>
              <a:t> Flash 5.</a:t>
            </a:r>
            <a:endParaRPr lang="en-US" sz="2400" dirty="0">
              <a:ln/>
            </a:endParaRPr>
          </a:p>
        </p:txBody>
      </p:sp>
    </p:spTree>
    <p:extLst>
      <p:ext uri="{BB962C8B-B14F-4D97-AF65-F5344CB8AC3E}">
        <p14:creationId xmlns:p14="http://schemas.microsoft.com/office/powerpoint/2010/main" val="1254620107"/>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71487" y="838200"/>
            <a:ext cx="8229600" cy="5410200"/>
          </a:xfrm>
        </p:spPr>
        <p:txBody>
          <a:bodyPr>
            <a:noAutofit/>
          </a:bodyPr>
          <a:lstStyle/>
          <a:p>
            <a:r>
              <a:rPr lang="en-US" sz="2400" dirty="0" smtClean="0"/>
              <a:t>A</a:t>
            </a:r>
            <a:r>
              <a:rPr lang="id-ID" sz="2400" dirty="0" smtClean="0"/>
              <a:t>dobe </a:t>
            </a:r>
            <a:r>
              <a:rPr lang="id-ID" sz="2400" dirty="0"/>
              <a:t>Flash merupakan sebuah program yang didesain khusus oleh Adobe dan program aplikasi standar authoring tool professional yang digunakan untuk membuat animasi dan bitmap yang sangat menarik untuk keperluan pembangunan situs web yang interaktif dan dinamis. </a:t>
            </a:r>
            <a:endParaRPr lang="en-US" sz="2400" dirty="0" smtClean="0"/>
          </a:p>
          <a:p>
            <a:r>
              <a:rPr lang="id-ID" sz="2400" dirty="0" smtClean="0"/>
              <a:t>Flash </a:t>
            </a:r>
            <a:r>
              <a:rPr lang="id-ID" sz="2400" dirty="0"/>
              <a:t>didesain dengan kemampuan untuk membuat animasi 2 dimensi yang handal dan ringan sehingga flash banyak digunakan untuk membangun dan memberikan efek animasi pada website, CD Interaktif dan yang lainnya. </a:t>
            </a:r>
            <a:endParaRPr lang="en-US" sz="2400" dirty="0" smtClean="0"/>
          </a:p>
          <a:p>
            <a:r>
              <a:rPr lang="id-ID" sz="2400" dirty="0" smtClean="0"/>
              <a:t>Selain </a:t>
            </a:r>
            <a:r>
              <a:rPr lang="id-ID" sz="2400" dirty="0"/>
              <a:t>itu aplikasi ini juga dapat digunakan untuk membuat animasi logo, movie, game, pembuatan navigasi pada situs web, tombol animasi, banner, menu interaktif, interaktif form isian, e-card, screen saver dan pembuatan aplikasi-aplikasi web lainnya. </a:t>
            </a:r>
            <a:endParaRPr lang="en-US" sz="2400" dirty="0" smtClean="0">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153850324"/>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 by="(-#ppt_w*2)" calcmode="lin" valueType="num">
                                      <p:cBhvr rctx="PPT">
                                        <p:cTn id="15" dur="500" autoRev="1" fill="hold">
                                          <p:stCondLst>
                                            <p:cond delay="0"/>
                                          </p:stCondLst>
                                        </p:cTn>
                                        <p:tgtEl>
                                          <p:spTgt spid="3">
                                            <p:txEl>
                                              <p:pRg st="1" end="1"/>
                                            </p:txEl>
                                          </p:spTgt>
                                        </p:tgtEl>
                                        <p:attrNameLst>
                                          <p:attrName>ppt_w</p:attrName>
                                        </p:attrNameLst>
                                      </p:cBhvr>
                                    </p:anim>
                                    <p:anim by="(#ppt_w*0.50)" calcmode="lin" valueType="num">
                                      <p:cBhvr>
                                        <p:cTn id="16" dur="500" decel="50000" autoRev="1" fill="hold">
                                          <p:stCondLst>
                                            <p:cond delay="0"/>
                                          </p:stCondLst>
                                        </p:cTn>
                                        <p:tgtEl>
                                          <p:spTgt spid="3">
                                            <p:txEl>
                                              <p:pRg st="1" end="1"/>
                                            </p:txEl>
                                          </p:spTgt>
                                        </p:tgtEl>
                                        <p:attrNameLst>
                                          <p:attrName>ppt_x</p:attrName>
                                        </p:attrNameLst>
                                      </p:cBhvr>
                                    </p:anim>
                                    <p:anim from="(-#ppt_h/2)" to="(#ppt_y)" calcmode="lin" valueType="num">
                                      <p:cBhvr>
                                        <p:cTn id="17" dur="1000" fill="hold">
                                          <p:stCondLst>
                                            <p:cond delay="0"/>
                                          </p:stCondLst>
                                        </p:cTn>
                                        <p:tgtEl>
                                          <p:spTgt spid="3">
                                            <p:txEl>
                                              <p:pRg st="1" end="1"/>
                                            </p:txEl>
                                          </p:spTgt>
                                        </p:tgtEl>
                                        <p:attrNameLst>
                                          <p:attrName>ppt_y</p:attrName>
                                        </p:attrNameLst>
                                      </p:cBhvr>
                                    </p:anim>
                                    <p:animRot by="21600000">
                                      <p:cBhvr>
                                        <p:cTn id="18" dur="1000" fill="hold">
                                          <p:stCondLst>
                                            <p:cond delay="0"/>
                                          </p:stCondLst>
                                        </p:cTn>
                                        <p:tgtEl>
                                          <p:spTgt spid="3">
                                            <p:txEl>
                                              <p:pRg st="1" end="1"/>
                                            </p:txEl>
                                          </p:spTgt>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56" presetClass="entr" presetSubtype="0" fill="hold" grpId="0" nodeType="clickEffect">
                                  <p:stCondLst>
                                    <p:cond delay="0"/>
                                  </p:stCondLst>
                                  <p:iterate type="lt">
                                    <p:tmPct val="10000"/>
                                  </p:iterate>
                                  <p:childTnLst>
                                    <p:set>
                                      <p:cBhvr>
                                        <p:cTn id="22" dur="1" fill="hold">
                                          <p:stCondLst>
                                            <p:cond delay="0"/>
                                          </p:stCondLst>
                                        </p:cTn>
                                        <p:tgtEl>
                                          <p:spTgt spid="3">
                                            <p:txEl>
                                              <p:pRg st="2" end="2"/>
                                            </p:txEl>
                                          </p:spTgt>
                                        </p:tgtEl>
                                        <p:attrNameLst>
                                          <p:attrName>style.visibility</p:attrName>
                                        </p:attrNameLst>
                                      </p:cBhvr>
                                      <p:to>
                                        <p:strVal val="visible"/>
                                      </p:to>
                                    </p:set>
                                    <p:anim by="(-#ppt_w*2)" calcmode="lin" valueType="num">
                                      <p:cBhvr rctx="PPT">
                                        <p:cTn id="23" dur="500" autoRev="1" fill="hold">
                                          <p:stCondLst>
                                            <p:cond delay="0"/>
                                          </p:stCondLst>
                                        </p:cTn>
                                        <p:tgtEl>
                                          <p:spTgt spid="3">
                                            <p:txEl>
                                              <p:pRg st="2" end="2"/>
                                            </p:txEl>
                                          </p:spTgt>
                                        </p:tgtEl>
                                        <p:attrNameLst>
                                          <p:attrName>ppt_w</p:attrName>
                                        </p:attrNameLst>
                                      </p:cBhvr>
                                    </p:anim>
                                    <p:anim by="(#ppt_w*0.50)" calcmode="lin" valueType="num">
                                      <p:cBhvr>
                                        <p:cTn id="24" dur="500" decel="50000" autoRev="1" fill="hold">
                                          <p:stCondLst>
                                            <p:cond delay="0"/>
                                          </p:stCondLst>
                                        </p:cTn>
                                        <p:tgtEl>
                                          <p:spTgt spid="3">
                                            <p:txEl>
                                              <p:pRg st="2" end="2"/>
                                            </p:txEl>
                                          </p:spTgt>
                                        </p:tgtEl>
                                        <p:attrNameLst>
                                          <p:attrName>ppt_x</p:attrName>
                                        </p:attrNameLst>
                                      </p:cBhvr>
                                    </p:anim>
                                    <p:anim from="(-#ppt_h/2)" to="(#ppt_y)" calcmode="lin" valueType="num">
                                      <p:cBhvr>
                                        <p:cTn id="25" dur="1000" fill="hold">
                                          <p:stCondLst>
                                            <p:cond delay="0"/>
                                          </p:stCondLst>
                                        </p:cTn>
                                        <p:tgtEl>
                                          <p:spTgt spid="3">
                                            <p:txEl>
                                              <p:pRg st="2" end="2"/>
                                            </p:txEl>
                                          </p:spTgt>
                                        </p:tgtEl>
                                        <p:attrNameLst>
                                          <p:attrName>ppt_y</p:attrName>
                                        </p:attrNameLst>
                                      </p:cBhvr>
                                    </p:anim>
                                    <p:animRot by="21600000">
                                      <p:cBhvr>
                                        <p:cTn id="26" dur="1000" fill="hold">
                                          <p:stCondLst>
                                            <p:cond delay="0"/>
                                          </p:stCondLst>
                                        </p:cTn>
                                        <p:tgtEl>
                                          <p:spTgt spid="3">
                                            <p:txEl>
                                              <p:pRg st="2" end="2"/>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625475"/>
            <a:ext cx="8229600" cy="1143000"/>
          </a:xfrm>
        </p:spPr>
        <p:txBody>
          <a:bodyPr>
            <a:noAutofit/>
          </a:bodyPr>
          <a:lstStyle/>
          <a:p>
            <a:r>
              <a:rPr lang="en-US" dirty="0" err="1" smtClean="0"/>
              <a:t>Fungsi</a:t>
            </a:r>
            <a:r>
              <a:rPr lang="en-US" dirty="0" smtClean="0"/>
              <a:t> Adobe Flash</a:t>
            </a:r>
            <a:endParaRPr lang="en-US" sz="4400" dirty="0" smtClean="0">
              <a:ln/>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457200" y="1951037"/>
            <a:ext cx="8229600" cy="4525963"/>
          </a:xfrm>
        </p:spPr>
        <p:txBody>
          <a:bodyPr>
            <a:noAutofit/>
          </a:bodyPr>
          <a:lstStyle/>
          <a:p>
            <a:r>
              <a:rPr lang="en-US" sz="2400" dirty="0" err="1"/>
              <a:t>membuat</a:t>
            </a:r>
            <a:r>
              <a:rPr lang="en-US" sz="2400" dirty="0"/>
              <a:t> </a:t>
            </a:r>
            <a:r>
              <a:rPr lang="en-US" sz="2400" dirty="0" err="1"/>
              <a:t>atau</a:t>
            </a:r>
            <a:r>
              <a:rPr lang="en-US" sz="2400" dirty="0"/>
              <a:t> </a:t>
            </a:r>
            <a:r>
              <a:rPr lang="en-US" sz="2400" dirty="0" err="1"/>
              <a:t>memutar</a:t>
            </a:r>
            <a:r>
              <a:rPr lang="en-US" sz="2400" dirty="0"/>
              <a:t> </a:t>
            </a:r>
            <a:r>
              <a:rPr lang="en-US" sz="2400" dirty="0" err="1"/>
              <a:t>gambar</a:t>
            </a:r>
            <a:r>
              <a:rPr lang="en-US" sz="2400" dirty="0"/>
              <a:t> </a:t>
            </a:r>
            <a:r>
              <a:rPr lang="en-US" sz="2400" dirty="0" err="1"/>
              <a:t>vektor</a:t>
            </a:r>
            <a:r>
              <a:rPr lang="en-US" sz="2400" dirty="0"/>
              <a:t> </a:t>
            </a:r>
            <a:r>
              <a:rPr lang="en-US" sz="2400" dirty="0" err="1"/>
              <a:t>maupun</a:t>
            </a:r>
            <a:r>
              <a:rPr lang="en-US" sz="2400" dirty="0"/>
              <a:t> </a:t>
            </a:r>
            <a:r>
              <a:rPr lang="en-US" sz="2400" dirty="0" err="1"/>
              <a:t>animasi</a:t>
            </a:r>
            <a:r>
              <a:rPr lang="en-US" sz="2400" dirty="0"/>
              <a:t> </a:t>
            </a:r>
            <a:r>
              <a:rPr lang="en-US" sz="2400" dirty="0" err="1"/>
              <a:t>gambar</a:t>
            </a:r>
            <a:r>
              <a:rPr lang="en-US" sz="2400" dirty="0"/>
              <a:t>. </a:t>
            </a:r>
            <a:r>
              <a:rPr lang="en-US" sz="2400" dirty="0" err="1"/>
              <a:t>Berkas</a:t>
            </a:r>
            <a:r>
              <a:rPr lang="en-US" sz="2400" dirty="0"/>
              <a:t> yang </a:t>
            </a:r>
            <a:r>
              <a:rPr lang="en-US" sz="2400" dirty="0" err="1"/>
              <a:t>dihasilkan</a:t>
            </a:r>
            <a:r>
              <a:rPr lang="en-US" sz="2400" dirty="0"/>
              <a:t> </a:t>
            </a:r>
            <a:r>
              <a:rPr lang="en-US" sz="2400" dirty="0" err="1"/>
              <a:t>dari</a:t>
            </a:r>
            <a:r>
              <a:rPr lang="en-US" sz="2400" dirty="0"/>
              <a:t> software </a:t>
            </a:r>
            <a:r>
              <a:rPr lang="en-US" sz="2400" dirty="0" err="1"/>
              <a:t>ini</a:t>
            </a:r>
            <a:r>
              <a:rPr lang="en-US" sz="2400" dirty="0"/>
              <a:t> </a:t>
            </a:r>
            <a:r>
              <a:rPr lang="en-US" sz="2400" dirty="0" err="1"/>
              <a:t>punyai</a:t>
            </a:r>
            <a:r>
              <a:rPr lang="en-US" sz="2400" dirty="0"/>
              <a:t> file </a:t>
            </a:r>
            <a:r>
              <a:rPr lang="en-US" sz="2400" dirty="0" smtClean="0"/>
              <a:t>extension </a:t>
            </a:r>
            <a:r>
              <a:rPr lang="en-US" sz="2400" dirty="0" err="1" smtClean="0"/>
              <a:t>swf</a:t>
            </a:r>
            <a:r>
              <a:rPr lang="en-US" sz="2400" dirty="0" smtClean="0"/>
              <a:t> </a:t>
            </a:r>
            <a:r>
              <a:rPr lang="en-US" sz="2400" dirty="0" err="1"/>
              <a:t>dan</a:t>
            </a:r>
            <a:r>
              <a:rPr lang="en-US" sz="2400" dirty="0"/>
              <a:t> </a:t>
            </a:r>
            <a:r>
              <a:rPr lang="en-US" sz="2400" dirty="0" err="1"/>
              <a:t>dapat</a:t>
            </a:r>
            <a:r>
              <a:rPr lang="en-US" sz="2400" dirty="0"/>
              <a:t> </a:t>
            </a:r>
            <a:r>
              <a:rPr lang="en-US" sz="2400" dirty="0" err="1"/>
              <a:t>diputar</a:t>
            </a:r>
            <a:r>
              <a:rPr lang="en-US" sz="2400" dirty="0"/>
              <a:t> di </a:t>
            </a:r>
            <a:r>
              <a:rPr lang="en-US" sz="2400" dirty="0" err="1"/>
              <a:t>penjelajah</a:t>
            </a:r>
            <a:r>
              <a:rPr lang="en-US" sz="2400" dirty="0"/>
              <a:t> web yang </a:t>
            </a:r>
            <a:r>
              <a:rPr lang="en-US" sz="2400" dirty="0" err="1"/>
              <a:t>telah</a:t>
            </a:r>
            <a:r>
              <a:rPr lang="en-US" sz="2400" dirty="0"/>
              <a:t> </a:t>
            </a:r>
            <a:r>
              <a:rPr lang="en-US" sz="2400" dirty="0" err="1"/>
              <a:t>dipasangi</a:t>
            </a:r>
            <a:r>
              <a:rPr lang="en-US" sz="2400" dirty="0"/>
              <a:t> Adobe Flash Player.</a:t>
            </a:r>
            <a:endParaRPr lang="en-US" sz="2400" dirty="0" smtClean="0">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408207912"/>
      </p:ext>
    </p:extLst>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xEl>
                                              <p:pRg st="0" end="0"/>
                                            </p:txEl>
                                          </p:spTgt>
                                        </p:tgtEl>
                                        <p:attrNameLst>
                                          <p:attrName>style.visibility</p:attrName>
                                        </p:attrNameLst>
                                      </p:cBhvr>
                                      <p:to>
                                        <p:strVal val="visible"/>
                                      </p:to>
                                    </p:set>
                                    <p:anim by="(-#ppt_w*2)" calcmode="lin" valueType="num">
                                      <p:cBhvr rctx="PPT">
                                        <p:cTn id="16" dur="500" autoRev="1" fill="hold">
                                          <p:stCondLst>
                                            <p:cond delay="0"/>
                                          </p:stCondLst>
                                        </p:cTn>
                                        <p:tgtEl>
                                          <p:spTgt spid="3">
                                            <p:txEl>
                                              <p:pRg st="0" end="0"/>
                                            </p:txEl>
                                          </p:spTgt>
                                        </p:tgtEl>
                                        <p:attrNameLst>
                                          <p:attrName>ppt_w</p:attrName>
                                        </p:attrNameLst>
                                      </p:cBhvr>
                                    </p:anim>
                                    <p:anim by="(#ppt_w*0.50)" calcmode="lin" valueType="num">
                                      <p:cBhvr>
                                        <p:cTn id="17" dur="500" decel="50000" autoRev="1" fill="hold">
                                          <p:stCondLst>
                                            <p:cond delay="0"/>
                                          </p:stCondLst>
                                        </p:cTn>
                                        <p:tgtEl>
                                          <p:spTgt spid="3">
                                            <p:txEl>
                                              <p:pRg st="0" end="0"/>
                                            </p:txEl>
                                          </p:spTgt>
                                        </p:tgtEl>
                                        <p:attrNameLst>
                                          <p:attrName>ppt_x</p:attrName>
                                        </p:attrNameLst>
                                      </p:cBhvr>
                                    </p:anim>
                                    <p:anim from="(-#ppt_h/2)" to="(#ppt_y)" calcmode="lin" valueType="num">
                                      <p:cBhvr>
                                        <p:cTn id="18" dur="1000" fill="hold">
                                          <p:stCondLst>
                                            <p:cond delay="0"/>
                                          </p:stCondLst>
                                        </p:cTn>
                                        <p:tgtEl>
                                          <p:spTgt spid="3">
                                            <p:txEl>
                                              <p:pRg st="0" end="0"/>
                                            </p:txEl>
                                          </p:spTgt>
                                        </p:tgtEl>
                                        <p:attrNameLst>
                                          <p:attrName>ppt_y</p:attrName>
                                        </p:attrNameLst>
                                      </p:cBhvr>
                                    </p:anim>
                                    <p:animRot by="21600000">
                                      <p:cBhvr>
                                        <p:cTn id="19" dur="1000" fill="hold">
                                          <p:stCondLst>
                                            <p:cond delay="0"/>
                                          </p:stCondLst>
                                        </p:cTn>
                                        <p:tgtEl>
                                          <p:spTgt spid="3">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6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71487" y="838200"/>
            <a:ext cx="8229600" cy="1143000"/>
          </a:xfrm>
        </p:spPr>
        <p:txBody>
          <a:bodyPr>
            <a:noAutofit/>
          </a:bodyPr>
          <a:lstStyle/>
          <a:p>
            <a:r>
              <a:rPr lang="en-US" dirty="0" err="1" smtClean="0">
                <a:ln/>
              </a:rPr>
              <a:t>Kelebihan</a:t>
            </a:r>
            <a:r>
              <a:rPr lang="en-US" dirty="0" smtClean="0">
                <a:ln/>
              </a:rPr>
              <a:t> Adobe Flash</a:t>
            </a:r>
            <a:endParaRPr lang="en-US" sz="4400" dirty="0" smtClean="0">
              <a:ln/>
            </a:endParaRPr>
          </a:p>
        </p:txBody>
      </p:sp>
      <p:sp>
        <p:nvSpPr>
          <p:cNvPr id="3" name="Content Placeholder 2"/>
          <p:cNvSpPr>
            <a:spLocks noGrp="1"/>
          </p:cNvSpPr>
          <p:nvPr>
            <p:ph idx="1"/>
          </p:nvPr>
        </p:nvSpPr>
        <p:spPr>
          <a:xfrm>
            <a:off x="653057" y="2133600"/>
            <a:ext cx="7866459" cy="3777622"/>
          </a:xfrm>
        </p:spPr>
        <p:txBody>
          <a:bodyPr/>
          <a:lstStyle/>
          <a:p>
            <a:r>
              <a:rPr lang="en-US" sz="2200" dirty="0" err="1"/>
              <a:t>Merupakan</a:t>
            </a:r>
            <a:r>
              <a:rPr lang="en-US" sz="2200" dirty="0"/>
              <a:t> </a:t>
            </a:r>
            <a:r>
              <a:rPr lang="en-US" sz="2200" dirty="0" err="1"/>
              <a:t>teknologi</a:t>
            </a:r>
            <a:r>
              <a:rPr lang="en-US" sz="2200" dirty="0"/>
              <a:t> </a:t>
            </a:r>
            <a:r>
              <a:rPr lang="en-US" sz="2200" dirty="0" err="1"/>
              <a:t>animasi</a:t>
            </a:r>
            <a:r>
              <a:rPr lang="en-US" sz="2200" dirty="0"/>
              <a:t> web yang paling </a:t>
            </a:r>
            <a:r>
              <a:rPr lang="en-US" sz="2200" dirty="0" err="1"/>
              <a:t>populer</a:t>
            </a:r>
            <a:r>
              <a:rPr lang="en-US" sz="2200" dirty="0"/>
              <a:t> </a:t>
            </a:r>
            <a:r>
              <a:rPr lang="en-US" sz="2200" dirty="0" err="1"/>
              <a:t>saat</a:t>
            </a:r>
            <a:r>
              <a:rPr lang="en-US" sz="2200" dirty="0"/>
              <a:t> </a:t>
            </a:r>
            <a:r>
              <a:rPr lang="en-US" sz="2200" dirty="0" err="1"/>
              <a:t>ini</a:t>
            </a:r>
            <a:r>
              <a:rPr lang="en-US" sz="2200" dirty="0"/>
              <a:t> </a:t>
            </a:r>
            <a:r>
              <a:rPr lang="en-US" sz="2200" dirty="0" err="1"/>
              <a:t>sehingga</a:t>
            </a:r>
            <a:r>
              <a:rPr lang="en-US" sz="2200" dirty="0"/>
              <a:t> </a:t>
            </a:r>
            <a:r>
              <a:rPr lang="en-US" sz="2200" dirty="0" err="1"/>
              <a:t>banyak</a:t>
            </a:r>
            <a:r>
              <a:rPr lang="en-US" sz="2200" dirty="0"/>
              <a:t> </a:t>
            </a:r>
            <a:r>
              <a:rPr lang="en-US" sz="2200" dirty="0" err="1"/>
              <a:t>didukung</a:t>
            </a:r>
            <a:r>
              <a:rPr lang="en-US" sz="2200" dirty="0"/>
              <a:t> </a:t>
            </a:r>
            <a:r>
              <a:rPr lang="en-US" sz="2200" dirty="0" err="1"/>
              <a:t>oleh</a:t>
            </a:r>
            <a:r>
              <a:rPr lang="en-US" sz="2200" dirty="0"/>
              <a:t> </a:t>
            </a:r>
            <a:r>
              <a:rPr lang="en-US" sz="2200" dirty="0" err="1"/>
              <a:t>berbagai</a:t>
            </a:r>
            <a:r>
              <a:rPr lang="en-US" sz="2200" dirty="0"/>
              <a:t> </a:t>
            </a:r>
            <a:r>
              <a:rPr lang="en-US" sz="2200" dirty="0" err="1"/>
              <a:t>pihak</a:t>
            </a:r>
            <a:r>
              <a:rPr lang="en-US" sz="2200" dirty="0"/>
              <a:t>.</a:t>
            </a:r>
          </a:p>
          <a:p>
            <a:r>
              <a:rPr lang="en-US" sz="2200" dirty="0" err="1"/>
              <a:t>Ukuran</a:t>
            </a:r>
            <a:r>
              <a:rPr lang="en-US" sz="2200" dirty="0"/>
              <a:t> file yang </a:t>
            </a:r>
            <a:r>
              <a:rPr lang="en-US" sz="2200" dirty="0" err="1"/>
              <a:t>kecil</a:t>
            </a:r>
            <a:r>
              <a:rPr lang="en-US" sz="2200" dirty="0"/>
              <a:t> </a:t>
            </a:r>
            <a:r>
              <a:rPr lang="en-US" sz="2200" dirty="0" err="1"/>
              <a:t>dengan</a:t>
            </a:r>
            <a:r>
              <a:rPr lang="en-US" sz="2200" dirty="0"/>
              <a:t> </a:t>
            </a:r>
            <a:r>
              <a:rPr lang="en-US" sz="2200" dirty="0" err="1"/>
              <a:t>kualitas</a:t>
            </a:r>
            <a:r>
              <a:rPr lang="en-US" sz="2200" dirty="0"/>
              <a:t> yang </a:t>
            </a:r>
            <a:r>
              <a:rPr lang="en-US" sz="2200" dirty="0" err="1"/>
              <a:t>baik</a:t>
            </a:r>
            <a:endParaRPr lang="en-US" sz="2200" dirty="0"/>
          </a:p>
          <a:p>
            <a:r>
              <a:rPr lang="en-US" sz="2200" dirty="0" err="1"/>
              <a:t>Kebutuhan</a:t>
            </a:r>
            <a:r>
              <a:rPr lang="en-US" sz="2200" dirty="0"/>
              <a:t> Hardware yang </a:t>
            </a:r>
            <a:r>
              <a:rPr lang="en-US" sz="2200" dirty="0" err="1"/>
              <a:t>tidak</a:t>
            </a:r>
            <a:r>
              <a:rPr lang="en-US" sz="2200" dirty="0"/>
              <a:t> </a:t>
            </a:r>
            <a:r>
              <a:rPr lang="en-US" sz="2200" dirty="0" err="1"/>
              <a:t>tinggi</a:t>
            </a:r>
            <a:endParaRPr lang="en-US" sz="2200" dirty="0"/>
          </a:p>
          <a:p>
            <a:r>
              <a:rPr lang="en-US" sz="2200" dirty="0" err="1"/>
              <a:t>Dapat</a:t>
            </a:r>
            <a:r>
              <a:rPr lang="en-US" sz="2200" dirty="0"/>
              <a:t> </a:t>
            </a:r>
            <a:r>
              <a:rPr lang="en-US" sz="2200" dirty="0" err="1"/>
              <a:t>membuat</a:t>
            </a:r>
            <a:r>
              <a:rPr lang="en-US" sz="2200" dirty="0"/>
              <a:t> website, cd-</a:t>
            </a:r>
            <a:r>
              <a:rPr lang="en-US" sz="2200" dirty="0" err="1"/>
              <a:t>interaktif</a:t>
            </a:r>
            <a:r>
              <a:rPr lang="en-US" sz="2200" dirty="0"/>
              <a:t>, </a:t>
            </a:r>
            <a:r>
              <a:rPr lang="en-US" sz="2200" dirty="0" err="1"/>
              <a:t>animasi</a:t>
            </a:r>
            <a:r>
              <a:rPr lang="en-US" sz="2200" dirty="0"/>
              <a:t> web, </a:t>
            </a:r>
            <a:r>
              <a:rPr lang="en-US" sz="2200" dirty="0" err="1"/>
              <a:t>animasi</a:t>
            </a:r>
            <a:r>
              <a:rPr lang="en-US" sz="2200" dirty="0"/>
              <a:t> </a:t>
            </a:r>
            <a:r>
              <a:rPr lang="en-US" sz="2200" dirty="0" err="1"/>
              <a:t>kartun</a:t>
            </a:r>
            <a:r>
              <a:rPr lang="en-US" sz="2200" dirty="0"/>
              <a:t>, </a:t>
            </a:r>
            <a:r>
              <a:rPr lang="en-US" sz="2200" dirty="0" err="1"/>
              <a:t>kartu</a:t>
            </a:r>
            <a:r>
              <a:rPr lang="en-US" sz="2200" dirty="0"/>
              <a:t> </a:t>
            </a:r>
            <a:r>
              <a:rPr lang="en-US" sz="2200" dirty="0" err="1"/>
              <a:t>elektronik</a:t>
            </a:r>
            <a:r>
              <a:rPr lang="en-US" sz="2200" dirty="0"/>
              <a:t>, </a:t>
            </a:r>
            <a:r>
              <a:rPr lang="en-US" sz="2200" dirty="0" err="1"/>
              <a:t>iklan</a:t>
            </a:r>
            <a:r>
              <a:rPr lang="en-US" sz="2200" dirty="0"/>
              <a:t> TV, banner di web, </a:t>
            </a:r>
            <a:r>
              <a:rPr lang="en-US" sz="2200" dirty="0" err="1"/>
              <a:t>presentasi</a:t>
            </a:r>
            <a:r>
              <a:rPr lang="en-US" sz="2200" dirty="0"/>
              <a:t> </a:t>
            </a:r>
            <a:r>
              <a:rPr lang="en-US" sz="2200" dirty="0" err="1"/>
              <a:t>cantik</a:t>
            </a:r>
            <a:r>
              <a:rPr lang="en-US" sz="2200" dirty="0"/>
              <a:t>, </a:t>
            </a:r>
            <a:r>
              <a:rPr lang="en-US" sz="2200" dirty="0" err="1"/>
              <a:t>membuat</a:t>
            </a:r>
            <a:endParaRPr lang="en-US" sz="2200" dirty="0"/>
          </a:p>
          <a:p>
            <a:r>
              <a:rPr lang="en-US" sz="2200" dirty="0" err="1"/>
              <a:t>permainan</a:t>
            </a:r>
            <a:r>
              <a:rPr lang="en-US" sz="2200" dirty="0"/>
              <a:t> (game), </a:t>
            </a:r>
            <a:r>
              <a:rPr lang="en-US" sz="2200" dirty="0" err="1"/>
              <a:t>aplikasi</a:t>
            </a:r>
            <a:r>
              <a:rPr lang="en-US" sz="2200" dirty="0"/>
              <a:t> web </a:t>
            </a:r>
            <a:r>
              <a:rPr lang="en-US" sz="2200" dirty="0" err="1"/>
              <a:t>dan</a:t>
            </a:r>
            <a:r>
              <a:rPr lang="en-US" sz="2200" dirty="0"/>
              <a:t> </a:t>
            </a:r>
            <a:r>
              <a:rPr lang="en-US" sz="2200" dirty="0" err="1"/>
              <a:t>handphone</a:t>
            </a:r>
            <a:r>
              <a:rPr lang="en-US" sz="2200" dirty="0"/>
              <a:t>.</a:t>
            </a:r>
          </a:p>
          <a:p>
            <a:r>
              <a:rPr lang="en-US" sz="2200" dirty="0" err="1"/>
              <a:t>Dapat</a:t>
            </a:r>
            <a:r>
              <a:rPr lang="en-US" sz="2200" dirty="0"/>
              <a:t> </a:t>
            </a:r>
            <a:r>
              <a:rPr lang="en-US" sz="2200" dirty="0" err="1"/>
              <a:t>ditampilkan</a:t>
            </a:r>
            <a:r>
              <a:rPr lang="en-US" sz="2200" dirty="0"/>
              <a:t> di </a:t>
            </a:r>
            <a:r>
              <a:rPr lang="en-US" sz="2200" dirty="0" err="1"/>
              <a:t>banyak</a:t>
            </a:r>
            <a:r>
              <a:rPr lang="en-US" sz="2200" dirty="0"/>
              <a:t> media </a:t>
            </a:r>
            <a:r>
              <a:rPr lang="en-US" sz="2200" dirty="0" err="1"/>
              <a:t>seperti</a:t>
            </a:r>
            <a:r>
              <a:rPr lang="en-US" sz="2200" dirty="0"/>
              <a:t> Web, CD-ROM, VCD, DVD, </a:t>
            </a:r>
            <a:r>
              <a:rPr lang="en-US" sz="2200" dirty="0" err="1"/>
              <a:t>Televisi</a:t>
            </a:r>
            <a:r>
              <a:rPr lang="en-US" sz="2200" dirty="0"/>
              <a:t>, </a:t>
            </a:r>
            <a:r>
              <a:rPr lang="en-US" sz="2200" dirty="0" err="1"/>
              <a:t>Handphone</a:t>
            </a:r>
            <a:r>
              <a:rPr lang="en-US" sz="2200" dirty="0"/>
              <a:t> </a:t>
            </a:r>
            <a:r>
              <a:rPr lang="en-US" sz="2200" dirty="0" err="1"/>
              <a:t>dan</a:t>
            </a:r>
            <a:r>
              <a:rPr lang="en-US" sz="2200" dirty="0"/>
              <a:t> PDA.</a:t>
            </a:r>
          </a:p>
        </p:txBody>
      </p:sp>
    </p:spTree>
    <p:extLst>
      <p:ext uri="{BB962C8B-B14F-4D97-AF65-F5344CB8AC3E}">
        <p14:creationId xmlns:p14="http://schemas.microsoft.com/office/powerpoint/2010/main" val="3778938055"/>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5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770" decel="100000"/>
                                        <p:tgtEl>
                                          <p:spTgt spid="3">
                                            <p:txEl>
                                              <p:pRg st="0" end="0"/>
                                            </p:txEl>
                                          </p:spTgt>
                                        </p:tgtEl>
                                      </p:cBhvr>
                                    </p:animEffect>
                                    <p:animScale>
                                      <p:cBhvr>
                                        <p:cTn id="12" dur="770" decel="100000"/>
                                        <p:tgtEl>
                                          <p:spTgt spid="3">
                                            <p:txEl>
                                              <p:pRg st="0" end="0"/>
                                            </p:txEl>
                                          </p:spTgt>
                                        </p:tgtEl>
                                      </p:cBhvr>
                                      <p:from x="10000" y="10000"/>
                                      <p:to x="200000" y="450000"/>
                                    </p:animScale>
                                    <p:animScale>
                                      <p:cBhvr>
                                        <p:cTn id="13" dur="1230" accel="100000" fill="hold">
                                          <p:stCondLst>
                                            <p:cond delay="770"/>
                                          </p:stCondLst>
                                        </p:cTn>
                                        <p:tgtEl>
                                          <p:spTgt spid="3">
                                            <p:txEl>
                                              <p:pRg st="0" end="0"/>
                                            </p:txEl>
                                          </p:spTgt>
                                        </p:tgtEl>
                                      </p:cBhvr>
                                      <p:from x="200000" y="450000"/>
                                      <p:to x="100000" y="100000"/>
                                    </p:animScale>
                                    <p:set>
                                      <p:cBhvr>
                                        <p:cTn id="14" dur="770" fill="hold"/>
                                        <p:tgtEl>
                                          <p:spTgt spid="3">
                                            <p:txEl>
                                              <p:pRg st="0" end="0"/>
                                            </p:txEl>
                                          </p:spTgt>
                                        </p:tgtEl>
                                        <p:attrNameLst>
                                          <p:attrName>ppt_x</p:attrName>
                                        </p:attrNameLst>
                                      </p:cBhvr>
                                      <p:to>
                                        <p:strVal val="(0.5)"/>
                                      </p:to>
                                    </p:set>
                                    <p:anim from="(0.5)" to="(#ppt_x)" calcmode="lin" valueType="num">
                                      <p:cBhvr>
                                        <p:cTn id="15" dur="1230" accel="100000" fill="hold">
                                          <p:stCondLst>
                                            <p:cond delay="770"/>
                                          </p:stCondLst>
                                        </p:cTn>
                                        <p:tgtEl>
                                          <p:spTgt spid="3">
                                            <p:txEl>
                                              <p:pRg st="0" end="0"/>
                                            </p:txEl>
                                          </p:spTgt>
                                        </p:tgtEl>
                                        <p:attrNameLst>
                                          <p:attrName>ppt_x</p:attrName>
                                        </p:attrNameLst>
                                      </p:cBhvr>
                                    </p:anim>
                                    <p:set>
                                      <p:cBhvr>
                                        <p:cTn id="16" dur="770" fill="hold"/>
                                        <p:tgtEl>
                                          <p:spTgt spid="3">
                                            <p:txEl>
                                              <p:pRg st="0" end="0"/>
                                            </p:txEl>
                                          </p:spTgt>
                                        </p:tgtEl>
                                        <p:attrNameLst>
                                          <p:attrName>ppt_y</p:attrName>
                                        </p:attrNameLst>
                                      </p:cBhvr>
                                      <p:to>
                                        <p:strVal val="(#ppt_y+0.4)"/>
                                      </p:to>
                                    </p:set>
                                    <p:anim from="(#ppt_y+0.4)" to="(#ppt_y)" calcmode="lin" valueType="num">
                                      <p:cBhvr>
                                        <p:cTn id="17" dur="1230" accel="100000" fill="hold">
                                          <p:stCondLst>
                                            <p:cond delay="770"/>
                                          </p:stCondLst>
                                        </p:cTn>
                                        <p:tgtEl>
                                          <p:spTgt spid="3">
                                            <p:txEl>
                                              <p:pRg st="0" end="0"/>
                                            </p:txEl>
                                          </p:spTgt>
                                        </p:tgtEl>
                                        <p:attrNameLst>
                                          <p:attrName>ppt_y</p:attrName>
                                        </p:attrNameLst>
                                      </p:cBhvr>
                                    </p:anim>
                                  </p:childTnLst>
                                </p:cTn>
                              </p:par>
                            </p:childTnLst>
                          </p:cTn>
                        </p:par>
                      </p:childTnLst>
                    </p:cTn>
                  </p:par>
                  <p:par>
                    <p:cTn id="18" fill="hold">
                      <p:stCondLst>
                        <p:cond delay="indefinite"/>
                      </p:stCondLst>
                      <p:childTnLst>
                        <p:par>
                          <p:cTn id="19" fill="hold">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770" decel="100000"/>
                                        <p:tgtEl>
                                          <p:spTgt spid="3">
                                            <p:txEl>
                                              <p:pRg st="1" end="1"/>
                                            </p:txEl>
                                          </p:spTgt>
                                        </p:tgtEl>
                                      </p:cBhvr>
                                    </p:animEffect>
                                    <p:animScale>
                                      <p:cBhvr>
                                        <p:cTn id="23" dur="770" decel="100000"/>
                                        <p:tgtEl>
                                          <p:spTgt spid="3">
                                            <p:txEl>
                                              <p:pRg st="1" end="1"/>
                                            </p:txEl>
                                          </p:spTgt>
                                        </p:tgtEl>
                                      </p:cBhvr>
                                      <p:from x="10000" y="10000"/>
                                      <p:to x="200000" y="450000"/>
                                    </p:animScale>
                                    <p:animScale>
                                      <p:cBhvr>
                                        <p:cTn id="24" dur="1230" accel="100000" fill="hold">
                                          <p:stCondLst>
                                            <p:cond delay="770"/>
                                          </p:stCondLst>
                                        </p:cTn>
                                        <p:tgtEl>
                                          <p:spTgt spid="3">
                                            <p:txEl>
                                              <p:pRg st="1" end="1"/>
                                            </p:txEl>
                                          </p:spTgt>
                                        </p:tgtEl>
                                      </p:cBhvr>
                                      <p:from x="200000" y="450000"/>
                                      <p:to x="100000" y="100000"/>
                                    </p:animScale>
                                    <p:set>
                                      <p:cBhvr>
                                        <p:cTn id="25" dur="770" fill="hold"/>
                                        <p:tgtEl>
                                          <p:spTgt spid="3">
                                            <p:txEl>
                                              <p:pRg st="1" end="1"/>
                                            </p:txEl>
                                          </p:spTgt>
                                        </p:tgtEl>
                                        <p:attrNameLst>
                                          <p:attrName>ppt_x</p:attrName>
                                        </p:attrNameLst>
                                      </p:cBhvr>
                                      <p:to>
                                        <p:strVal val="(0.5)"/>
                                      </p:to>
                                    </p:set>
                                    <p:anim from="(0.5)" to="(#ppt_x)" calcmode="lin" valueType="num">
                                      <p:cBhvr>
                                        <p:cTn id="26" dur="1230" accel="100000" fill="hold">
                                          <p:stCondLst>
                                            <p:cond delay="770"/>
                                          </p:stCondLst>
                                        </p:cTn>
                                        <p:tgtEl>
                                          <p:spTgt spid="3">
                                            <p:txEl>
                                              <p:pRg st="1" end="1"/>
                                            </p:txEl>
                                          </p:spTgt>
                                        </p:tgtEl>
                                        <p:attrNameLst>
                                          <p:attrName>ppt_x</p:attrName>
                                        </p:attrNameLst>
                                      </p:cBhvr>
                                    </p:anim>
                                    <p:set>
                                      <p:cBhvr>
                                        <p:cTn id="27" dur="770" fill="hold"/>
                                        <p:tgtEl>
                                          <p:spTgt spid="3">
                                            <p:txEl>
                                              <p:pRg st="1" end="1"/>
                                            </p:txEl>
                                          </p:spTgt>
                                        </p:tgtEl>
                                        <p:attrNameLst>
                                          <p:attrName>ppt_y</p:attrName>
                                        </p:attrNameLst>
                                      </p:cBhvr>
                                      <p:to>
                                        <p:strVal val="(#ppt_y+0.4)"/>
                                      </p:to>
                                    </p:set>
                                    <p:anim from="(#ppt_y+0.4)" to="(#ppt_y)" calcmode="lin" valueType="num">
                                      <p:cBhvr>
                                        <p:cTn id="28" dur="1230" accel="100000" fill="hold">
                                          <p:stCondLst>
                                            <p:cond delay="770"/>
                                          </p:stCondLst>
                                        </p:cTn>
                                        <p:tgtEl>
                                          <p:spTgt spid="3">
                                            <p:txEl>
                                              <p:pRg st="1" end="1"/>
                                            </p:txEl>
                                          </p:spTgt>
                                        </p:tgtEl>
                                        <p:attrNameLst>
                                          <p:attrName>ppt_y</p:attrName>
                                        </p:attrNameLst>
                                      </p:cBhvr>
                                    </p:anim>
                                  </p:childTnLst>
                                </p:cTn>
                              </p:par>
                            </p:childTnLst>
                          </p:cTn>
                        </p:par>
                      </p:childTnLst>
                    </p:cTn>
                  </p:par>
                  <p:par>
                    <p:cTn id="29" fill="hold">
                      <p:stCondLst>
                        <p:cond delay="indefinite"/>
                      </p:stCondLst>
                      <p:childTnLst>
                        <p:par>
                          <p:cTn id="30" fill="hold">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Effect transition="in" filter="fade">
                                      <p:cBhvr>
                                        <p:cTn id="33" dur="770" decel="100000"/>
                                        <p:tgtEl>
                                          <p:spTgt spid="3">
                                            <p:txEl>
                                              <p:pRg st="2" end="2"/>
                                            </p:txEl>
                                          </p:spTgt>
                                        </p:tgtEl>
                                      </p:cBhvr>
                                    </p:animEffect>
                                    <p:animScale>
                                      <p:cBhvr>
                                        <p:cTn id="34" dur="770" decel="100000"/>
                                        <p:tgtEl>
                                          <p:spTgt spid="3">
                                            <p:txEl>
                                              <p:pRg st="2" end="2"/>
                                            </p:txEl>
                                          </p:spTgt>
                                        </p:tgtEl>
                                      </p:cBhvr>
                                      <p:from x="10000" y="10000"/>
                                      <p:to x="200000" y="450000"/>
                                    </p:animScale>
                                    <p:animScale>
                                      <p:cBhvr>
                                        <p:cTn id="35" dur="1230" accel="100000" fill="hold">
                                          <p:stCondLst>
                                            <p:cond delay="770"/>
                                          </p:stCondLst>
                                        </p:cTn>
                                        <p:tgtEl>
                                          <p:spTgt spid="3">
                                            <p:txEl>
                                              <p:pRg st="2" end="2"/>
                                            </p:txEl>
                                          </p:spTgt>
                                        </p:tgtEl>
                                      </p:cBhvr>
                                      <p:from x="200000" y="450000"/>
                                      <p:to x="100000" y="100000"/>
                                    </p:animScale>
                                    <p:set>
                                      <p:cBhvr>
                                        <p:cTn id="36" dur="770" fill="hold"/>
                                        <p:tgtEl>
                                          <p:spTgt spid="3">
                                            <p:txEl>
                                              <p:pRg st="2" end="2"/>
                                            </p:txEl>
                                          </p:spTgt>
                                        </p:tgtEl>
                                        <p:attrNameLst>
                                          <p:attrName>ppt_x</p:attrName>
                                        </p:attrNameLst>
                                      </p:cBhvr>
                                      <p:to>
                                        <p:strVal val="(0.5)"/>
                                      </p:to>
                                    </p:set>
                                    <p:anim from="(0.5)" to="(#ppt_x)" calcmode="lin" valueType="num">
                                      <p:cBhvr>
                                        <p:cTn id="37" dur="1230" accel="100000" fill="hold">
                                          <p:stCondLst>
                                            <p:cond delay="770"/>
                                          </p:stCondLst>
                                        </p:cTn>
                                        <p:tgtEl>
                                          <p:spTgt spid="3">
                                            <p:txEl>
                                              <p:pRg st="2" end="2"/>
                                            </p:txEl>
                                          </p:spTgt>
                                        </p:tgtEl>
                                        <p:attrNameLst>
                                          <p:attrName>ppt_x</p:attrName>
                                        </p:attrNameLst>
                                      </p:cBhvr>
                                    </p:anim>
                                    <p:set>
                                      <p:cBhvr>
                                        <p:cTn id="38" dur="770" fill="hold"/>
                                        <p:tgtEl>
                                          <p:spTgt spid="3">
                                            <p:txEl>
                                              <p:pRg st="2" end="2"/>
                                            </p:txEl>
                                          </p:spTgt>
                                        </p:tgtEl>
                                        <p:attrNameLst>
                                          <p:attrName>ppt_y</p:attrName>
                                        </p:attrNameLst>
                                      </p:cBhvr>
                                      <p:to>
                                        <p:strVal val="(#ppt_y+0.4)"/>
                                      </p:to>
                                    </p:set>
                                    <p:anim from="(#ppt_y+0.4)" to="(#ppt_y)" calcmode="lin" valueType="num">
                                      <p:cBhvr>
                                        <p:cTn id="39" dur="1230" accel="100000" fill="hold">
                                          <p:stCondLst>
                                            <p:cond delay="770"/>
                                          </p:stCondLst>
                                        </p:cTn>
                                        <p:tgtEl>
                                          <p:spTgt spid="3">
                                            <p:txEl>
                                              <p:pRg st="2" end="2"/>
                                            </p:txEl>
                                          </p:spTgt>
                                        </p:tgtEl>
                                        <p:attrNameLst>
                                          <p:attrName>ppt_y</p:attrName>
                                        </p:attrNameLst>
                                      </p:cBhvr>
                                    </p:anim>
                                  </p:childTnLst>
                                </p:cTn>
                              </p:par>
                            </p:childTnLst>
                          </p:cTn>
                        </p:par>
                      </p:childTnLst>
                    </p:cTn>
                  </p:par>
                  <p:par>
                    <p:cTn id="40" fill="hold">
                      <p:stCondLst>
                        <p:cond delay="indefinite"/>
                      </p:stCondLst>
                      <p:childTnLst>
                        <p:par>
                          <p:cTn id="41" fill="hold">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3">
                                            <p:txEl>
                                              <p:pRg st="3" end="3"/>
                                            </p:txEl>
                                          </p:spTgt>
                                        </p:tgtEl>
                                        <p:attrNameLst>
                                          <p:attrName>style.visibility</p:attrName>
                                        </p:attrNameLst>
                                      </p:cBhvr>
                                      <p:to>
                                        <p:strVal val="visible"/>
                                      </p:to>
                                    </p:set>
                                    <p:animEffect transition="in" filter="fade">
                                      <p:cBhvr>
                                        <p:cTn id="44" dur="770" decel="100000"/>
                                        <p:tgtEl>
                                          <p:spTgt spid="3">
                                            <p:txEl>
                                              <p:pRg st="3" end="3"/>
                                            </p:txEl>
                                          </p:spTgt>
                                        </p:tgtEl>
                                      </p:cBhvr>
                                    </p:animEffect>
                                    <p:animScale>
                                      <p:cBhvr>
                                        <p:cTn id="45" dur="770" decel="100000"/>
                                        <p:tgtEl>
                                          <p:spTgt spid="3">
                                            <p:txEl>
                                              <p:pRg st="3" end="3"/>
                                            </p:txEl>
                                          </p:spTgt>
                                        </p:tgtEl>
                                      </p:cBhvr>
                                      <p:from x="10000" y="10000"/>
                                      <p:to x="200000" y="450000"/>
                                    </p:animScale>
                                    <p:animScale>
                                      <p:cBhvr>
                                        <p:cTn id="46" dur="1230" accel="100000" fill="hold">
                                          <p:stCondLst>
                                            <p:cond delay="770"/>
                                          </p:stCondLst>
                                        </p:cTn>
                                        <p:tgtEl>
                                          <p:spTgt spid="3">
                                            <p:txEl>
                                              <p:pRg st="3" end="3"/>
                                            </p:txEl>
                                          </p:spTgt>
                                        </p:tgtEl>
                                      </p:cBhvr>
                                      <p:from x="200000" y="450000"/>
                                      <p:to x="100000" y="100000"/>
                                    </p:animScale>
                                    <p:set>
                                      <p:cBhvr>
                                        <p:cTn id="47" dur="770" fill="hold"/>
                                        <p:tgtEl>
                                          <p:spTgt spid="3">
                                            <p:txEl>
                                              <p:pRg st="3" end="3"/>
                                            </p:txEl>
                                          </p:spTgt>
                                        </p:tgtEl>
                                        <p:attrNameLst>
                                          <p:attrName>ppt_x</p:attrName>
                                        </p:attrNameLst>
                                      </p:cBhvr>
                                      <p:to>
                                        <p:strVal val="(0.5)"/>
                                      </p:to>
                                    </p:set>
                                    <p:anim from="(0.5)" to="(#ppt_x)" calcmode="lin" valueType="num">
                                      <p:cBhvr>
                                        <p:cTn id="48" dur="1230" accel="100000" fill="hold">
                                          <p:stCondLst>
                                            <p:cond delay="770"/>
                                          </p:stCondLst>
                                        </p:cTn>
                                        <p:tgtEl>
                                          <p:spTgt spid="3">
                                            <p:txEl>
                                              <p:pRg st="3" end="3"/>
                                            </p:txEl>
                                          </p:spTgt>
                                        </p:tgtEl>
                                        <p:attrNameLst>
                                          <p:attrName>ppt_x</p:attrName>
                                        </p:attrNameLst>
                                      </p:cBhvr>
                                    </p:anim>
                                    <p:set>
                                      <p:cBhvr>
                                        <p:cTn id="49" dur="770" fill="hold"/>
                                        <p:tgtEl>
                                          <p:spTgt spid="3">
                                            <p:txEl>
                                              <p:pRg st="3" end="3"/>
                                            </p:txEl>
                                          </p:spTgt>
                                        </p:tgtEl>
                                        <p:attrNameLst>
                                          <p:attrName>ppt_y</p:attrName>
                                        </p:attrNameLst>
                                      </p:cBhvr>
                                      <p:to>
                                        <p:strVal val="(#ppt_y+0.4)"/>
                                      </p:to>
                                    </p:set>
                                    <p:anim from="(#ppt_y+0.4)" to="(#ppt_y)" calcmode="lin" valueType="num">
                                      <p:cBhvr>
                                        <p:cTn id="50" dur="1230" accel="100000" fill="hold">
                                          <p:stCondLst>
                                            <p:cond delay="770"/>
                                          </p:stCondLst>
                                        </p:cTn>
                                        <p:tgtEl>
                                          <p:spTgt spid="3">
                                            <p:txEl>
                                              <p:pRg st="3" end="3"/>
                                            </p:txEl>
                                          </p:spTgt>
                                        </p:tgtEl>
                                        <p:attrNameLst>
                                          <p:attrName>ppt_y</p:attrName>
                                        </p:attrNameLst>
                                      </p:cBhvr>
                                    </p:anim>
                                  </p:childTnLst>
                                </p:cTn>
                              </p:par>
                            </p:childTnLst>
                          </p:cTn>
                        </p:par>
                      </p:childTnLst>
                    </p:cTn>
                  </p:par>
                  <p:par>
                    <p:cTn id="51" fill="hold">
                      <p:stCondLst>
                        <p:cond delay="indefinite"/>
                      </p:stCondLst>
                      <p:childTnLst>
                        <p:par>
                          <p:cTn id="52" fill="hold">
                            <p:stCondLst>
                              <p:cond delay="0"/>
                            </p:stCondLst>
                            <p:childTnLst>
                              <p:par>
                                <p:cTn id="53" presetID="51" presetClass="entr" presetSubtype="0" fill="hold" grpId="0"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770" decel="100000"/>
                                        <p:tgtEl>
                                          <p:spTgt spid="3">
                                            <p:txEl>
                                              <p:pRg st="4" end="4"/>
                                            </p:txEl>
                                          </p:spTgt>
                                        </p:tgtEl>
                                      </p:cBhvr>
                                    </p:animEffect>
                                    <p:animScale>
                                      <p:cBhvr>
                                        <p:cTn id="56" dur="770" decel="100000"/>
                                        <p:tgtEl>
                                          <p:spTgt spid="3">
                                            <p:txEl>
                                              <p:pRg st="4" end="4"/>
                                            </p:txEl>
                                          </p:spTgt>
                                        </p:tgtEl>
                                      </p:cBhvr>
                                      <p:from x="10000" y="10000"/>
                                      <p:to x="200000" y="450000"/>
                                    </p:animScale>
                                    <p:animScale>
                                      <p:cBhvr>
                                        <p:cTn id="57" dur="1230" accel="100000" fill="hold">
                                          <p:stCondLst>
                                            <p:cond delay="770"/>
                                          </p:stCondLst>
                                        </p:cTn>
                                        <p:tgtEl>
                                          <p:spTgt spid="3">
                                            <p:txEl>
                                              <p:pRg st="4" end="4"/>
                                            </p:txEl>
                                          </p:spTgt>
                                        </p:tgtEl>
                                      </p:cBhvr>
                                      <p:from x="200000" y="450000"/>
                                      <p:to x="100000" y="100000"/>
                                    </p:animScale>
                                    <p:set>
                                      <p:cBhvr>
                                        <p:cTn id="58" dur="770" fill="hold"/>
                                        <p:tgtEl>
                                          <p:spTgt spid="3">
                                            <p:txEl>
                                              <p:pRg st="4" end="4"/>
                                            </p:txEl>
                                          </p:spTgt>
                                        </p:tgtEl>
                                        <p:attrNameLst>
                                          <p:attrName>ppt_x</p:attrName>
                                        </p:attrNameLst>
                                      </p:cBhvr>
                                      <p:to>
                                        <p:strVal val="(0.5)"/>
                                      </p:to>
                                    </p:set>
                                    <p:anim from="(0.5)" to="(#ppt_x)" calcmode="lin" valueType="num">
                                      <p:cBhvr>
                                        <p:cTn id="59" dur="1230" accel="100000" fill="hold">
                                          <p:stCondLst>
                                            <p:cond delay="770"/>
                                          </p:stCondLst>
                                        </p:cTn>
                                        <p:tgtEl>
                                          <p:spTgt spid="3">
                                            <p:txEl>
                                              <p:pRg st="4" end="4"/>
                                            </p:txEl>
                                          </p:spTgt>
                                        </p:tgtEl>
                                        <p:attrNameLst>
                                          <p:attrName>ppt_x</p:attrName>
                                        </p:attrNameLst>
                                      </p:cBhvr>
                                    </p:anim>
                                    <p:set>
                                      <p:cBhvr>
                                        <p:cTn id="60" dur="770" fill="hold"/>
                                        <p:tgtEl>
                                          <p:spTgt spid="3">
                                            <p:txEl>
                                              <p:pRg st="4" end="4"/>
                                            </p:txEl>
                                          </p:spTgt>
                                        </p:tgtEl>
                                        <p:attrNameLst>
                                          <p:attrName>ppt_y</p:attrName>
                                        </p:attrNameLst>
                                      </p:cBhvr>
                                      <p:to>
                                        <p:strVal val="(#ppt_y+0.4)"/>
                                      </p:to>
                                    </p:set>
                                    <p:anim from="(#ppt_y+0.4)" to="(#ppt_y)" calcmode="lin" valueType="num">
                                      <p:cBhvr>
                                        <p:cTn id="61" dur="1230" accel="100000" fill="hold">
                                          <p:stCondLst>
                                            <p:cond delay="770"/>
                                          </p:stCondLst>
                                        </p:cTn>
                                        <p:tgtEl>
                                          <p:spTgt spid="3">
                                            <p:txEl>
                                              <p:pRg st="4" end="4"/>
                                            </p:txEl>
                                          </p:spTgt>
                                        </p:tgtEl>
                                        <p:attrNameLst>
                                          <p:attrName>ppt_y</p:attrName>
                                        </p:attrNameLst>
                                      </p:cBhvr>
                                    </p:anim>
                                  </p:childTnLst>
                                </p:cTn>
                              </p:par>
                            </p:childTnLst>
                          </p:cTn>
                        </p:par>
                      </p:childTnLst>
                    </p:cTn>
                  </p:par>
                  <p:par>
                    <p:cTn id="62" fill="hold">
                      <p:stCondLst>
                        <p:cond delay="indefinite"/>
                      </p:stCondLst>
                      <p:childTnLst>
                        <p:par>
                          <p:cTn id="63" fill="hold">
                            <p:stCondLst>
                              <p:cond delay="0"/>
                            </p:stCondLst>
                            <p:childTnLst>
                              <p:par>
                                <p:cTn id="64" presetID="51" presetClass="entr" presetSubtype="0" fill="hold" grpId="0" nodeType="clickEffect">
                                  <p:stCondLst>
                                    <p:cond delay="0"/>
                                  </p:stCondLst>
                                  <p:childTnLst>
                                    <p:set>
                                      <p:cBhvr>
                                        <p:cTn id="65" dur="1" fill="hold">
                                          <p:stCondLst>
                                            <p:cond delay="0"/>
                                          </p:stCondLst>
                                        </p:cTn>
                                        <p:tgtEl>
                                          <p:spTgt spid="3">
                                            <p:txEl>
                                              <p:pRg st="5" end="5"/>
                                            </p:txEl>
                                          </p:spTgt>
                                        </p:tgtEl>
                                        <p:attrNameLst>
                                          <p:attrName>style.visibility</p:attrName>
                                        </p:attrNameLst>
                                      </p:cBhvr>
                                      <p:to>
                                        <p:strVal val="visible"/>
                                      </p:to>
                                    </p:set>
                                    <p:animEffect transition="in" filter="fade">
                                      <p:cBhvr>
                                        <p:cTn id="66" dur="770" decel="100000"/>
                                        <p:tgtEl>
                                          <p:spTgt spid="3">
                                            <p:txEl>
                                              <p:pRg st="5" end="5"/>
                                            </p:txEl>
                                          </p:spTgt>
                                        </p:tgtEl>
                                      </p:cBhvr>
                                    </p:animEffect>
                                    <p:animScale>
                                      <p:cBhvr>
                                        <p:cTn id="67" dur="770" decel="100000"/>
                                        <p:tgtEl>
                                          <p:spTgt spid="3">
                                            <p:txEl>
                                              <p:pRg st="5" end="5"/>
                                            </p:txEl>
                                          </p:spTgt>
                                        </p:tgtEl>
                                      </p:cBhvr>
                                      <p:from x="10000" y="10000"/>
                                      <p:to x="200000" y="450000"/>
                                    </p:animScale>
                                    <p:animScale>
                                      <p:cBhvr>
                                        <p:cTn id="68" dur="1230" accel="100000" fill="hold">
                                          <p:stCondLst>
                                            <p:cond delay="770"/>
                                          </p:stCondLst>
                                        </p:cTn>
                                        <p:tgtEl>
                                          <p:spTgt spid="3">
                                            <p:txEl>
                                              <p:pRg st="5" end="5"/>
                                            </p:txEl>
                                          </p:spTgt>
                                        </p:tgtEl>
                                      </p:cBhvr>
                                      <p:from x="200000" y="450000"/>
                                      <p:to x="100000" y="100000"/>
                                    </p:animScale>
                                    <p:set>
                                      <p:cBhvr>
                                        <p:cTn id="69" dur="770" fill="hold"/>
                                        <p:tgtEl>
                                          <p:spTgt spid="3">
                                            <p:txEl>
                                              <p:pRg st="5" end="5"/>
                                            </p:txEl>
                                          </p:spTgt>
                                        </p:tgtEl>
                                        <p:attrNameLst>
                                          <p:attrName>ppt_x</p:attrName>
                                        </p:attrNameLst>
                                      </p:cBhvr>
                                      <p:to>
                                        <p:strVal val="(0.5)"/>
                                      </p:to>
                                    </p:set>
                                    <p:anim from="(0.5)" to="(#ppt_x)" calcmode="lin" valueType="num">
                                      <p:cBhvr>
                                        <p:cTn id="70" dur="1230" accel="100000" fill="hold">
                                          <p:stCondLst>
                                            <p:cond delay="770"/>
                                          </p:stCondLst>
                                        </p:cTn>
                                        <p:tgtEl>
                                          <p:spTgt spid="3">
                                            <p:txEl>
                                              <p:pRg st="5" end="5"/>
                                            </p:txEl>
                                          </p:spTgt>
                                        </p:tgtEl>
                                        <p:attrNameLst>
                                          <p:attrName>ppt_x</p:attrName>
                                        </p:attrNameLst>
                                      </p:cBhvr>
                                    </p:anim>
                                    <p:set>
                                      <p:cBhvr>
                                        <p:cTn id="71" dur="770" fill="hold"/>
                                        <p:tgtEl>
                                          <p:spTgt spid="3">
                                            <p:txEl>
                                              <p:pRg st="5" end="5"/>
                                            </p:txEl>
                                          </p:spTgt>
                                        </p:tgtEl>
                                        <p:attrNameLst>
                                          <p:attrName>ppt_y</p:attrName>
                                        </p:attrNameLst>
                                      </p:cBhvr>
                                      <p:to>
                                        <p:strVal val="(#ppt_y+0.4)"/>
                                      </p:to>
                                    </p:set>
                                    <p:anim from="(#ppt_y+0.4)" to="(#ppt_y)" calcmode="lin" valueType="num">
                                      <p:cBhvr>
                                        <p:cTn id="72" dur="1230" accel="100000" fill="hold">
                                          <p:stCondLst>
                                            <p:cond delay="770"/>
                                          </p:stCondLst>
                                        </p:cTn>
                                        <p:tgtEl>
                                          <p:spTgt spid="3">
                                            <p:txEl>
                                              <p:pRg st="5" end="5"/>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533400"/>
            <a:ext cx="8229600" cy="1143000"/>
          </a:xfrm>
        </p:spPr>
        <p:txBody>
          <a:bodyPr/>
          <a:lstStyle/>
          <a:p>
            <a:r>
              <a:rPr lang="en-US" sz="4800" dirty="0" err="1" smtClean="0"/>
              <a:t>Kelemahan</a:t>
            </a:r>
            <a:r>
              <a:rPr lang="en-US" sz="4800" dirty="0" smtClean="0"/>
              <a:t> Adobe Flash</a:t>
            </a:r>
            <a:endParaRPr lang="en-US" sz="4800" dirty="0">
              <a:ln/>
              <a:effectLst>
                <a:outerShdw blurRad="38100" dist="25400" dir="5400000" algn="ctr" rotWithShape="0">
                  <a:srgbClr val="6E747A">
                    <a:alpha val="43000"/>
                  </a:srgbClr>
                </a:outerShdw>
              </a:effectLst>
            </a:endParaRPr>
          </a:p>
        </p:txBody>
      </p:sp>
      <p:sp>
        <p:nvSpPr>
          <p:cNvPr id="3" name="Content Placeholder 2"/>
          <p:cNvSpPr>
            <a:spLocks noGrp="1"/>
          </p:cNvSpPr>
          <p:nvPr>
            <p:ph idx="1"/>
          </p:nvPr>
        </p:nvSpPr>
        <p:spPr>
          <a:xfrm>
            <a:off x="381000" y="1676400"/>
            <a:ext cx="8229600" cy="4419600"/>
          </a:xfrm>
        </p:spPr>
        <p:txBody>
          <a:bodyPr>
            <a:scene3d>
              <a:camera prst="orthographicFront"/>
              <a:lightRig rig="threePt" dir="t"/>
            </a:scene3d>
          </a:bodyPr>
          <a:lstStyle/>
          <a:p>
            <a:r>
              <a:rPr lang="en-US" sz="2100" dirty="0" err="1"/>
              <a:t>Pembuatan</a:t>
            </a:r>
            <a:r>
              <a:rPr lang="en-US" sz="2100" dirty="0"/>
              <a:t> yang </a:t>
            </a:r>
            <a:r>
              <a:rPr lang="en-US" sz="2100" dirty="0" err="1"/>
              <a:t>rumit</a:t>
            </a:r>
            <a:r>
              <a:rPr lang="en-US" sz="2100" dirty="0"/>
              <a:t>, </a:t>
            </a:r>
            <a:r>
              <a:rPr lang="en-US" sz="2100" dirty="0" err="1"/>
              <a:t>karena</a:t>
            </a:r>
            <a:r>
              <a:rPr lang="en-US" sz="2100" dirty="0"/>
              <a:t> </a:t>
            </a:r>
            <a:r>
              <a:rPr lang="en-US" sz="2100" dirty="0" err="1"/>
              <a:t>semua</a:t>
            </a:r>
            <a:r>
              <a:rPr lang="en-US" sz="2100" dirty="0"/>
              <a:t> </a:t>
            </a:r>
            <a:r>
              <a:rPr lang="en-US" sz="2100" dirty="0" err="1"/>
              <a:t>serba</a:t>
            </a:r>
            <a:r>
              <a:rPr lang="en-US" sz="2100" dirty="0"/>
              <a:t> manual, </a:t>
            </a:r>
            <a:r>
              <a:rPr lang="en-US" sz="2100" dirty="0" err="1"/>
              <a:t>mulai</a:t>
            </a:r>
            <a:r>
              <a:rPr lang="en-US" sz="2100" dirty="0"/>
              <a:t> </a:t>
            </a:r>
            <a:r>
              <a:rPr lang="en-US" sz="2100" dirty="0" err="1"/>
              <a:t>dari</a:t>
            </a:r>
            <a:r>
              <a:rPr lang="en-US" sz="2100" dirty="0"/>
              <a:t> </a:t>
            </a:r>
            <a:r>
              <a:rPr lang="en-US" sz="2100" dirty="0" err="1"/>
              <a:t>pembuatan</a:t>
            </a:r>
            <a:r>
              <a:rPr lang="en-US" sz="2100" dirty="0"/>
              <a:t> </a:t>
            </a:r>
            <a:r>
              <a:rPr lang="en-US" sz="2100" dirty="0" err="1"/>
              <a:t>gambar</a:t>
            </a:r>
            <a:r>
              <a:rPr lang="en-US" sz="2100" dirty="0"/>
              <a:t>, </a:t>
            </a:r>
            <a:r>
              <a:rPr lang="en-US" sz="2100" dirty="0" err="1"/>
              <a:t>gerakan</a:t>
            </a:r>
            <a:r>
              <a:rPr lang="en-US" sz="2100" dirty="0"/>
              <a:t>, </a:t>
            </a:r>
            <a:r>
              <a:rPr lang="en-US" sz="2100" dirty="0" err="1"/>
              <a:t>hingga</a:t>
            </a:r>
            <a:r>
              <a:rPr lang="en-US" sz="2100" dirty="0"/>
              <a:t> </a:t>
            </a:r>
            <a:r>
              <a:rPr lang="en-US" sz="2100" dirty="0" err="1"/>
              <a:t>pembuatan</a:t>
            </a:r>
            <a:r>
              <a:rPr lang="en-US" sz="2100" dirty="0"/>
              <a:t> </a:t>
            </a:r>
            <a:r>
              <a:rPr lang="en-US" sz="2100" dirty="0" err="1"/>
              <a:t>fungsi</a:t>
            </a:r>
            <a:r>
              <a:rPr lang="en-US" sz="2100" dirty="0"/>
              <a:t> </a:t>
            </a:r>
            <a:r>
              <a:rPr lang="en-US" sz="2100" dirty="0" err="1"/>
              <a:t>tombol</a:t>
            </a:r>
            <a:r>
              <a:rPr lang="en-US" sz="2100" dirty="0"/>
              <a:t> </a:t>
            </a:r>
            <a:r>
              <a:rPr lang="en-US" sz="2100" dirty="0" err="1"/>
              <a:t>seperti</a:t>
            </a:r>
            <a:r>
              <a:rPr lang="en-US" sz="2100" dirty="0"/>
              <a:t> </a:t>
            </a:r>
            <a:r>
              <a:rPr lang="en-US" sz="2100" dirty="0" err="1"/>
              <a:t>tombol</a:t>
            </a:r>
            <a:r>
              <a:rPr lang="en-US" sz="2100" dirty="0"/>
              <a:t> next, </a:t>
            </a:r>
            <a:r>
              <a:rPr lang="en-US" sz="2100" dirty="0" err="1"/>
              <a:t>prev</a:t>
            </a:r>
            <a:r>
              <a:rPr lang="en-US" sz="2100" dirty="0"/>
              <a:t> </a:t>
            </a:r>
            <a:r>
              <a:rPr lang="en-US" sz="2100" dirty="0" err="1"/>
              <a:t>dan</a:t>
            </a:r>
            <a:r>
              <a:rPr lang="en-US" sz="2100" dirty="0"/>
              <a:t> lain </a:t>
            </a:r>
            <a:r>
              <a:rPr lang="en-US" sz="2100" dirty="0" err="1"/>
              <a:t>sebagainya</a:t>
            </a:r>
            <a:endParaRPr lang="en-US" sz="2100" dirty="0"/>
          </a:p>
          <a:p>
            <a:r>
              <a:rPr lang="en-US" sz="2100" dirty="0" err="1"/>
              <a:t>Dibutuhkan</a:t>
            </a:r>
            <a:r>
              <a:rPr lang="en-US" sz="2100" dirty="0"/>
              <a:t> </a:t>
            </a:r>
            <a:r>
              <a:rPr lang="en-US" sz="2100" dirty="0" err="1"/>
              <a:t>waktu</a:t>
            </a:r>
            <a:r>
              <a:rPr lang="en-US" sz="2100" dirty="0"/>
              <a:t> yang </a:t>
            </a:r>
            <a:r>
              <a:rPr lang="en-US" sz="2100" dirty="0" err="1"/>
              <a:t>tidak</a:t>
            </a:r>
            <a:r>
              <a:rPr lang="en-US" sz="2100" dirty="0"/>
              <a:t> </a:t>
            </a:r>
            <a:r>
              <a:rPr lang="en-US" sz="2100" dirty="0" err="1"/>
              <a:t>cepat</a:t>
            </a:r>
            <a:r>
              <a:rPr lang="en-US" sz="2100" dirty="0"/>
              <a:t> </a:t>
            </a:r>
            <a:r>
              <a:rPr lang="en-US" sz="2100" dirty="0" err="1"/>
              <a:t>dalam</a:t>
            </a:r>
            <a:r>
              <a:rPr lang="en-US" sz="2100" dirty="0"/>
              <a:t> </a:t>
            </a:r>
            <a:r>
              <a:rPr lang="en-US" sz="2100" dirty="0" err="1"/>
              <a:t>pembuatannya</a:t>
            </a:r>
            <a:r>
              <a:rPr lang="en-US" sz="2100" dirty="0"/>
              <a:t>, </a:t>
            </a:r>
            <a:r>
              <a:rPr lang="en-US" sz="2100" dirty="0" err="1"/>
              <a:t>karena</a:t>
            </a:r>
            <a:r>
              <a:rPr lang="en-US" sz="2100" dirty="0"/>
              <a:t> </a:t>
            </a:r>
            <a:r>
              <a:rPr lang="en-US" sz="2100" dirty="0" err="1"/>
              <a:t>kita</a:t>
            </a:r>
            <a:r>
              <a:rPr lang="en-US" sz="2100" dirty="0"/>
              <a:t> </a:t>
            </a:r>
            <a:r>
              <a:rPr lang="en-US" sz="2100" dirty="0" err="1"/>
              <a:t>diwajibkan</a:t>
            </a:r>
            <a:r>
              <a:rPr lang="en-US" sz="2100" dirty="0"/>
              <a:t> </a:t>
            </a:r>
            <a:r>
              <a:rPr lang="en-US" sz="2100" dirty="0" err="1"/>
              <a:t>memahami</a:t>
            </a:r>
            <a:r>
              <a:rPr lang="en-US" sz="2100" dirty="0"/>
              <a:t> </a:t>
            </a:r>
            <a:r>
              <a:rPr lang="en-US" sz="2100" dirty="0" err="1"/>
              <a:t>bahasa</a:t>
            </a:r>
            <a:r>
              <a:rPr lang="en-US" sz="2100" dirty="0"/>
              <a:t> </a:t>
            </a:r>
            <a:r>
              <a:rPr lang="en-US" sz="2100" dirty="0" err="1"/>
              <a:t>pemrograman</a:t>
            </a:r>
            <a:r>
              <a:rPr lang="en-US" sz="2100" dirty="0"/>
              <a:t> Java</a:t>
            </a:r>
          </a:p>
          <a:p>
            <a:r>
              <a:rPr lang="en-US" sz="2100" dirty="0" err="1"/>
              <a:t>Perangkat</a:t>
            </a:r>
            <a:r>
              <a:rPr lang="en-US" sz="2100" dirty="0"/>
              <a:t> yang </a:t>
            </a:r>
            <a:r>
              <a:rPr lang="en-US" sz="2100" dirty="0" err="1"/>
              <a:t>akan</a:t>
            </a:r>
            <a:r>
              <a:rPr lang="en-US" sz="2100" dirty="0"/>
              <a:t> </a:t>
            </a:r>
            <a:r>
              <a:rPr lang="en-US" sz="2100" dirty="0" err="1"/>
              <a:t>kita</a:t>
            </a:r>
            <a:r>
              <a:rPr lang="en-US" sz="2100" dirty="0"/>
              <a:t> </a:t>
            </a:r>
            <a:r>
              <a:rPr lang="en-US" sz="2100" dirty="0" err="1"/>
              <a:t>gunakan</a:t>
            </a:r>
            <a:r>
              <a:rPr lang="en-US" sz="2100" dirty="0"/>
              <a:t> </a:t>
            </a:r>
            <a:r>
              <a:rPr lang="en-US" sz="2100" dirty="0" err="1"/>
              <a:t>harus</a:t>
            </a:r>
            <a:r>
              <a:rPr lang="en-US" sz="2100" dirty="0"/>
              <a:t> </a:t>
            </a:r>
            <a:r>
              <a:rPr lang="en-US" sz="2100" dirty="0" err="1"/>
              <a:t>mempunyai</a:t>
            </a:r>
            <a:r>
              <a:rPr lang="en-US" sz="2100" dirty="0"/>
              <a:t> Adobe Flash </a:t>
            </a:r>
            <a:r>
              <a:rPr lang="en-US" sz="2100" dirty="0" err="1"/>
              <a:t>Palyer</a:t>
            </a:r>
            <a:r>
              <a:rPr lang="en-US" sz="2100" dirty="0"/>
              <a:t>, </a:t>
            </a:r>
            <a:r>
              <a:rPr lang="en-US" sz="2100" dirty="0" err="1"/>
              <a:t>sehingga</a:t>
            </a:r>
            <a:r>
              <a:rPr lang="en-US" sz="2100" dirty="0"/>
              <a:t> </a:t>
            </a:r>
            <a:r>
              <a:rPr lang="en-US" sz="2100" dirty="0" err="1"/>
              <a:t>mungkin</a:t>
            </a:r>
            <a:r>
              <a:rPr lang="en-US" sz="2100" dirty="0"/>
              <a:t> </a:t>
            </a:r>
            <a:r>
              <a:rPr lang="en-US" sz="2100" dirty="0" err="1"/>
              <a:t>ada</a:t>
            </a:r>
            <a:r>
              <a:rPr lang="en-US" sz="2100" dirty="0"/>
              <a:t> </a:t>
            </a:r>
            <a:r>
              <a:rPr lang="en-US" sz="2100" dirty="0" err="1"/>
              <a:t>beberapa</a:t>
            </a:r>
            <a:r>
              <a:rPr lang="en-US" sz="2100" dirty="0"/>
              <a:t> </a:t>
            </a:r>
            <a:r>
              <a:rPr lang="en-US" sz="2100" dirty="0" err="1"/>
              <a:t>pengguna</a:t>
            </a:r>
            <a:r>
              <a:rPr lang="en-US" sz="2100" dirty="0"/>
              <a:t> yang </a:t>
            </a:r>
            <a:r>
              <a:rPr lang="en-US" sz="2100" dirty="0" err="1"/>
              <a:t>mengalami</a:t>
            </a:r>
            <a:r>
              <a:rPr lang="en-US" sz="2100" dirty="0"/>
              <a:t> </a:t>
            </a:r>
            <a:r>
              <a:rPr lang="en-US" sz="2100" dirty="0" err="1"/>
              <a:t>kesulitan</a:t>
            </a:r>
            <a:r>
              <a:rPr lang="en-US" sz="2100" dirty="0"/>
              <a:t> </a:t>
            </a:r>
            <a:r>
              <a:rPr lang="en-US" sz="2100" dirty="0" err="1"/>
              <a:t>jika</a:t>
            </a:r>
            <a:r>
              <a:rPr lang="en-US" sz="2100" dirty="0"/>
              <a:t> </a:t>
            </a:r>
            <a:r>
              <a:rPr lang="en-US" sz="2100" dirty="0" err="1"/>
              <a:t>komputer</a:t>
            </a:r>
            <a:r>
              <a:rPr lang="en-US" sz="2100" dirty="0"/>
              <a:t> </a:t>
            </a:r>
            <a:r>
              <a:rPr lang="en-US" sz="2100" dirty="0" err="1"/>
              <a:t>atau</a:t>
            </a:r>
            <a:r>
              <a:rPr lang="en-US" sz="2100" dirty="0"/>
              <a:t> </a:t>
            </a:r>
            <a:r>
              <a:rPr lang="en-US" sz="2100" dirty="0" err="1"/>
              <a:t>perangkat</a:t>
            </a:r>
            <a:r>
              <a:rPr lang="en-US" sz="2100" dirty="0"/>
              <a:t> yang </a:t>
            </a:r>
            <a:r>
              <a:rPr lang="en-US" sz="2100" dirty="0" err="1"/>
              <a:t>digunakan</a:t>
            </a:r>
            <a:r>
              <a:rPr lang="en-US" sz="2100" dirty="0"/>
              <a:t> </a:t>
            </a:r>
            <a:r>
              <a:rPr lang="en-US" sz="2100" dirty="0" err="1"/>
              <a:t>belum</a:t>
            </a:r>
            <a:r>
              <a:rPr lang="en-US" sz="2100" dirty="0"/>
              <a:t> </a:t>
            </a:r>
            <a:r>
              <a:rPr lang="en-US" sz="2100" dirty="0" err="1"/>
              <a:t>terinstall</a:t>
            </a:r>
            <a:r>
              <a:rPr lang="en-US" sz="2100" dirty="0"/>
              <a:t> Adobe Flash Player, </a:t>
            </a:r>
            <a:r>
              <a:rPr lang="en-US" sz="2100" dirty="0" err="1"/>
              <a:t>terlebih</a:t>
            </a:r>
            <a:r>
              <a:rPr lang="en-US" sz="2100" dirty="0"/>
              <a:t> </a:t>
            </a:r>
            <a:r>
              <a:rPr lang="en-US" sz="2100" dirty="0" err="1"/>
              <a:t>bagi</a:t>
            </a:r>
            <a:r>
              <a:rPr lang="en-US" sz="2100" dirty="0"/>
              <a:t> </a:t>
            </a:r>
            <a:r>
              <a:rPr lang="en-US" sz="2100" dirty="0" err="1"/>
              <a:t>mereka</a:t>
            </a:r>
            <a:r>
              <a:rPr lang="en-US" sz="2100" dirty="0"/>
              <a:t> yang </a:t>
            </a:r>
            <a:r>
              <a:rPr lang="en-US" sz="2100" dirty="0" err="1"/>
              <a:t>jarang</a:t>
            </a:r>
            <a:r>
              <a:rPr lang="en-US" sz="2100" dirty="0"/>
              <a:t> update </a:t>
            </a:r>
            <a:r>
              <a:rPr lang="en-US" sz="2100" dirty="0" err="1"/>
              <a:t>aplikasi</a:t>
            </a:r>
            <a:r>
              <a:rPr lang="en-US" sz="2100" dirty="0"/>
              <a:t> </a:t>
            </a:r>
            <a:r>
              <a:rPr lang="en-US" sz="2100" dirty="0" err="1"/>
              <a:t>komputernya</a:t>
            </a:r>
            <a:r>
              <a:rPr lang="en-US" sz="2100" dirty="0"/>
              <a:t>.</a:t>
            </a:r>
          </a:p>
          <a:p>
            <a:r>
              <a:rPr lang="en-US" sz="2100" dirty="0" err="1"/>
              <a:t>Dalam</a:t>
            </a:r>
            <a:r>
              <a:rPr lang="en-US" sz="2100" dirty="0"/>
              <a:t> </a:t>
            </a:r>
            <a:r>
              <a:rPr lang="en-US" sz="2100" dirty="0" err="1"/>
              <a:t>pembuatannya</a:t>
            </a:r>
            <a:r>
              <a:rPr lang="en-US" sz="2100" dirty="0"/>
              <a:t>, </a:t>
            </a:r>
            <a:r>
              <a:rPr lang="en-US" sz="2100" dirty="0" err="1"/>
              <a:t>kita</a:t>
            </a:r>
            <a:r>
              <a:rPr lang="en-US" sz="2100" dirty="0"/>
              <a:t> </a:t>
            </a:r>
            <a:r>
              <a:rPr lang="en-US" sz="2100" dirty="0" err="1"/>
              <a:t>membutuhkan</a:t>
            </a:r>
            <a:r>
              <a:rPr lang="en-US" sz="2100" dirty="0"/>
              <a:t> </a:t>
            </a:r>
            <a:r>
              <a:rPr lang="en-US" sz="2100" dirty="0" err="1"/>
              <a:t>banyak</a:t>
            </a:r>
            <a:r>
              <a:rPr lang="en-US" sz="2100" dirty="0"/>
              <a:t> </a:t>
            </a:r>
            <a:r>
              <a:rPr lang="en-US" sz="2100" dirty="0" err="1"/>
              <a:t>variabel</a:t>
            </a:r>
            <a:r>
              <a:rPr lang="en-US" sz="2100" dirty="0"/>
              <a:t> </a:t>
            </a:r>
            <a:r>
              <a:rPr lang="en-US" sz="2100" dirty="0" err="1"/>
              <a:t>untuk</a:t>
            </a:r>
            <a:r>
              <a:rPr lang="en-US" sz="2100" dirty="0"/>
              <a:t> </a:t>
            </a:r>
            <a:r>
              <a:rPr lang="en-US" sz="2100" dirty="0" err="1"/>
              <a:t>memberikan</a:t>
            </a:r>
            <a:r>
              <a:rPr lang="en-US" sz="2100" dirty="0"/>
              <a:t> </a:t>
            </a:r>
            <a:r>
              <a:rPr lang="en-US" sz="2100" dirty="0" err="1"/>
              <a:t>nama</a:t>
            </a:r>
            <a:r>
              <a:rPr lang="en-US" sz="2100" dirty="0"/>
              <a:t> </a:t>
            </a:r>
            <a:r>
              <a:rPr lang="en-US" sz="2100" dirty="0" err="1"/>
              <a:t>pada</a:t>
            </a:r>
            <a:r>
              <a:rPr lang="en-US" sz="2100" dirty="0"/>
              <a:t> object yang </a:t>
            </a:r>
            <a:r>
              <a:rPr lang="en-US" sz="2100" dirty="0" err="1"/>
              <a:t>akan</a:t>
            </a:r>
            <a:r>
              <a:rPr lang="en-US" sz="2100" dirty="0"/>
              <a:t> </a:t>
            </a:r>
            <a:r>
              <a:rPr lang="en-US" sz="2100" dirty="0" err="1"/>
              <a:t>kita</a:t>
            </a:r>
            <a:r>
              <a:rPr lang="en-US" sz="2100" dirty="0"/>
              <a:t> </a:t>
            </a:r>
            <a:r>
              <a:rPr lang="en-US" sz="2100" dirty="0" err="1"/>
              <a:t>mainkan</a:t>
            </a:r>
            <a:r>
              <a:rPr lang="en-US" sz="2100" dirty="0"/>
              <a:t>, </a:t>
            </a:r>
            <a:r>
              <a:rPr lang="en-US" sz="2100" dirty="0" err="1"/>
              <a:t>baik</a:t>
            </a:r>
            <a:r>
              <a:rPr lang="en-US" sz="2100" dirty="0"/>
              <a:t> </a:t>
            </a:r>
            <a:r>
              <a:rPr lang="en-US" sz="2100" dirty="0" err="1"/>
              <a:t>untuk</a:t>
            </a:r>
            <a:r>
              <a:rPr lang="en-US" sz="2100" dirty="0"/>
              <a:t> </a:t>
            </a:r>
            <a:r>
              <a:rPr lang="en-US" sz="2100" dirty="0" err="1"/>
              <a:t>nama</a:t>
            </a:r>
            <a:r>
              <a:rPr lang="en-US" sz="2100" dirty="0"/>
              <a:t> </a:t>
            </a:r>
            <a:r>
              <a:rPr lang="en-US" sz="2100" dirty="0" err="1"/>
              <a:t>gambar</a:t>
            </a:r>
            <a:r>
              <a:rPr lang="en-US" sz="2100" dirty="0"/>
              <a:t>, </a:t>
            </a:r>
            <a:r>
              <a:rPr lang="en-US" sz="2100" dirty="0" err="1"/>
              <a:t>suara</a:t>
            </a:r>
            <a:r>
              <a:rPr lang="en-US" sz="2100" dirty="0"/>
              <a:t>, </a:t>
            </a:r>
            <a:r>
              <a:rPr lang="en-US" sz="2100" dirty="0" err="1"/>
              <a:t>gambar</a:t>
            </a:r>
            <a:r>
              <a:rPr lang="en-US" sz="2100" dirty="0"/>
              <a:t> </a:t>
            </a:r>
            <a:r>
              <a:rPr lang="en-US" sz="2100" dirty="0" err="1"/>
              <a:t>bergerak</a:t>
            </a:r>
            <a:r>
              <a:rPr lang="en-US" sz="2100" dirty="0"/>
              <a:t> </a:t>
            </a:r>
            <a:r>
              <a:rPr lang="en-US" sz="2100" dirty="0" err="1"/>
              <a:t>dan</a:t>
            </a:r>
            <a:r>
              <a:rPr lang="en-US" sz="2100" dirty="0"/>
              <a:t> </a:t>
            </a:r>
            <a:r>
              <a:rPr lang="en-US" sz="2100" dirty="0" err="1"/>
              <a:t>perhitungan</a:t>
            </a:r>
            <a:r>
              <a:rPr lang="en-US" sz="2100" dirty="0"/>
              <a:t> </a:t>
            </a:r>
            <a:r>
              <a:rPr lang="en-US" sz="2100" dirty="0" err="1"/>
              <a:t>matematik</a:t>
            </a:r>
            <a:r>
              <a:rPr lang="en-US" sz="2100" dirty="0" smtClean="0"/>
              <a:t>.</a:t>
            </a:r>
            <a:endParaRPr lang="en-US" sz="2100" dirty="0">
              <a:ln/>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54089197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animEffect transition="in" filter="fade">
                                      <p:cBhvr>
                                        <p:cTn id="17" dur="10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8" presetClass="entr" presetSubtype="0" accel="5000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1000" fill="hold"/>
                                        <p:tgtEl>
                                          <p:spTgt spid="3">
                                            <p:txEl>
                                              <p:pRg st="1" end="1"/>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3" dur="1000" fill="hold"/>
                                        <p:tgtEl>
                                          <p:spTgt spid="3">
                                            <p:txEl>
                                              <p:pRg st="1" end="1"/>
                                            </p:txEl>
                                          </p:spTgt>
                                        </p:tgtEl>
                                        <p:attrNameLst>
                                          <p:attrName>ppt_x</p:attrName>
                                        </p:attrNameLst>
                                      </p:cBhvr>
                                      <p:tavLst>
                                        <p:tav tm="0">
                                          <p:val>
                                            <p:fltVal val="-1"/>
                                          </p:val>
                                        </p:tav>
                                        <p:tav tm="50000">
                                          <p:val>
                                            <p:fltVal val="0.95"/>
                                          </p:val>
                                        </p:tav>
                                        <p:tav tm="100000">
                                          <p:val>
                                            <p:strVal val="#ppt_x"/>
                                          </p:val>
                                        </p:tav>
                                      </p:tavLst>
                                    </p:anim>
                                    <p:anim calcmode="lin" valueType="num">
                                      <p:cBhvr>
                                        <p:cTn id="24" dur="1000" fill="hold"/>
                                        <p:tgtEl>
                                          <p:spTgt spid="3">
                                            <p:txEl>
                                              <p:pRg st="1" end="1"/>
                                            </p:txEl>
                                          </p:spTgt>
                                        </p:tgtEl>
                                        <p:attrNameLst>
                                          <p:attrName>ppt_y</p:attrName>
                                        </p:attrNameLst>
                                      </p:cBhvr>
                                      <p:tavLst>
                                        <p:tav tm="0">
                                          <p:val>
                                            <p:strVal val="#ppt_y"/>
                                          </p:val>
                                        </p:tav>
                                        <p:tav tm="100000">
                                          <p:val>
                                            <p:strVal val="#ppt_y"/>
                                          </p:val>
                                        </p:tav>
                                      </p:tavLst>
                                    </p:anim>
                                    <p:animEffect transition="in" filter="fade">
                                      <p:cBhvr>
                                        <p:cTn id="25" dur="1000"/>
                                        <p:tgtEl>
                                          <p:spTgt spid="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8" presetClass="entr" presetSubtype="0" accel="5000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 calcmode="lin" valueType="num">
                                      <p:cBhvr>
                                        <p:cTn id="30" dur="1000" fill="hold"/>
                                        <p:tgtEl>
                                          <p:spTgt spid="3">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3">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
                                          </p:val>
                                        </p:tav>
                                        <p:tav tm="100000">
                                          <p:val>
                                            <p:strVal val="#ppt_y"/>
                                          </p:val>
                                        </p:tav>
                                      </p:tavLst>
                                    </p:anim>
                                    <p:animEffect transition="in" filter="fade">
                                      <p:cBhvr>
                                        <p:cTn id="33" dur="1000"/>
                                        <p:tgtEl>
                                          <p:spTgt spid="3">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8" presetClass="entr" presetSubtype="0" accel="50000" fill="hold" grpId="0" nodeType="click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p:cTn id="38"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41"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71487" y="2616200"/>
            <a:ext cx="8229600" cy="838200"/>
          </a:xfrm>
        </p:spPr>
        <p:txBody>
          <a:bodyPr/>
          <a:lstStyle/>
          <a:p>
            <a:r>
              <a:rPr lang="en-US" sz="2500" dirty="0"/>
              <a:t>Link : https://www.youtube.com/watch?v=RAEsJDLKrh4</a:t>
            </a:r>
          </a:p>
        </p:txBody>
      </p:sp>
      <p:graphicFrame>
        <p:nvGraphicFramePr>
          <p:cNvPr id="6" name="Object 5"/>
          <p:cNvGraphicFramePr>
            <a:graphicFrameLocks noChangeAspect="1"/>
          </p:cNvGraphicFramePr>
          <p:nvPr>
            <p:extLst>
              <p:ext uri="{D42A27DB-BD31-4B8C-83A1-F6EECF244321}">
                <p14:modId xmlns:p14="http://schemas.microsoft.com/office/powerpoint/2010/main" val="1270489154"/>
              </p:ext>
            </p:extLst>
          </p:nvPr>
        </p:nvGraphicFramePr>
        <p:xfrm>
          <a:off x="1851024" y="3418840"/>
          <a:ext cx="5470525" cy="687388"/>
        </p:xfrm>
        <a:graphic>
          <a:graphicData uri="http://schemas.openxmlformats.org/presentationml/2006/ole">
            <mc:AlternateContent xmlns:mc="http://schemas.openxmlformats.org/markup-compatibility/2006">
              <mc:Choice xmlns:v="urn:schemas-microsoft-com:vml" Requires="v">
                <p:oleObj spid="_x0000_s2053" name="Packager Shell Object" showAsIcon="1" r:id="rId4" imgW="5469840" imgH="686880" progId="Package">
                  <p:embed/>
                </p:oleObj>
              </mc:Choice>
              <mc:Fallback>
                <p:oleObj name="Packager Shell Object" showAsIcon="1" r:id="rId4" imgW="5469840" imgH="686880" progId="Package">
                  <p:embed/>
                  <p:pic>
                    <p:nvPicPr>
                      <p:cNvPr id="0" name=""/>
                      <p:cNvPicPr/>
                      <p:nvPr/>
                    </p:nvPicPr>
                    <p:blipFill>
                      <a:blip r:embed="rId5"/>
                      <a:stretch>
                        <a:fillRect/>
                      </a:stretch>
                    </p:blipFill>
                    <p:spPr>
                      <a:xfrm>
                        <a:off x="1851024" y="3418840"/>
                        <a:ext cx="5470525" cy="687388"/>
                      </a:xfrm>
                      <a:prstGeom prst="rect">
                        <a:avLst/>
                      </a:prstGeom>
                    </p:spPr>
                  </p:pic>
                </p:oleObj>
              </mc:Fallback>
            </mc:AlternateContent>
          </a:graphicData>
        </a:graphic>
      </p:graphicFrame>
      <p:sp>
        <p:nvSpPr>
          <p:cNvPr id="9" name="Title 1"/>
          <p:cNvSpPr>
            <a:spLocks noGrp="1"/>
          </p:cNvSpPr>
          <p:nvPr>
            <p:ph type="title"/>
          </p:nvPr>
        </p:nvSpPr>
        <p:spPr>
          <a:xfrm>
            <a:off x="471487" y="1066800"/>
            <a:ext cx="8229600" cy="1143000"/>
          </a:xfrm>
        </p:spPr>
        <p:txBody>
          <a:bodyPr/>
          <a:lstStyle/>
          <a:p>
            <a:r>
              <a:rPr lang="en-US" sz="4000" dirty="0" err="1" smtClean="0"/>
              <a:t>Contoh</a:t>
            </a:r>
            <a:r>
              <a:rPr lang="en-US" sz="4000" dirty="0" smtClean="0"/>
              <a:t> </a:t>
            </a:r>
            <a:r>
              <a:rPr lang="en-US" sz="4000" dirty="0" err="1" smtClean="0"/>
              <a:t>Presentasi</a:t>
            </a:r>
            <a:r>
              <a:rPr lang="en-US" sz="4000" dirty="0" smtClean="0"/>
              <a:t> </a:t>
            </a:r>
            <a:r>
              <a:rPr lang="en-US" sz="4000" dirty="0" err="1" smtClean="0"/>
              <a:t>Menggunakan</a:t>
            </a:r>
            <a:r>
              <a:rPr lang="en-US" sz="4000" dirty="0" smtClean="0"/>
              <a:t> Adobe Flash</a:t>
            </a:r>
            <a:endParaRPr lang="en-US" sz="4000" dirty="0">
              <a:ln/>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2024815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1611</TotalTime>
  <Words>480</Words>
  <Application>Microsoft Office PowerPoint</Application>
  <PresentationFormat>On-screen Show (4:3)</PresentationFormat>
  <Paragraphs>30</Paragraphs>
  <Slides>8</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Package</vt:lpstr>
      <vt:lpstr>PowerPoint Presentation</vt:lpstr>
      <vt:lpstr>KEMAMPUAN AKHIR YANG DIHARAPKAN</vt:lpstr>
      <vt:lpstr>Adobe Flash</vt:lpstr>
      <vt:lpstr>PowerPoint Presentation</vt:lpstr>
      <vt:lpstr>Fungsi Adobe Flash</vt:lpstr>
      <vt:lpstr>Kelebihan Adobe Flash</vt:lpstr>
      <vt:lpstr>Kelemahan Adobe Flash</vt:lpstr>
      <vt:lpstr>Contoh Presentasi Menggunakan Adobe Flash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Khaola</dc:creator>
  <cp:lastModifiedBy>TOSHIBA</cp:lastModifiedBy>
  <cp:revision>235</cp:revision>
  <dcterms:created xsi:type="dcterms:W3CDTF">2010-08-24T06:47:44Z</dcterms:created>
  <dcterms:modified xsi:type="dcterms:W3CDTF">2018-12-01T07:19:02Z</dcterms:modified>
</cp:coreProperties>
</file>