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8"/>
  </p:notesMasterIdLst>
  <p:sldIdLst>
    <p:sldId id="425" r:id="rId2"/>
    <p:sldId id="428" r:id="rId3"/>
    <p:sldId id="429" r:id="rId4"/>
    <p:sldId id="431" r:id="rId5"/>
    <p:sldId id="434" r:id="rId6"/>
    <p:sldId id="432" r:id="rId7"/>
    <p:sldId id="433" r:id="rId8"/>
    <p:sldId id="436" r:id="rId9"/>
    <p:sldId id="435" r:id="rId10"/>
    <p:sldId id="437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449" r:id="rId19"/>
    <p:sldId id="451" r:id="rId20"/>
    <p:sldId id="450" r:id="rId21"/>
    <p:sldId id="452" r:id="rId22"/>
    <p:sldId id="446" r:id="rId23"/>
    <p:sldId id="447" r:id="rId24"/>
    <p:sldId id="448" r:id="rId25"/>
    <p:sldId id="454" r:id="rId26"/>
    <p:sldId id="455" r:id="rId27"/>
    <p:sldId id="456" r:id="rId28"/>
    <p:sldId id="457" r:id="rId29"/>
    <p:sldId id="458" r:id="rId30"/>
    <p:sldId id="459" r:id="rId31"/>
    <p:sldId id="460" r:id="rId32"/>
    <p:sldId id="461" r:id="rId33"/>
    <p:sldId id="462" r:id="rId34"/>
    <p:sldId id="463" r:id="rId35"/>
    <p:sldId id="464" r:id="rId36"/>
    <p:sldId id="465" r:id="rId37"/>
    <p:sldId id="466" r:id="rId38"/>
    <p:sldId id="467" r:id="rId39"/>
    <p:sldId id="468" r:id="rId40"/>
    <p:sldId id="469" r:id="rId41"/>
    <p:sldId id="470" r:id="rId42"/>
    <p:sldId id="471" r:id="rId43"/>
    <p:sldId id="472" r:id="rId44"/>
    <p:sldId id="473" r:id="rId45"/>
    <p:sldId id="474" r:id="rId46"/>
    <p:sldId id="475" r:id="rId47"/>
    <p:sldId id="476" r:id="rId48"/>
    <p:sldId id="477" r:id="rId49"/>
    <p:sldId id="478" r:id="rId50"/>
    <p:sldId id="479" r:id="rId51"/>
    <p:sldId id="480" r:id="rId52"/>
    <p:sldId id="481" r:id="rId53"/>
    <p:sldId id="482" r:id="rId54"/>
    <p:sldId id="483" r:id="rId55"/>
    <p:sldId id="484" r:id="rId56"/>
    <p:sldId id="485" r:id="rId57"/>
    <p:sldId id="486" r:id="rId58"/>
    <p:sldId id="487" r:id="rId59"/>
    <p:sldId id="488" r:id="rId60"/>
    <p:sldId id="489" r:id="rId61"/>
    <p:sldId id="490" r:id="rId62"/>
    <p:sldId id="491" r:id="rId63"/>
    <p:sldId id="492" r:id="rId64"/>
    <p:sldId id="493" r:id="rId65"/>
    <p:sldId id="494" r:id="rId66"/>
    <p:sldId id="495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B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78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E41322-4919-4E98-ABC0-DEE8A234449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C92D358-2EFF-43D4-8682-99A152D22204}">
      <dgm:prSet phldrT="[Text]"/>
      <dgm:spPr/>
      <dgm:t>
        <a:bodyPr/>
        <a:lstStyle/>
        <a:p>
          <a:r>
            <a:rPr lang="en-US" dirty="0" err="1" smtClean="0"/>
            <a:t>Berkembang</a:t>
          </a:r>
          <a:r>
            <a:rPr lang="en-US" dirty="0" smtClean="0"/>
            <a:t> </a:t>
          </a:r>
          <a:r>
            <a:rPr lang="en-US" dirty="0" err="1" smtClean="0"/>
            <a:t>ke</a:t>
          </a:r>
          <a:r>
            <a:rPr lang="en-US" dirty="0" smtClean="0"/>
            <a:t> </a:t>
          </a:r>
          <a:r>
            <a:rPr lang="en-US" dirty="0" err="1" smtClean="0"/>
            <a:t>tingkat</a:t>
          </a:r>
          <a:r>
            <a:rPr lang="en-US" dirty="0" smtClean="0"/>
            <a:t> global</a:t>
          </a:r>
          <a:endParaRPr lang="en-US" dirty="0"/>
        </a:p>
      </dgm:t>
    </dgm:pt>
    <dgm:pt modelId="{2B56962B-4691-4383-BF1E-0E7D4EC507C6}" type="parTrans" cxnId="{FFDD2D99-5AB2-40AB-BA74-5C88341AAEA0}">
      <dgm:prSet/>
      <dgm:spPr/>
      <dgm:t>
        <a:bodyPr/>
        <a:lstStyle/>
        <a:p>
          <a:endParaRPr lang="en-US"/>
        </a:p>
      </dgm:t>
    </dgm:pt>
    <dgm:pt modelId="{FD4A6A79-E555-4387-9FC6-B43835B08103}" type="sibTrans" cxnId="{FFDD2D99-5AB2-40AB-BA74-5C88341AAEA0}">
      <dgm:prSet/>
      <dgm:spPr/>
      <dgm:t>
        <a:bodyPr/>
        <a:lstStyle/>
        <a:p>
          <a:endParaRPr lang="en-US"/>
        </a:p>
      </dgm:t>
    </dgm:pt>
    <dgm:pt modelId="{8F351A57-1F6C-4D1A-A262-7001C5A8D5DD}">
      <dgm:prSet phldrT="[Text]"/>
      <dgm:spPr/>
      <dgm:t>
        <a:bodyPr/>
        <a:lstStyle/>
        <a:p>
          <a:r>
            <a:rPr lang="en-US" dirty="0" smtClean="0"/>
            <a:t>2012 focus </a:t>
          </a:r>
          <a:r>
            <a:rPr lang="en-US" dirty="0" err="1" smtClean="0"/>
            <a:t>pelayanan</a:t>
          </a:r>
          <a:r>
            <a:rPr lang="en-US" dirty="0" smtClean="0"/>
            <a:t> </a:t>
          </a:r>
          <a:r>
            <a:rPr lang="en-US" dirty="0" err="1" smtClean="0"/>
            <a:t>kepada</a:t>
          </a:r>
          <a:r>
            <a:rPr lang="en-US" dirty="0" smtClean="0"/>
            <a:t> </a:t>
          </a:r>
          <a:r>
            <a:rPr lang="en-US" dirty="0" err="1" smtClean="0"/>
            <a:t>pasien</a:t>
          </a:r>
          <a:endParaRPr lang="en-US" dirty="0"/>
        </a:p>
      </dgm:t>
    </dgm:pt>
    <dgm:pt modelId="{6F206EDC-2F06-44BD-9922-F6125A3E7BB8}" type="parTrans" cxnId="{0B3E8E40-0D21-4BB1-BF04-418E1541594D}">
      <dgm:prSet/>
      <dgm:spPr/>
      <dgm:t>
        <a:bodyPr/>
        <a:lstStyle/>
        <a:p>
          <a:endParaRPr lang="en-US"/>
        </a:p>
      </dgm:t>
    </dgm:pt>
    <dgm:pt modelId="{C697613C-9731-4EEE-A388-BC94E4EBE21D}" type="sibTrans" cxnId="{0B3E8E40-0D21-4BB1-BF04-418E1541594D}">
      <dgm:prSet/>
      <dgm:spPr/>
      <dgm:t>
        <a:bodyPr/>
        <a:lstStyle/>
        <a:p>
          <a:endParaRPr lang="en-US"/>
        </a:p>
      </dgm:t>
    </dgm:pt>
    <dgm:pt modelId="{6187D438-B3A6-4E7E-972A-FADF217735E8}">
      <dgm:prSet phldrT="[Text]"/>
      <dgm:spPr/>
      <dgm:t>
        <a:bodyPr/>
        <a:lstStyle/>
        <a:p>
          <a:r>
            <a:rPr lang="en-US" dirty="0" smtClean="0"/>
            <a:t>Joint </a:t>
          </a:r>
          <a:r>
            <a:rPr lang="en-US" dirty="0" err="1" smtClean="0"/>
            <a:t>Comission</a:t>
          </a:r>
          <a:r>
            <a:rPr lang="en-US" dirty="0" smtClean="0"/>
            <a:t> </a:t>
          </a:r>
          <a:r>
            <a:rPr lang="en-US" dirty="0" err="1" smtClean="0"/>
            <a:t>Internasional</a:t>
          </a:r>
          <a:r>
            <a:rPr lang="en-US" dirty="0" smtClean="0"/>
            <a:t> </a:t>
          </a:r>
          <a:endParaRPr lang="en-US" dirty="0"/>
        </a:p>
      </dgm:t>
    </dgm:pt>
    <dgm:pt modelId="{CA844DDC-9A58-4C56-B300-CAF3F950B7AB}" type="parTrans" cxnId="{A3A1E8AB-8C9C-40A8-99F1-3F44943C9C99}">
      <dgm:prSet/>
      <dgm:spPr/>
      <dgm:t>
        <a:bodyPr/>
        <a:lstStyle/>
        <a:p>
          <a:endParaRPr lang="en-US"/>
        </a:p>
      </dgm:t>
    </dgm:pt>
    <dgm:pt modelId="{B839D047-9C9B-42D5-B0DF-7142AD451D9A}" type="sibTrans" cxnId="{A3A1E8AB-8C9C-40A8-99F1-3F44943C9C99}">
      <dgm:prSet/>
      <dgm:spPr/>
      <dgm:t>
        <a:bodyPr/>
        <a:lstStyle/>
        <a:p>
          <a:endParaRPr lang="en-US"/>
        </a:p>
      </dgm:t>
    </dgm:pt>
    <dgm:pt modelId="{2EBAF6F9-55DB-4E84-B39C-8864630760AA}">
      <dgm:prSet phldrT="[Text]"/>
      <dgm:spPr/>
      <dgm:t>
        <a:bodyPr/>
        <a:lstStyle/>
        <a:p>
          <a:r>
            <a:rPr lang="en-US" dirty="0" smtClean="0"/>
            <a:t>1995 (5 </a:t>
          </a:r>
          <a:r>
            <a:rPr lang="en-US" dirty="0" err="1" smtClean="0"/>
            <a:t>pelayanan</a:t>
          </a:r>
          <a:r>
            <a:rPr lang="en-US" dirty="0" smtClean="0"/>
            <a:t>)</a:t>
          </a:r>
          <a:endParaRPr lang="en-US" dirty="0"/>
        </a:p>
      </dgm:t>
    </dgm:pt>
    <dgm:pt modelId="{94EA53C6-5203-4249-9B29-3D6A1DD9A721}" type="parTrans" cxnId="{286FE56B-180E-41A3-91F1-36B3B00C8E7D}">
      <dgm:prSet/>
      <dgm:spPr/>
      <dgm:t>
        <a:bodyPr/>
        <a:lstStyle/>
        <a:p>
          <a:endParaRPr lang="en-US"/>
        </a:p>
      </dgm:t>
    </dgm:pt>
    <dgm:pt modelId="{553228F0-D4F9-4B7A-AD6E-6D29C94DA494}" type="sibTrans" cxnId="{286FE56B-180E-41A3-91F1-36B3B00C8E7D}">
      <dgm:prSet/>
      <dgm:spPr/>
      <dgm:t>
        <a:bodyPr/>
        <a:lstStyle/>
        <a:p>
          <a:endParaRPr lang="en-US"/>
        </a:p>
      </dgm:t>
    </dgm:pt>
    <dgm:pt modelId="{1A14E6DC-788F-4112-9395-0C354DC478C6}">
      <dgm:prSet phldrT="[Text]"/>
      <dgm:spPr/>
      <dgm:t>
        <a:bodyPr/>
        <a:lstStyle/>
        <a:p>
          <a:r>
            <a:rPr lang="en-US" dirty="0" smtClean="0"/>
            <a:t>1998 (12 </a:t>
          </a:r>
          <a:r>
            <a:rPr lang="en-US" dirty="0" err="1" smtClean="0"/>
            <a:t>pelayanan</a:t>
          </a:r>
          <a:r>
            <a:rPr lang="en-US" dirty="0" smtClean="0"/>
            <a:t>)</a:t>
          </a:r>
          <a:endParaRPr lang="en-US" dirty="0"/>
        </a:p>
      </dgm:t>
    </dgm:pt>
    <dgm:pt modelId="{C5F55F7A-E050-4380-9601-B569D066CFEB}" type="parTrans" cxnId="{3139532C-5032-4408-B4B6-EA490CEA2EC5}">
      <dgm:prSet/>
      <dgm:spPr/>
      <dgm:t>
        <a:bodyPr/>
        <a:lstStyle/>
        <a:p>
          <a:endParaRPr lang="en-US"/>
        </a:p>
      </dgm:t>
    </dgm:pt>
    <dgm:pt modelId="{8C542F2C-9826-4FA9-A8D7-2E3B78DD90FE}" type="sibTrans" cxnId="{3139532C-5032-4408-B4B6-EA490CEA2EC5}">
      <dgm:prSet/>
      <dgm:spPr/>
      <dgm:t>
        <a:bodyPr/>
        <a:lstStyle/>
        <a:p>
          <a:endParaRPr lang="en-US"/>
        </a:p>
      </dgm:t>
    </dgm:pt>
    <dgm:pt modelId="{A86A8A47-2945-46B3-919F-9D673C15240D}">
      <dgm:prSet phldrT="[Text]"/>
      <dgm:spPr/>
      <dgm:t>
        <a:bodyPr/>
        <a:lstStyle/>
        <a:p>
          <a:r>
            <a:rPr lang="en-US" dirty="0" smtClean="0"/>
            <a:t>2002 (16 </a:t>
          </a:r>
          <a:r>
            <a:rPr lang="en-US" dirty="0" err="1" smtClean="0"/>
            <a:t>pelayanan</a:t>
          </a:r>
          <a:r>
            <a:rPr lang="en-US" dirty="0" smtClean="0"/>
            <a:t>)</a:t>
          </a:r>
          <a:endParaRPr lang="en-US" dirty="0"/>
        </a:p>
      </dgm:t>
    </dgm:pt>
    <dgm:pt modelId="{81685D9C-DB5C-4690-9FF4-CD36C5FD06B4}" type="parTrans" cxnId="{2421C8ED-8911-45AF-8E3A-729388C883BD}">
      <dgm:prSet/>
      <dgm:spPr/>
      <dgm:t>
        <a:bodyPr/>
        <a:lstStyle/>
        <a:p>
          <a:endParaRPr lang="en-US"/>
        </a:p>
      </dgm:t>
    </dgm:pt>
    <dgm:pt modelId="{65C10454-6DFE-4F86-B7DA-2B12CE4ECF8A}" type="sibTrans" cxnId="{2421C8ED-8911-45AF-8E3A-729388C883BD}">
      <dgm:prSet/>
      <dgm:spPr/>
      <dgm:t>
        <a:bodyPr/>
        <a:lstStyle/>
        <a:p>
          <a:endParaRPr lang="en-US"/>
        </a:p>
      </dgm:t>
    </dgm:pt>
    <dgm:pt modelId="{B705B00D-51A3-49A8-8567-B498C3527815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Januari</a:t>
          </a:r>
          <a:r>
            <a:rPr lang="en-US" dirty="0" smtClean="0"/>
            <a:t> 2018 SNARS </a:t>
          </a:r>
          <a:r>
            <a:rPr lang="en-US" dirty="0" err="1" smtClean="0"/>
            <a:t>Edisi</a:t>
          </a:r>
          <a:r>
            <a:rPr lang="en-US" dirty="0" smtClean="0"/>
            <a:t> 1</a:t>
          </a:r>
          <a:endParaRPr lang="en-US" dirty="0"/>
        </a:p>
      </dgm:t>
    </dgm:pt>
    <dgm:pt modelId="{F486C438-5ADA-4EE9-879E-912E86FE50FC}" type="parTrans" cxnId="{5726F75C-2A78-472B-B9EC-90A9968D937B}">
      <dgm:prSet/>
      <dgm:spPr/>
      <dgm:t>
        <a:bodyPr/>
        <a:lstStyle/>
        <a:p>
          <a:endParaRPr lang="en-US"/>
        </a:p>
      </dgm:t>
    </dgm:pt>
    <dgm:pt modelId="{ABEA461D-ED2C-4590-A25C-3193B0823147}" type="sibTrans" cxnId="{5726F75C-2A78-472B-B9EC-90A9968D937B}">
      <dgm:prSet/>
      <dgm:spPr/>
      <dgm:t>
        <a:bodyPr/>
        <a:lstStyle/>
        <a:p>
          <a:endParaRPr lang="en-US"/>
        </a:p>
      </dgm:t>
    </dgm:pt>
    <dgm:pt modelId="{DA89595F-C84E-4048-BE13-6EDFB77FAAF5}" type="pres">
      <dgm:prSet presAssocID="{C8E41322-4919-4E98-ABC0-DEE8A2344495}" presName="arrowDiagram" presStyleCnt="0">
        <dgm:presLayoutVars>
          <dgm:chMax val="5"/>
          <dgm:dir/>
          <dgm:resizeHandles val="exact"/>
        </dgm:presLayoutVars>
      </dgm:prSet>
      <dgm:spPr/>
    </dgm:pt>
    <dgm:pt modelId="{156CFFFF-878D-47D0-BD3B-F22B2542421F}" type="pres">
      <dgm:prSet presAssocID="{C8E41322-4919-4E98-ABC0-DEE8A2344495}" presName="arrow" presStyleLbl="bgShp" presStyleIdx="0" presStyleCnt="1"/>
      <dgm:spPr/>
    </dgm:pt>
    <dgm:pt modelId="{940AA61E-8D7E-4F36-B770-0AF7DC211C11}" type="pres">
      <dgm:prSet presAssocID="{C8E41322-4919-4E98-ABC0-DEE8A2344495}" presName="arrowDiagram4" presStyleCnt="0"/>
      <dgm:spPr/>
    </dgm:pt>
    <dgm:pt modelId="{73890155-D7D4-409F-8917-7450C1D6262E}" type="pres">
      <dgm:prSet presAssocID="{FC92D358-2EFF-43D4-8682-99A152D22204}" presName="bullet4a" presStyleLbl="node1" presStyleIdx="0" presStyleCnt="4"/>
      <dgm:spPr/>
    </dgm:pt>
    <dgm:pt modelId="{54DE5563-0150-423A-BD47-E8DA4D46E7C7}" type="pres">
      <dgm:prSet presAssocID="{FC92D358-2EFF-43D4-8682-99A152D22204}" presName="textBox4a" presStyleLbl="revTx" presStyleIdx="0" presStyleCnt="4">
        <dgm:presLayoutVars>
          <dgm:bulletEnabled val="1"/>
        </dgm:presLayoutVars>
      </dgm:prSet>
      <dgm:spPr/>
    </dgm:pt>
    <dgm:pt modelId="{82D20492-3C2E-43C2-81DF-AE85A4EFD3DB}" type="pres">
      <dgm:prSet presAssocID="{8F351A57-1F6C-4D1A-A262-7001C5A8D5DD}" presName="bullet4b" presStyleLbl="node1" presStyleIdx="1" presStyleCnt="4"/>
      <dgm:spPr/>
    </dgm:pt>
    <dgm:pt modelId="{F4539329-E1EF-4128-BCE7-CF48BB6FE5DD}" type="pres">
      <dgm:prSet presAssocID="{8F351A57-1F6C-4D1A-A262-7001C5A8D5DD}" presName="textBox4b" presStyleLbl="revTx" presStyleIdx="1" presStyleCnt="4">
        <dgm:presLayoutVars>
          <dgm:bulletEnabled val="1"/>
        </dgm:presLayoutVars>
      </dgm:prSet>
      <dgm:spPr/>
    </dgm:pt>
    <dgm:pt modelId="{09B526FF-56A7-486E-B9B4-37E3225293C1}" type="pres">
      <dgm:prSet presAssocID="{6187D438-B3A6-4E7E-972A-FADF217735E8}" presName="bullet4c" presStyleLbl="node1" presStyleIdx="2" presStyleCnt="4"/>
      <dgm:spPr/>
    </dgm:pt>
    <dgm:pt modelId="{6BE07371-16A0-46D7-91BD-1FB01A18AC6B}" type="pres">
      <dgm:prSet presAssocID="{6187D438-B3A6-4E7E-972A-FADF217735E8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1DE88-D64C-4921-B92C-C0AB55C3D70C}" type="pres">
      <dgm:prSet presAssocID="{B705B00D-51A3-49A8-8567-B498C3527815}" presName="bullet4d" presStyleLbl="node1" presStyleIdx="3" presStyleCnt="4"/>
      <dgm:spPr/>
    </dgm:pt>
    <dgm:pt modelId="{A939D43F-F91A-4EED-BE1B-95D180CF10C3}" type="pres">
      <dgm:prSet presAssocID="{B705B00D-51A3-49A8-8567-B498C3527815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0B3E8E40-0D21-4BB1-BF04-418E1541594D}" srcId="{C8E41322-4919-4E98-ABC0-DEE8A2344495}" destId="{8F351A57-1F6C-4D1A-A262-7001C5A8D5DD}" srcOrd="1" destOrd="0" parTransId="{6F206EDC-2F06-44BD-9922-F6125A3E7BB8}" sibTransId="{C697613C-9731-4EEE-A388-BC94E4EBE21D}"/>
    <dgm:cxn modelId="{0D1976EE-CA42-4E94-A5C4-290BF44713A0}" type="presOf" srcId="{8F351A57-1F6C-4D1A-A262-7001C5A8D5DD}" destId="{F4539329-E1EF-4128-BCE7-CF48BB6FE5DD}" srcOrd="0" destOrd="0" presId="urn:microsoft.com/office/officeart/2005/8/layout/arrow2"/>
    <dgm:cxn modelId="{C36D8E59-7E66-47F0-8C6F-B0792D7A6020}" type="presOf" srcId="{C8E41322-4919-4E98-ABC0-DEE8A2344495}" destId="{DA89595F-C84E-4048-BE13-6EDFB77FAAF5}" srcOrd="0" destOrd="0" presId="urn:microsoft.com/office/officeart/2005/8/layout/arrow2"/>
    <dgm:cxn modelId="{521DC000-7890-44C8-A573-28B9B17CF472}" type="presOf" srcId="{6187D438-B3A6-4E7E-972A-FADF217735E8}" destId="{6BE07371-16A0-46D7-91BD-1FB01A18AC6B}" srcOrd="0" destOrd="0" presId="urn:microsoft.com/office/officeart/2005/8/layout/arrow2"/>
    <dgm:cxn modelId="{3139532C-5032-4408-B4B6-EA490CEA2EC5}" srcId="{FC92D358-2EFF-43D4-8682-99A152D22204}" destId="{1A14E6DC-788F-4112-9395-0C354DC478C6}" srcOrd="1" destOrd="0" parTransId="{C5F55F7A-E050-4380-9601-B569D066CFEB}" sibTransId="{8C542F2C-9826-4FA9-A8D7-2E3B78DD90FE}"/>
    <dgm:cxn modelId="{FFDD2D99-5AB2-40AB-BA74-5C88341AAEA0}" srcId="{C8E41322-4919-4E98-ABC0-DEE8A2344495}" destId="{FC92D358-2EFF-43D4-8682-99A152D22204}" srcOrd="0" destOrd="0" parTransId="{2B56962B-4691-4383-BF1E-0E7D4EC507C6}" sibTransId="{FD4A6A79-E555-4387-9FC6-B43835B08103}"/>
    <dgm:cxn modelId="{7A67AD0B-F134-4526-806C-E9E225779DD7}" type="presOf" srcId="{2EBAF6F9-55DB-4E84-B39C-8864630760AA}" destId="{54DE5563-0150-423A-BD47-E8DA4D46E7C7}" srcOrd="0" destOrd="1" presId="urn:microsoft.com/office/officeart/2005/8/layout/arrow2"/>
    <dgm:cxn modelId="{5726F75C-2A78-472B-B9EC-90A9968D937B}" srcId="{C8E41322-4919-4E98-ABC0-DEE8A2344495}" destId="{B705B00D-51A3-49A8-8567-B498C3527815}" srcOrd="3" destOrd="0" parTransId="{F486C438-5ADA-4EE9-879E-912E86FE50FC}" sibTransId="{ABEA461D-ED2C-4590-A25C-3193B0823147}"/>
    <dgm:cxn modelId="{9D318795-A3AC-4869-AD73-F1E0E60BC08D}" type="presOf" srcId="{B705B00D-51A3-49A8-8567-B498C3527815}" destId="{A939D43F-F91A-4EED-BE1B-95D180CF10C3}" srcOrd="0" destOrd="0" presId="urn:microsoft.com/office/officeart/2005/8/layout/arrow2"/>
    <dgm:cxn modelId="{BBEA3D99-993E-4242-BF3F-B16379E32B62}" type="presOf" srcId="{FC92D358-2EFF-43D4-8682-99A152D22204}" destId="{54DE5563-0150-423A-BD47-E8DA4D46E7C7}" srcOrd="0" destOrd="0" presId="urn:microsoft.com/office/officeart/2005/8/layout/arrow2"/>
    <dgm:cxn modelId="{286FE56B-180E-41A3-91F1-36B3B00C8E7D}" srcId="{FC92D358-2EFF-43D4-8682-99A152D22204}" destId="{2EBAF6F9-55DB-4E84-B39C-8864630760AA}" srcOrd="0" destOrd="0" parTransId="{94EA53C6-5203-4249-9B29-3D6A1DD9A721}" sibTransId="{553228F0-D4F9-4B7A-AD6E-6D29C94DA494}"/>
    <dgm:cxn modelId="{A3A1E8AB-8C9C-40A8-99F1-3F44943C9C99}" srcId="{C8E41322-4919-4E98-ABC0-DEE8A2344495}" destId="{6187D438-B3A6-4E7E-972A-FADF217735E8}" srcOrd="2" destOrd="0" parTransId="{CA844DDC-9A58-4C56-B300-CAF3F950B7AB}" sibTransId="{B839D047-9C9B-42D5-B0DF-7142AD451D9A}"/>
    <dgm:cxn modelId="{B096C2DC-7E9D-49D4-A0E8-2FADADF330EC}" type="presOf" srcId="{A86A8A47-2945-46B3-919F-9D673C15240D}" destId="{54DE5563-0150-423A-BD47-E8DA4D46E7C7}" srcOrd="0" destOrd="3" presId="urn:microsoft.com/office/officeart/2005/8/layout/arrow2"/>
    <dgm:cxn modelId="{CBDF2878-E137-4E55-87B0-46F9A849DB2A}" type="presOf" srcId="{1A14E6DC-788F-4112-9395-0C354DC478C6}" destId="{54DE5563-0150-423A-BD47-E8DA4D46E7C7}" srcOrd="0" destOrd="2" presId="urn:microsoft.com/office/officeart/2005/8/layout/arrow2"/>
    <dgm:cxn modelId="{2421C8ED-8911-45AF-8E3A-729388C883BD}" srcId="{FC92D358-2EFF-43D4-8682-99A152D22204}" destId="{A86A8A47-2945-46B3-919F-9D673C15240D}" srcOrd="2" destOrd="0" parTransId="{81685D9C-DB5C-4690-9FF4-CD36C5FD06B4}" sibTransId="{65C10454-6DFE-4F86-B7DA-2B12CE4ECF8A}"/>
    <dgm:cxn modelId="{E7FE6C9A-956D-4311-BAD7-D57E3200E8FB}" type="presParOf" srcId="{DA89595F-C84E-4048-BE13-6EDFB77FAAF5}" destId="{156CFFFF-878D-47D0-BD3B-F22B2542421F}" srcOrd="0" destOrd="0" presId="urn:microsoft.com/office/officeart/2005/8/layout/arrow2"/>
    <dgm:cxn modelId="{BBD6E19D-97E2-4F6C-B0B9-190354601CCC}" type="presParOf" srcId="{DA89595F-C84E-4048-BE13-6EDFB77FAAF5}" destId="{940AA61E-8D7E-4F36-B770-0AF7DC211C11}" srcOrd="1" destOrd="0" presId="urn:microsoft.com/office/officeart/2005/8/layout/arrow2"/>
    <dgm:cxn modelId="{977450A4-1E68-4C19-9FB0-7D4165BA3595}" type="presParOf" srcId="{940AA61E-8D7E-4F36-B770-0AF7DC211C11}" destId="{73890155-D7D4-409F-8917-7450C1D6262E}" srcOrd="0" destOrd="0" presId="urn:microsoft.com/office/officeart/2005/8/layout/arrow2"/>
    <dgm:cxn modelId="{F9BEA3B0-7041-4334-8A32-698C8E83209D}" type="presParOf" srcId="{940AA61E-8D7E-4F36-B770-0AF7DC211C11}" destId="{54DE5563-0150-423A-BD47-E8DA4D46E7C7}" srcOrd="1" destOrd="0" presId="urn:microsoft.com/office/officeart/2005/8/layout/arrow2"/>
    <dgm:cxn modelId="{54BD793C-5DDF-499E-B027-DA9BC795F48F}" type="presParOf" srcId="{940AA61E-8D7E-4F36-B770-0AF7DC211C11}" destId="{82D20492-3C2E-43C2-81DF-AE85A4EFD3DB}" srcOrd="2" destOrd="0" presId="urn:microsoft.com/office/officeart/2005/8/layout/arrow2"/>
    <dgm:cxn modelId="{776802B4-253C-42EF-B55B-339480102A89}" type="presParOf" srcId="{940AA61E-8D7E-4F36-B770-0AF7DC211C11}" destId="{F4539329-E1EF-4128-BCE7-CF48BB6FE5DD}" srcOrd="3" destOrd="0" presId="urn:microsoft.com/office/officeart/2005/8/layout/arrow2"/>
    <dgm:cxn modelId="{A19A8961-B726-4DBD-9E68-77D79E98D9D1}" type="presParOf" srcId="{940AA61E-8D7E-4F36-B770-0AF7DC211C11}" destId="{09B526FF-56A7-486E-B9B4-37E3225293C1}" srcOrd="4" destOrd="0" presId="urn:microsoft.com/office/officeart/2005/8/layout/arrow2"/>
    <dgm:cxn modelId="{A6A7AC3D-063A-43E4-B64B-E98B78C61C8A}" type="presParOf" srcId="{940AA61E-8D7E-4F36-B770-0AF7DC211C11}" destId="{6BE07371-16A0-46D7-91BD-1FB01A18AC6B}" srcOrd="5" destOrd="0" presId="urn:microsoft.com/office/officeart/2005/8/layout/arrow2"/>
    <dgm:cxn modelId="{C58667D9-AD74-4B32-A360-AE8A3A607E45}" type="presParOf" srcId="{940AA61E-8D7E-4F36-B770-0AF7DC211C11}" destId="{0CD1DE88-D64C-4921-B92C-C0AB55C3D70C}" srcOrd="6" destOrd="0" presId="urn:microsoft.com/office/officeart/2005/8/layout/arrow2"/>
    <dgm:cxn modelId="{CD50F689-9040-42FE-9EA9-AAAF832BDDC3}" type="presParOf" srcId="{940AA61E-8D7E-4F36-B770-0AF7DC211C11}" destId="{A939D43F-F91A-4EED-BE1B-95D180CF10C3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F383C0-0B48-4E55-BB63-B58B368F2AF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62BCDD-5932-4FEC-A890-52968E5E1932}">
      <dgm:prSet phldrT="[Text]"/>
      <dgm:spPr/>
      <dgm:t>
        <a:bodyPr/>
        <a:lstStyle/>
        <a:p>
          <a:r>
            <a:rPr lang="en-US" b="1" dirty="0" err="1" smtClean="0"/>
            <a:t>Akreditasi</a:t>
          </a:r>
          <a:r>
            <a:rPr lang="en-US" b="1" dirty="0" smtClean="0"/>
            <a:t> 2007</a:t>
          </a:r>
          <a:endParaRPr lang="en-US" b="1" dirty="0"/>
        </a:p>
      </dgm:t>
    </dgm:pt>
    <dgm:pt modelId="{2B763C43-FF58-4C07-851E-8B980C18C72D}" type="parTrans" cxnId="{3BF6F78D-2C71-43D3-A6BF-A6D535CFE11C}">
      <dgm:prSet/>
      <dgm:spPr/>
      <dgm:t>
        <a:bodyPr/>
        <a:lstStyle/>
        <a:p>
          <a:endParaRPr lang="en-US"/>
        </a:p>
      </dgm:t>
    </dgm:pt>
    <dgm:pt modelId="{66BA36C3-048B-4608-831D-18C822632017}" type="sibTrans" cxnId="{3BF6F78D-2C71-43D3-A6BF-A6D535CFE11C}">
      <dgm:prSet/>
      <dgm:spPr/>
      <dgm:t>
        <a:bodyPr/>
        <a:lstStyle/>
        <a:p>
          <a:endParaRPr lang="en-US"/>
        </a:p>
      </dgm:t>
    </dgm:pt>
    <dgm:pt modelId="{2DF4D362-F828-4191-9FF6-FA852C95721E}">
      <dgm:prSet phldrT="[Text]"/>
      <dgm:spPr/>
      <dgm:t>
        <a:bodyPr/>
        <a:lstStyle/>
        <a:p>
          <a:r>
            <a:rPr lang="en-US" b="1" dirty="0" err="1" smtClean="0"/>
            <a:t>Akreditasi</a:t>
          </a:r>
          <a:r>
            <a:rPr lang="en-US" b="1" dirty="0" smtClean="0"/>
            <a:t> 2012</a:t>
          </a:r>
          <a:endParaRPr lang="en-US" b="1" dirty="0"/>
        </a:p>
      </dgm:t>
    </dgm:pt>
    <dgm:pt modelId="{EB441835-C786-41BB-85EB-B5DC8CFE92CB}" type="parTrans" cxnId="{654C1C44-40F5-4A81-AE25-F94C0D786A8B}">
      <dgm:prSet/>
      <dgm:spPr/>
      <dgm:t>
        <a:bodyPr/>
        <a:lstStyle/>
        <a:p>
          <a:endParaRPr lang="en-US"/>
        </a:p>
      </dgm:t>
    </dgm:pt>
    <dgm:pt modelId="{A0E4D36F-A664-45C8-910F-0F747497632E}" type="sibTrans" cxnId="{654C1C44-40F5-4A81-AE25-F94C0D786A8B}">
      <dgm:prSet/>
      <dgm:spPr/>
      <dgm:t>
        <a:bodyPr/>
        <a:lstStyle/>
        <a:p>
          <a:endParaRPr lang="en-US"/>
        </a:p>
      </dgm:t>
    </dgm:pt>
    <dgm:pt modelId="{2F61D3FE-CC38-461C-889E-004CD974291E}">
      <dgm:prSet phldrT="[Text]"/>
      <dgm:spPr/>
      <dgm:t>
        <a:bodyPr/>
        <a:lstStyle/>
        <a:p>
          <a:r>
            <a:rPr lang="en-US" dirty="0" err="1" smtClean="0"/>
            <a:t>Berfokus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pasien</a:t>
          </a:r>
          <a:r>
            <a:rPr lang="en-US" dirty="0" smtClean="0"/>
            <a:t> (4 </a:t>
          </a:r>
          <a:r>
            <a:rPr lang="en-US" dirty="0" err="1" smtClean="0"/>
            <a:t>Kelompok</a:t>
          </a:r>
          <a:r>
            <a:rPr lang="en-US" dirty="0" smtClean="0"/>
            <a:t> </a:t>
          </a:r>
          <a:r>
            <a:rPr lang="en-US" dirty="0" err="1" smtClean="0"/>
            <a:t>standar</a:t>
          </a:r>
          <a:r>
            <a:rPr lang="en-US" dirty="0" smtClean="0"/>
            <a:t>)</a:t>
          </a:r>
          <a:endParaRPr lang="en-US" dirty="0"/>
        </a:p>
      </dgm:t>
    </dgm:pt>
    <dgm:pt modelId="{AF08BF22-50D5-4D7D-8E48-9CAD7FECD5D1}" type="parTrans" cxnId="{8B110304-9057-4F05-B488-2ECD3C7EC6EA}">
      <dgm:prSet/>
      <dgm:spPr/>
      <dgm:t>
        <a:bodyPr/>
        <a:lstStyle/>
        <a:p>
          <a:endParaRPr lang="en-US"/>
        </a:p>
      </dgm:t>
    </dgm:pt>
    <dgm:pt modelId="{B07045B2-6EC1-45AF-BF04-04FD577BF30B}" type="sibTrans" cxnId="{8B110304-9057-4F05-B488-2ECD3C7EC6EA}">
      <dgm:prSet/>
      <dgm:spPr/>
      <dgm:t>
        <a:bodyPr/>
        <a:lstStyle/>
        <a:p>
          <a:endParaRPr lang="en-US"/>
        </a:p>
      </dgm:t>
    </dgm:pt>
    <dgm:pt modelId="{72688309-B84E-4245-B087-4DEFA9D4D477}">
      <dgm:prSet phldrT="[Text]"/>
      <dgm:spPr/>
      <dgm:t>
        <a:bodyPr/>
        <a:lstStyle/>
        <a:p>
          <a:r>
            <a:rPr lang="en-US" dirty="0" err="1" smtClean="0"/>
            <a:t>Kuat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proses, output </a:t>
          </a:r>
          <a:r>
            <a:rPr lang="en-US" dirty="0" err="1" smtClean="0"/>
            <a:t>dan</a:t>
          </a:r>
          <a:r>
            <a:rPr lang="en-US" dirty="0" smtClean="0"/>
            <a:t> outcome</a:t>
          </a:r>
          <a:endParaRPr lang="en-US" dirty="0"/>
        </a:p>
      </dgm:t>
    </dgm:pt>
    <dgm:pt modelId="{3CB50D6F-757E-4E18-A85D-8875F761132D}" type="parTrans" cxnId="{A5F58AA4-DA7D-40D8-A63C-37350B3DEE35}">
      <dgm:prSet/>
      <dgm:spPr/>
      <dgm:t>
        <a:bodyPr/>
        <a:lstStyle/>
        <a:p>
          <a:endParaRPr lang="en-US"/>
        </a:p>
      </dgm:t>
    </dgm:pt>
    <dgm:pt modelId="{FE604A10-15E4-49B1-90F6-2305D622AE88}" type="sibTrans" cxnId="{A5F58AA4-DA7D-40D8-A63C-37350B3DEE35}">
      <dgm:prSet/>
      <dgm:spPr/>
      <dgm:t>
        <a:bodyPr/>
        <a:lstStyle/>
        <a:p>
          <a:endParaRPr lang="en-US"/>
        </a:p>
      </dgm:t>
    </dgm:pt>
    <dgm:pt modelId="{82FD443D-9FA0-4CB2-9AAD-16EF77981FE8}">
      <dgm:prSet phldrT="[Text]"/>
      <dgm:spPr/>
      <dgm:t>
        <a:bodyPr/>
        <a:lstStyle/>
        <a:p>
          <a:r>
            <a:rPr lang="en-US" b="1" dirty="0" err="1" smtClean="0"/>
            <a:t>Akreditasi</a:t>
          </a:r>
          <a:r>
            <a:rPr lang="en-US" b="1" dirty="0" smtClean="0"/>
            <a:t> 2018</a:t>
          </a:r>
          <a:endParaRPr lang="en-US" b="1" dirty="0"/>
        </a:p>
      </dgm:t>
    </dgm:pt>
    <dgm:pt modelId="{D8D50FCA-F046-4773-9579-40D4A19E4FAE}" type="parTrans" cxnId="{F39A275D-995E-466D-BE1B-5520C05C1B0E}">
      <dgm:prSet/>
      <dgm:spPr/>
      <dgm:t>
        <a:bodyPr/>
        <a:lstStyle/>
        <a:p>
          <a:endParaRPr lang="en-US"/>
        </a:p>
      </dgm:t>
    </dgm:pt>
    <dgm:pt modelId="{8B7F7AC4-8515-4A3B-9873-4DFE76CCDD93}" type="sibTrans" cxnId="{F39A275D-995E-466D-BE1B-5520C05C1B0E}">
      <dgm:prSet/>
      <dgm:spPr/>
      <dgm:t>
        <a:bodyPr/>
        <a:lstStyle/>
        <a:p>
          <a:endParaRPr lang="en-US"/>
        </a:p>
      </dgm:t>
    </dgm:pt>
    <dgm:pt modelId="{5DC8BCA7-D7FB-474F-99CC-066329F2EC21}">
      <dgm:prSet phldrT="[Text]"/>
      <dgm:spPr/>
      <dgm:t>
        <a:bodyPr/>
        <a:lstStyle/>
        <a:p>
          <a:r>
            <a:rPr lang="en-US" dirty="0" err="1" smtClean="0"/>
            <a:t>Berfokus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pasien</a:t>
          </a:r>
          <a:r>
            <a:rPr lang="en-US" dirty="0" smtClean="0"/>
            <a:t>, 5 </a:t>
          </a:r>
          <a:r>
            <a:rPr lang="en-US" dirty="0" err="1" smtClean="0"/>
            <a:t>kelompok</a:t>
          </a:r>
          <a:r>
            <a:rPr lang="en-US" dirty="0" smtClean="0"/>
            <a:t> : </a:t>
          </a:r>
          <a:r>
            <a:rPr lang="en-US" dirty="0" err="1" smtClean="0"/>
            <a:t>SKP,Pelayanan</a:t>
          </a:r>
          <a:r>
            <a:rPr lang="en-US" dirty="0" smtClean="0"/>
            <a:t> </a:t>
          </a:r>
          <a:r>
            <a:rPr lang="en-US" dirty="0" err="1" smtClean="0"/>
            <a:t>pasien</a:t>
          </a:r>
          <a:r>
            <a:rPr lang="en-US" dirty="0" smtClean="0"/>
            <a:t>, </a:t>
          </a:r>
          <a:r>
            <a:rPr lang="en-US" dirty="0" err="1" smtClean="0"/>
            <a:t>manajemen</a:t>
          </a:r>
          <a:r>
            <a:rPr lang="en-US" dirty="0" smtClean="0"/>
            <a:t> RS, program </a:t>
          </a:r>
          <a:r>
            <a:rPr lang="en-US" dirty="0" err="1" smtClean="0"/>
            <a:t>nasional,integrasi</a:t>
          </a:r>
          <a:r>
            <a:rPr lang="en-US" dirty="0" smtClean="0"/>
            <a:t> </a:t>
          </a:r>
          <a:r>
            <a:rPr lang="en-US" dirty="0" err="1" smtClean="0"/>
            <a:t>pendidikan</a:t>
          </a:r>
          <a:r>
            <a:rPr lang="en-US" dirty="0" smtClean="0"/>
            <a:t> </a:t>
          </a:r>
          <a:r>
            <a:rPr lang="en-US" dirty="0" err="1" smtClean="0"/>
            <a:t>kesehatan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pelayanan</a:t>
          </a:r>
          <a:r>
            <a:rPr lang="en-US" dirty="0" smtClean="0"/>
            <a:t> di RS</a:t>
          </a:r>
          <a:endParaRPr lang="en-US" dirty="0"/>
        </a:p>
      </dgm:t>
    </dgm:pt>
    <dgm:pt modelId="{E36393FE-E385-4696-9B5C-E757717D6FF0}" type="parTrans" cxnId="{BBC5D5CB-3227-4CA2-AAC7-39E27DCC32E2}">
      <dgm:prSet/>
      <dgm:spPr/>
      <dgm:t>
        <a:bodyPr/>
        <a:lstStyle/>
        <a:p>
          <a:endParaRPr lang="en-US"/>
        </a:p>
      </dgm:t>
    </dgm:pt>
    <dgm:pt modelId="{72D6547F-5538-4B30-94D2-DB5403E196EA}" type="sibTrans" cxnId="{BBC5D5CB-3227-4CA2-AAC7-39E27DCC32E2}">
      <dgm:prSet/>
      <dgm:spPr/>
      <dgm:t>
        <a:bodyPr/>
        <a:lstStyle/>
        <a:p>
          <a:endParaRPr lang="en-US"/>
        </a:p>
      </dgm:t>
    </dgm:pt>
    <dgm:pt modelId="{09E1B796-97AA-4096-BED7-87CA68ABE25A}">
      <dgm:prSet phldrT="[Text]"/>
      <dgm:spPr/>
      <dgm:t>
        <a:bodyPr/>
        <a:lstStyle/>
        <a:p>
          <a:r>
            <a:rPr lang="en-US" dirty="0" err="1" smtClean="0"/>
            <a:t>Kuat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proses,output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outcome</a:t>
          </a:r>
          <a:endParaRPr lang="en-US" dirty="0"/>
        </a:p>
      </dgm:t>
    </dgm:pt>
    <dgm:pt modelId="{B6B312C7-B36E-4784-9B10-A96DE862D88D}" type="parTrans" cxnId="{2C4E2DF3-2065-4A3F-97DA-D2D1AF506E2E}">
      <dgm:prSet/>
      <dgm:spPr/>
      <dgm:t>
        <a:bodyPr/>
        <a:lstStyle/>
        <a:p>
          <a:endParaRPr lang="en-US"/>
        </a:p>
      </dgm:t>
    </dgm:pt>
    <dgm:pt modelId="{46F46C22-32F4-4AA3-AA33-1C9A962FED94}" type="sibTrans" cxnId="{2C4E2DF3-2065-4A3F-97DA-D2D1AF506E2E}">
      <dgm:prSet/>
      <dgm:spPr/>
      <dgm:t>
        <a:bodyPr/>
        <a:lstStyle/>
        <a:p>
          <a:endParaRPr lang="en-US"/>
        </a:p>
      </dgm:t>
    </dgm:pt>
    <dgm:pt modelId="{52833B54-39C6-45FE-A01F-ADEFE0A32482}">
      <dgm:prSet phldrT="[Text]"/>
      <dgm:spPr/>
      <dgm:t>
        <a:bodyPr/>
        <a:lstStyle/>
        <a:p>
          <a:r>
            <a:rPr lang="en-US" dirty="0" err="1" smtClean="0"/>
            <a:t>Metodologi</a:t>
          </a:r>
          <a:r>
            <a:rPr lang="en-US" dirty="0" smtClean="0"/>
            <a:t> survey </a:t>
          </a:r>
          <a:r>
            <a:rPr lang="en-US" dirty="0" err="1" smtClean="0"/>
            <a:t>dokumentasi</a:t>
          </a:r>
          <a:endParaRPr lang="en-US" dirty="0"/>
        </a:p>
      </dgm:t>
    </dgm:pt>
    <dgm:pt modelId="{4DCA7E49-5715-46E3-BE95-F9164ACF6DBA}" type="parTrans" cxnId="{5E4D2DAD-F7BC-461B-908C-59144178EE63}">
      <dgm:prSet/>
      <dgm:spPr/>
      <dgm:t>
        <a:bodyPr/>
        <a:lstStyle/>
        <a:p>
          <a:endParaRPr lang="en-US"/>
        </a:p>
      </dgm:t>
    </dgm:pt>
    <dgm:pt modelId="{3ED5C1E2-A340-4328-AD62-B76B3BBB6B1A}" type="sibTrans" cxnId="{5E4D2DAD-F7BC-461B-908C-59144178EE63}">
      <dgm:prSet/>
      <dgm:spPr/>
      <dgm:t>
        <a:bodyPr/>
        <a:lstStyle/>
        <a:p>
          <a:endParaRPr lang="en-US"/>
        </a:p>
      </dgm:t>
    </dgm:pt>
    <dgm:pt modelId="{0F15680C-33B3-4583-84C9-6C7385E1C78E}">
      <dgm:prSet phldrT="[Text]"/>
      <dgm:spPr/>
      <dgm:t>
        <a:bodyPr/>
        <a:lstStyle/>
        <a:p>
          <a:r>
            <a:rPr lang="en-US" dirty="0" err="1" smtClean="0"/>
            <a:t>Kurang</a:t>
          </a:r>
          <a:r>
            <a:rPr lang="en-US" dirty="0" smtClean="0"/>
            <a:t> </a:t>
          </a:r>
          <a:r>
            <a:rPr lang="en-US" dirty="0" err="1" smtClean="0"/>
            <a:t>melibatkan</a:t>
          </a:r>
          <a:r>
            <a:rPr lang="en-US" dirty="0" smtClean="0"/>
            <a:t> </a:t>
          </a:r>
          <a:r>
            <a:rPr lang="en-US" dirty="0" err="1" smtClean="0"/>
            <a:t>petugas</a:t>
          </a:r>
          <a:endParaRPr lang="en-US" dirty="0"/>
        </a:p>
      </dgm:t>
    </dgm:pt>
    <dgm:pt modelId="{5427AE0D-DE7E-4277-A0EF-6C77D8D0CBB6}" type="parTrans" cxnId="{0A4A8B6C-6833-4D7F-9798-0ACB6D6AE247}">
      <dgm:prSet/>
      <dgm:spPr/>
      <dgm:t>
        <a:bodyPr/>
        <a:lstStyle/>
        <a:p>
          <a:endParaRPr lang="en-US"/>
        </a:p>
      </dgm:t>
    </dgm:pt>
    <dgm:pt modelId="{E3B11099-1185-4C3B-9FB8-DE3AA0E272F6}" type="sibTrans" cxnId="{0A4A8B6C-6833-4D7F-9798-0ACB6D6AE247}">
      <dgm:prSet/>
      <dgm:spPr/>
      <dgm:t>
        <a:bodyPr/>
        <a:lstStyle/>
        <a:p>
          <a:endParaRPr lang="en-US"/>
        </a:p>
      </dgm:t>
    </dgm:pt>
    <dgm:pt modelId="{3BBBEE42-D79C-4A02-9BAC-094D1D56838C}">
      <dgm:prSet phldrT="[Text]"/>
      <dgm:spPr/>
      <dgm:t>
        <a:bodyPr/>
        <a:lstStyle/>
        <a:p>
          <a:r>
            <a:rPr lang="en-US" dirty="0" err="1" smtClean="0"/>
            <a:t>Metodologi</a:t>
          </a:r>
          <a:r>
            <a:rPr lang="en-US" dirty="0" smtClean="0"/>
            <a:t> </a:t>
          </a:r>
          <a:r>
            <a:rPr lang="en-US" dirty="0" err="1" smtClean="0"/>
            <a:t>survei</a:t>
          </a:r>
          <a:r>
            <a:rPr lang="en-US" dirty="0" smtClean="0"/>
            <a:t> </a:t>
          </a:r>
          <a:r>
            <a:rPr lang="en-US" dirty="0" err="1" smtClean="0"/>
            <a:t>implementasi</a:t>
          </a:r>
          <a:r>
            <a:rPr lang="en-US" dirty="0" smtClean="0"/>
            <a:t> (D,O,W)</a:t>
          </a:r>
          <a:endParaRPr lang="en-US" dirty="0"/>
        </a:p>
      </dgm:t>
    </dgm:pt>
    <dgm:pt modelId="{A279FD82-AD08-43D5-9D65-70606FB0AFB5}" type="parTrans" cxnId="{1D96284B-ACE3-49EF-9353-16A120689B60}">
      <dgm:prSet/>
      <dgm:spPr/>
      <dgm:t>
        <a:bodyPr/>
        <a:lstStyle/>
        <a:p>
          <a:endParaRPr lang="en-US"/>
        </a:p>
      </dgm:t>
    </dgm:pt>
    <dgm:pt modelId="{172CE681-E46A-4A39-B295-2B444295DC79}" type="sibTrans" cxnId="{1D96284B-ACE3-49EF-9353-16A120689B60}">
      <dgm:prSet/>
      <dgm:spPr/>
      <dgm:t>
        <a:bodyPr/>
        <a:lstStyle/>
        <a:p>
          <a:endParaRPr lang="en-US"/>
        </a:p>
      </dgm:t>
    </dgm:pt>
    <dgm:pt modelId="{59CE3489-E6E4-4F98-B3CE-B5CE54456DDE}">
      <dgm:prSet phldrT="[Text]"/>
      <dgm:spPr/>
      <dgm:t>
        <a:bodyPr/>
        <a:lstStyle/>
        <a:p>
          <a:r>
            <a:rPr lang="en-US" dirty="0" err="1" smtClean="0"/>
            <a:t>Melibatkan</a:t>
          </a:r>
          <a:r>
            <a:rPr lang="en-US" dirty="0" smtClean="0"/>
            <a:t> </a:t>
          </a:r>
          <a:r>
            <a:rPr lang="en-US" dirty="0" err="1" smtClean="0"/>
            <a:t>seluruh</a:t>
          </a:r>
          <a:r>
            <a:rPr lang="en-US" dirty="0" smtClean="0"/>
            <a:t> </a:t>
          </a:r>
          <a:r>
            <a:rPr lang="en-US" dirty="0" err="1" smtClean="0"/>
            <a:t>petugas</a:t>
          </a:r>
          <a:endParaRPr lang="en-US" dirty="0"/>
        </a:p>
      </dgm:t>
    </dgm:pt>
    <dgm:pt modelId="{676759C7-00A7-495D-9E18-C8D02502B4AB}" type="parTrans" cxnId="{28BAED7F-FAEE-4D80-9AA9-19B27C9CC5A8}">
      <dgm:prSet/>
      <dgm:spPr/>
      <dgm:t>
        <a:bodyPr/>
        <a:lstStyle/>
        <a:p>
          <a:endParaRPr lang="en-US"/>
        </a:p>
      </dgm:t>
    </dgm:pt>
    <dgm:pt modelId="{8C461BB3-C7CD-48D4-A2D3-C88DE50AAD88}" type="sibTrans" cxnId="{28BAED7F-FAEE-4D80-9AA9-19B27C9CC5A8}">
      <dgm:prSet/>
      <dgm:spPr/>
      <dgm:t>
        <a:bodyPr/>
        <a:lstStyle/>
        <a:p>
          <a:endParaRPr lang="en-US"/>
        </a:p>
      </dgm:t>
    </dgm:pt>
    <dgm:pt modelId="{96FD2542-A8C2-4C58-AB44-1CC7ECE1835B}">
      <dgm:prSet phldrT="[Text]"/>
      <dgm:spPr/>
      <dgm:t>
        <a:bodyPr/>
        <a:lstStyle/>
        <a:p>
          <a:r>
            <a:rPr lang="en-US" dirty="0" err="1" smtClean="0"/>
            <a:t>Metodologi</a:t>
          </a:r>
          <a:r>
            <a:rPr lang="en-US" dirty="0" smtClean="0"/>
            <a:t> </a:t>
          </a:r>
          <a:r>
            <a:rPr lang="en-US" dirty="0" err="1" smtClean="0"/>
            <a:t>survei</a:t>
          </a:r>
          <a:r>
            <a:rPr lang="en-US" dirty="0" smtClean="0"/>
            <a:t> </a:t>
          </a:r>
          <a:r>
            <a:rPr lang="en-US" dirty="0" err="1" smtClean="0"/>
            <a:t>implementasi</a:t>
          </a:r>
          <a:r>
            <a:rPr lang="en-US" dirty="0" smtClean="0"/>
            <a:t> (R, D, O, S, W)</a:t>
          </a:r>
          <a:endParaRPr lang="en-US" dirty="0"/>
        </a:p>
      </dgm:t>
    </dgm:pt>
    <dgm:pt modelId="{1B0BD1F0-0F11-4D45-B0D9-179796A3FD02}" type="parTrans" cxnId="{6E7DA59D-95DF-4713-83B8-54D5D645CDC3}">
      <dgm:prSet/>
      <dgm:spPr/>
      <dgm:t>
        <a:bodyPr/>
        <a:lstStyle/>
        <a:p>
          <a:endParaRPr lang="en-US"/>
        </a:p>
      </dgm:t>
    </dgm:pt>
    <dgm:pt modelId="{46819EBA-F261-4A14-8D16-85BA79861691}" type="sibTrans" cxnId="{6E7DA59D-95DF-4713-83B8-54D5D645CDC3}">
      <dgm:prSet/>
      <dgm:spPr/>
      <dgm:t>
        <a:bodyPr/>
        <a:lstStyle/>
        <a:p>
          <a:endParaRPr lang="en-US"/>
        </a:p>
      </dgm:t>
    </dgm:pt>
    <dgm:pt modelId="{895DFE97-ADCC-4D89-9ACE-6FD6B723D23D}">
      <dgm:prSet phldrT="[Text]"/>
      <dgm:spPr/>
      <dgm:t>
        <a:bodyPr/>
        <a:lstStyle/>
        <a:p>
          <a:r>
            <a:rPr lang="en-US" dirty="0" err="1" smtClean="0"/>
            <a:t>Melibatkan</a:t>
          </a:r>
          <a:r>
            <a:rPr lang="en-US" dirty="0" smtClean="0"/>
            <a:t> </a:t>
          </a:r>
          <a:r>
            <a:rPr lang="en-US" dirty="0" err="1" smtClean="0"/>
            <a:t>seluruh</a:t>
          </a:r>
          <a:r>
            <a:rPr lang="en-US" dirty="0" smtClean="0"/>
            <a:t> </a:t>
          </a:r>
          <a:r>
            <a:rPr lang="en-US" dirty="0" err="1" smtClean="0"/>
            <a:t>petugas</a:t>
          </a:r>
          <a:endParaRPr lang="en-US" dirty="0"/>
        </a:p>
      </dgm:t>
    </dgm:pt>
    <dgm:pt modelId="{A643A2C2-B052-467E-B897-DEE3A86684C3}" type="parTrans" cxnId="{8930AB97-65B5-48EE-AD7A-C97193A7DF2D}">
      <dgm:prSet/>
      <dgm:spPr/>
      <dgm:t>
        <a:bodyPr/>
        <a:lstStyle/>
        <a:p>
          <a:endParaRPr lang="en-US"/>
        </a:p>
      </dgm:t>
    </dgm:pt>
    <dgm:pt modelId="{2A97D7E2-46FC-4C9D-B8DE-487A919CA5DA}" type="sibTrans" cxnId="{8930AB97-65B5-48EE-AD7A-C97193A7DF2D}">
      <dgm:prSet/>
      <dgm:spPr/>
      <dgm:t>
        <a:bodyPr/>
        <a:lstStyle/>
        <a:p>
          <a:endParaRPr lang="en-US"/>
        </a:p>
      </dgm:t>
    </dgm:pt>
    <dgm:pt modelId="{66DB9024-ABD4-4FE3-B065-8445ABC32DC2}">
      <dgm:prSet phldrT="[Text]"/>
      <dgm:spPr/>
      <dgm:t>
        <a:bodyPr/>
        <a:lstStyle/>
        <a:p>
          <a:r>
            <a:rPr lang="en-US" dirty="0" err="1" smtClean="0"/>
            <a:t>Kuat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input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dokumen</a:t>
          </a:r>
          <a:endParaRPr lang="en-US" dirty="0"/>
        </a:p>
      </dgm:t>
    </dgm:pt>
    <dgm:pt modelId="{7A19BFC3-D8D1-47D7-B24E-DFC83F791F45}" type="sibTrans" cxnId="{705B6E60-B5EA-4532-9A93-95F01929034E}">
      <dgm:prSet/>
      <dgm:spPr/>
      <dgm:t>
        <a:bodyPr/>
        <a:lstStyle/>
        <a:p>
          <a:endParaRPr lang="en-US"/>
        </a:p>
      </dgm:t>
    </dgm:pt>
    <dgm:pt modelId="{6585F30C-4657-43C4-BE43-EA5EB5CA3A15}" type="parTrans" cxnId="{705B6E60-B5EA-4532-9A93-95F01929034E}">
      <dgm:prSet/>
      <dgm:spPr/>
      <dgm:t>
        <a:bodyPr/>
        <a:lstStyle/>
        <a:p>
          <a:endParaRPr lang="en-US"/>
        </a:p>
      </dgm:t>
    </dgm:pt>
    <dgm:pt modelId="{B4CDB0D3-5030-46A7-90EC-29AED7ABEAC3}">
      <dgm:prSet phldrT="[Text]"/>
      <dgm:spPr/>
      <dgm:t>
        <a:bodyPr/>
        <a:lstStyle/>
        <a:p>
          <a:r>
            <a:rPr lang="en-US" dirty="0" err="1" smtClean="0"/>
            <a:t>Berfokus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jenis</a:t>
          </a:r>
          <a:r>
            <a:rPr lang="en-US" dirty="0" smtClean="0"/>
            <a:t> </a:t>
          </a:r>
          <a:r>
            <a:rPr lang="en-US" dirty="0" err="1" smtClean="0"/>
            <a:t>pelayanan</a:t>
          </a:r>
          <a:r>
            <a:rPr lang="en-US" dirty="0" smtClean="0"/>
            <a:t> : 5,12,16</a:t>
          </a:r>
          <a:endParaRPr lang="en-US" dirty="0"/>
        </a:p>
      </dgm:t>
    </dgm:pt>
    <dgm:pt modelId="{653404DD-E5B0-445D-B149-9CA59979DAF2}" type="sibTrans" cxnId="{274D0E98-9CCF-4B33-92C6-47238552F0F6}">
      <dgm:prSet/>
      <dgm:spPr/>
      <dgm:t>
        <a:bodyPr/>
        <a:lstStyle/>
        <a:p>
          <a:endParaRPr lang="en-US"/>
        </a:p>
      </dgm:t>
    </dgm:pt>
    <dgm:pt modelId="{677B0A4A-D2E2-4EFD-B709-EF252C21EA3B}" type="parTrans" cxnId="{274D0E98-9CCF-4B33-92C6-47238552F0F6}">
      <dgm:prSet/>
      <dgm:spPr/>
      <dgm:t>
        <a:bodyPr/>
        <a:lstStyle/>
        <a:p>
          <a:endParaRPr lang="en-US"/>
        </a:p>
      </dgm:t>
    </dgm:pt>
    <dgm:pt modelId="{3896DCAE-A50C-45E7-847D-C093342C8D31}" type="pres">
      <dgm:prSet presAssocID="{DEF383C0-0B48-4E55-BB63-B58B368F2AF3}" presName="Name0" presStyleCnt="0">
        <dgm:presLayoutVars>
          <dgm:dir/>
          <dgm:resizeHandles val="exact"/>
        </dgm:presLayoutVars>
      </dgm:prSet>
      <dgm:spPr/>
    </dgm:pt>
    <dgm:pt modelId="{067F96DB-B5C3-4DEB-AD2E-F160E753A565}" type="pres">
      <dgm:prSet presAssocID="{7762BCDD-5932-4FEC-A890-52968E5E193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D05F5C-3F01-43D8-A65F-541273FD909C}" type="pres">
      <dgm:prSet presAssocID="{66BA36C3-048B-4608-831D-18C822632017}" presName="sibTrans" presStyleCnt="0"/>
      <dgm:spPr/>
    </dgm:pt>
    <dgm:pt modelId="{F094C2F5-F7F1-4D8D-9415-0A566E14F1F7}" type="pres">
      <dgm:prSet presAssocID="{2DF4D362-F828-4191-9FF6-FA852C95721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901BA-9506-42F9-9172-5EF5B5FC91AF}" type="pres">
      <dgm:prSet presAssocID="{A0E4D36F-A664-45C8-910F-0F747497632E}" presName="sibTrans" presStyleCnt="0"/>
      <dgm:spPr/>
    </dgm:pt>
    <dgm:pt modelId="{12147EE7-827E-4F56-874E-F40787647D79}" type="pres">
      <dgm:prSet presAssocID="{82FD443D-9FA0-4CB2-9AAD-16EF77981FE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4A8B6C-6833-4D7F-9798-0ACB6D6AE247}" srcId="{7762BCDD-5932-4FEC-A890-52968E5E1932}" destId="{0F15680C-33B3-4583-84C9-6C7385E1C78E}" srcOrd="3" destOrd="0" parTransId="{5427AE0D-DE7E-4277-A0EF-6C77D8D0CBB6}" sibTransId="{E3B11099-1185-4C3B-9FB8-DE3AA0E272F6}"/>
    <dgm:cxn modelId="{C60B577E-C25F-4B28-AE85-CBB2657B84C2}" type="presOf" srcId="{96FD2542-A8C2-4C58-AB44-1CC7ECE1835B}" destId="{12147EE7-827E-4F56-874E-F40787647D79}" srcOrd="0" destOrd="3" presId="urn:microsoft.com/office/officeart/2005/8/layout/hList6"/>
    <dgm:cxn modelId="{31A9910A-A603-412B-8B59-40D5D345D8A1}" type="presOf" srcId="{7762BCDD-5932-4FEC-A890-52968E5E1932}" destId="{067F96DB-B5C3-4DEB-AD2E-F160E753A565}" srcOrd="0" destOrd="0" presId="urn:microsoft.com/office/officeart/2005/8/layout/hList6"/>
    <dgm:cxn modelId="{4714D40E-3E6F-4C5C-9736-2DB822459675}" type="presOf" srcId="{52833B54-39C6-45FE-A01F-ADEFE0A32482}" destId="{067F96DB-B5C3-4DEB-AD2E-F160E753A565}" srcOrd="0" destOrd="3" presId="urn:microsoft.com/office/officeart/2005/8/layout/hList6"/>
    <dgm:cxn modelId="{6E7DA59D-95DF-4713-83B8-54D5D645CDC3}" srcId="{82FD443D-9FA0-4CB2-9AAD-16EF77981FE8}" destId="{96FD2542-A8C2-4C58-AB44-1CC7ECE1835B}" srcOrd="2" destOrd="0" parTransId="{1B0BD1F0-0F11-4D45-B0D9-179796A3FD02}" sibTransId="{46819EBA-F261-4A14-8D16-85BA79861691}"/>
    <dgm:cxn modelId="{28A2E6E5-B6DE-4CD2-8EAF-5C43D410B418}" type="presOf" srcId="{82FD443D-9FA0-4CB2-9AAD-16EF77981FE8}" destId="{12147EE7-827E-4F56-874E-F40787647D79}" srcOrd="0" destOrd="0" presId="urn:microsoft.com/office/officeart/2005/8/layout/hList6"/>
    <dgm:cxn modelId="{67E132CF-7297-4531-B06E-2297DCAE5A98}" type="presOf" srcId="{895DFE97-ADCC-4D89-9ACE-6FD6B723D23D}" destId="{12147EE7-827E-4F56-874E-F40787647D79}" srcOrd="0" destOrd="4" presId="urn:microsoft.com/office/officeart/2005/8/layout/hList6"/>
    <dgm:cxn modelId="{BBC5D5CB-3227-4CA2-AAC7-39E27DCC32E2}" srcId="{82FD443D-9FA0-4CB2-9AAD-16EF77981FE8}" destId="{5DC8BCA7-D7FB-474F-99CC-066329F2EC21}" srcOrd="0" destOrd="0" parTransId="{E36393FE-E385-4696-9B5C-E757717D6FF0}" sibTransId="{72D6547F-5538-4B30-94D2-DB5403E196EA}"/>
    <dgm:cxn modelId="{FA2AE574-CF14-474A-AFD5-D218F41154DB}" type="presOf" srcId="{DEF383C0-0B48-4E55-BB63-B58B368F2AF3}" destId="{3896DCAE-A50C-45E7-847D-C093342C8D31}" srcOrd="0" destOrd="0" presId="urn:microsoft.com/office/officeart/2005/8/layout/hList6"/>
    <dgm:cxn modelId="{1D96284B-ACE3-49EF-9353-16A120689B60}" srcId="{2DF4D362-F828-4191-9FF6-FA852C95721E}" destId="{3BBBEE42-D79C-4A02-9BAC-094D1D56838C}" srcOrd="2" destOrd="0" parTransId="{A279FD82-AD08-43D5-9D65-70606FB0AFB5}" sibTransId="{172CE681-E46A-4A39-B295-2B444295DC79}"/>
    <dgm:cxn modelId="{F39A275D-995E-466D-BE1B-5520C05C1B0E}" srcId="{DEF383C0-0B48-4E55-BB63-B58B368F2AF3}" destId="{82FD443D-9FA0-4CB2-9AAD-16EF77981FE8}" srcOrd="2" destOrd="0" parTransId="{D8D50FCA-F046-4773-9579-40D4A19E4FAE}" sibTransId="{8B7F7AC4-8515-4A3B-9873-4DFE76CCDD93}"/>
    <dgm:cxn modelId="{3E106407-55DC-4A28-AB93-00AD7CBE07B4}" type="presOf" srcId="{72688309-B84E-4245-B087-4DEFA9D4D477}" destId="{F094C2F5-F7F1-4D8D-9415-0A566E14F1F7}" srcOrd="0" destOrd="2" presId="urn:microsoft.com/office/officeart/2005/8/layout/hList6"/>
    <dgm:cxn modelId="{8BC4FCFA-44EB-40D6-A763-BF81EBBDD5E9}" type="presOf" srcId="{2F61D3FE-CC38-461C-889E-004CD974291E}" destId="{F094C2F5-F7F1-4D8D-9415-0A566E14F1F7}" srcOrd="0" destOrd="1" presId="urn:microsoft.com/office/officeart/2005/8/layout/hList6"/>
    <dgm:cxn modelId="{A5F58AA4-DA7D-40D8-A63C-37350B3DEE35}" srcId="{2DF4D362-F828-4191-9FF6-FA852C95721E}" destId="{72688309-B84E-4245-B087-4DEFA9D4D477}" srcOrd="1" destOrd="0" parTransId="{3CB50D6F-757E-4E18-A85D-8875F761132D}" sibTransId="{FE604A10-15E4-49B1-90F6-2305D622AE88}"/>
    <dgm:cxn modelId="{4D3B8139-16C2-48B5-A1A4-415208E7B0FB}" type="presOf" srcId="{B4CDB0D3-5030-46A7-90EC-29AED7ABEAC3}" destId="{067F96DB-B5C3-4DEB-AD2E-F160E753A565}" srcOrd="0" destOrd="1" presId="urn:microsoft.com/office/officeart/2005/8/layout/hList6"/>
    <dgm:cxn modelId="{87AED53B-194D-413F-9CB1-4AFD83BDCD1D}" type="presOf" srcId="{09E1B796-97AA-4096-BED7-87CA68ABE25A}" destId="{12147EE7-827E-4F56-874E-F40787647D79}" srcOrd="0" destOrd="2" presId="urn:microsoft.com/office/officeart/2005/8/layout/hList6"/>
    <dgm:cxn modelId="{8930AB97-65B5-48EE-AD7A-C97193A7DF2D}" srcId="{82FD443D-9FA0-4CB2-9AAD-16EF77981FE8}" destId="{895DFE97-ADCC-4D89-9ACE-6FD6B723D23D}" srcOrd="3" destOrd="0" parTransId="{A643A2C2-B052-467E-B897-DEE3A86684C3}" sibTransId="{2A97D7E2-46FC-4C9D-B8DE-487A919CA5DA}"/>
    <dgm:cxn modelId="{654C1C44-40F5-4A81-AE25-F94C0D786A8B}" srcId="{DEF383C0-0B48-4E55-BB63-B58B368F2AF3}" destId="{2DF4D362-F828-4191-9FF6-FA852C95721E}" srcOrd="1" destOrd="0" parTransId="{EB441835-C786-41BB-85EB-B5DC8CFE92CB}" sibTransId="{A0E4D36F-A664-45C8-910F-0F747497632E}"/>
    <dgm:cxn modelId="{C85664BF-C9F2-4346-BCB4-681DF7605D23}" type="presOf" srcId="{0F15680C-33B3-4583-84C9-6C7385E1C78E}" destId="{067F96DB-B5C3-4DEB-AD2E-F160E753A565}" srcOrd="0" destOrd="4" presId="urn:microsoft.com/office/officeart/2005/8/layout/hList6"/>
    <dgm:cxn modelId="{5E4D2DAD-F7BC-461B-908C-59144178EE63}" srcId="{7762BCDD-5932-4FEC-A890-52968E5E1932}" destId="{52833B54-39C6-45FE-A01F-ADEFE0A32482}" srcOrd="2" destOrd="0" parTransId="{4DCA7E49-5715-46E3-BE95-F9164ACF6DBA}" sibTransId="{3ED5C1E2-A340-4328-AD62-B76B3BBB6B1A}"/>
    <dgm:cxn modelId="{586ADBE4-6099-4F34-AB80-914E38994877}" type="presOf" srcId="{59CE3489-E6E4-4F98-B3CE-B5CE54456DDE}" destId="{F094C2F5-F7F1-4D8D-9415-0A566E14F1F7}" srcOrd="0" destOrd="4" presId="urn:microsoft.com/office/officeart/2005/8/layout/hList6"/>
    <dgm:cxn modelId="{2C4E2DF3-2065-4A3F-97DA-D2D1AF506E2E}" srcId="{82FD443D-9FA0-4CB2-9AAD-16EF77981FE8}" destId="{09E1B796-97AA-4096-BED7-87CA68ABE25A}" srcOrd="1" destOrd="0" parTransId="{B6B312C7-B36E-4784-9B10-A96DE862D88D}" sibTransId="{46F46C22-32F4-4AA3-AA33-1C9A962FED94}"/>
    <dgm:cxn modelId="{44896790-701E-446F-9907-9B6F88F53CC4}" type="presOf" srcId="{66DB9024-ABD4-4FE3-B065-8445ABC32DC2}" destId="{067F96DB-B5C3-4DEB-AD2E-F160E753A565}" srcOrd="0" destOrd="2" presId="urn:microsoft.com/office/officeart/2005/8/layout/hList6"/>
    <dgm:cxn modelId="{8B110304-9057-4F05-B488-2ECD3C7EC6EA}" srcId="{2DF4D362-F828-4191-9FF6-FA852C95721E}" destId="{2F61D3FE-CC38-461C-889E-004CD974291E}" srcOrd="0" destOrd="0" parTransId="{AF08BF22-50D5-4D7D-8E48-9CAD7FECD5D1}" sibTransId="{B07045B2-6EC1-45AF-BF04-04FD577BF30B}"/>
    <dgm:cxn modelId="{3BF6F78D-2C71-43D3-A6BF-A6D535CFE11C}" srcId="{DEF383C0-0B48-4E55-BB63-B58B368F2AF3}" destId="{7762BCDD-5932-4FEC-A890-52968E5E1932}" srcOrd="0" destOrd="0" parTransId="{2B763C43-FF58-4C07-851E-8B980C18C72D}" sibTransId="{66BA36C3-048B-4608-831D-18C822632017}"/>
    <dgm:cxn modelId="{62A1DA5A-C70B-4BAE-AEA8-7A0AB62DEEED}" type="presOf" srcId="{2DF4D362-F828-4191-9FF6-FA852C95721E}" destId="{F094C2F5-F7F1-4D8D-9415-0A566E14F1F7}" srcOrd="0" destOrd="0" presId="urn:microsoft.com/office/officeart/2005/8/layout/hList6"/>
    <dgm:cxn modelId="{705B6E60-B5EA-4532-9A93-95F01929034E}" srcId="{7762BCDD-5932-4FEC-A890-52968E5E1932}" destId="{66DB9024-ABD4-4FE3-B065-8445ABC32DC2}" srcOrd="1" destOrd="0" parTransId="{6585F30C-4657-43C4-BE43-EA5EB5CA3A15}" sibTransId="{7A19BFC3-D8D1-47D7-B24E-DFC83F791F45}"/>
    <dgm:cxn modelId="{3093C385-F5CD-4127-B5D6-9F686F274AC4}" type="presOf" srcId="{3BBBEE42-D79C-4A02-9BAC-094D1D56838C}" destId="{F094C2F5-F7F1-4D8D-9415-0A566E14F1F7}" srcOrd="0" destOrd="3" presId="urn:microsoft.com/office/officeart/2005/8/layout/hList6"/>
    <dgm:cxn modelId="{28BAED7F-FAEE-4D80-9AA9-19B27C9CC5A8}" srcId="{2DF4D362-F828-4191-9FF6-FA852C95721E}" destId="{59CE3489-E6E4-4F98-B3CE-B5CE54456DDE}" srcOrd="3" destOrd="0" parTransId="{676759C7-00A7-495D-9E18-C8D02502B4AB}" sibTransId="{8C461BB3-C7CD-48D4-A2D3-C88DE50AAD88}"/>
    <dgm:cxn modelId="{274D0E98-9CCF-4B33-92C6-47238552F0F6}" srcId="{7762BCDD-5932-4FEC-A890-52968E5E1932}" destId="{B4CDB0D3-5030-46A7-90EC-29AED7ABEAC3}" srcOrd="0" destOrd="0" parTransId="{677B0A4A-D2E2-4EFD-B709-EF252C21EA3B}" sibTransId="{653404DD-E5B0-445D-B149-9CA59979DAF2}"/>
    <dgm:cxn modelId="{9B77E285-3E0B-45C3-95A5-4D4988F461AB}" type="presOf" srcId="{5DC8BCA7-D7FB-474F-99CC-066329F2EC21}" destId="{12147EE7-827E-4F56-874E-F40787647D79}" srcOrd="0" destOrd="1" presId="urn:microsoft.com/office/officeart/2005/8/layout/hList6"/>
    <dgm:cxn modelId="{C2FD0578-F10A-409E-83E4-E5DA082A5211}" type="presParOf" srcId="{3896DCAE-A50C-45E7-847D-C093342C8D31}" destId="{067F96DB-B5C3-4DEB-AD2E-F160E753A565}" srcOrd="0" destOrd="0" presId="urn:microsoft.com/office/officeart/2005/8/layout/hList6"/>
    <dgm:cxn modelId="{676B8306-3166-442D-8956-A91B4BA5AC71}" type="presParOf" srcId="{3896DCAE-A50C-45E7-847D-C093342C8D31}" destId="{EAD05F5C-3F01-43D8-A65F-541273FD909C}" srcOrd="1" destOrd="0" presId="urn:microsoft.com/office/officeart/2005/8/layout/hList6"/>
    <dgm:cxn modelId="{E1458FAE-77DF-4248-ABBD-DF157E150BD8}" type="presParOf" srcId="{3896DCAE-A50C-45E7-847D-C093342C8D31}" destId="{F094C2F5-F7F1-4D8D-9415-0A566E14F1F7}" srcOrd="2" destOrd="0" presId="urn:microsoft.com/office/officeart/2005/8/layout/hList6"/>
    <dgm:cxn modelId="{05775043-5221-4B6F-986C-0686F5B4754E}" type="presParOf" srcId="{3896DCAE-A50C-45E7-847D-C093342C8D31}" destId="{D55901BA-9506-42F9-9172-5EF5B5FC91AF}" srcOrd="3" destOrd="0" presId="urn:microsoft.com/office/officeart/2005/8/layout/hList6"/>
    <dgm:cxn modelId="{2E243EB2-2DFF-48CD-8C72-903810798856}" type="presParOf" srcId="{3896DCAE-A50C-45E7-847D-C093342C8D31}" destId="{12147EE7-827E-4F56-874E-F40787647D7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7DC0C5-3754-4F15-AB02-F9FCF348AE6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C61EF5A-963F-4149-971A-89BC20309B0C}">
      <dgm:prSet phldrT="[Text]"/>
      <dgm:spPr/>
      <dgm:t>
        <a:bodyPr/>
        <a:lstStyle/>
        <a:p>
          <a:r>
            <a:rPr lang="en-US" dirty="0" smtClean="0"/>
            <a:t>RS </a:t>
          </a:r>
          <a:r>
            <a:rPr lang="en-US" dirty="0" err="1" smtClean="0"/>
            <a:t>membuat</a:t>
          </a:r>
          <a:r>
            <a:rPr lang="en-US" dirty="0" smtClean="0"/>
            <a:t> </a:t>
          </a:r>
          <a:r>
            <a:rPr lang="en-US" dirty="0" err="1" smtClean="0"/>
            <a:t>perencanaan</a:t>
          </a:r>
          <a:r>
            <a:rPr lang="en-US" dirty="0" smtClean="0"/>
            <a:t> </a:t>
          </a:r>
          <a:r>
            <a:rPr lang="en-US" dirty="0" err="1" smtClean="0"/>
            <a:t>perbaikan</a:t>
          </a:r>
          <a:r>
            <a:rPr lang="en-US" dirty="0" smtClean="0"/>
            <a:t> </a:t>
          </a:r>
          <a:r>
            <a:rPr lang="en-US" dirty="0" err="1" smtClean="0"/>
            <a:t>strategis</a:t>
          </a:r>
          <a:r>
            <a:rPr lang="en-US" dirty="0" smtClean="0"/>
            <a:t> (PPS), </a:t>
          </a:r>
          <a:r>
            <a:rPr lang="en-US" dirty="0" err="1" smtClean="0"/>
            <a:t>dikirim</a:t>
          </a:r>
          <a:r>
            <a:rPr lang="en-US" dirty="0" smtClean="0"/>
            <a:t> paling </a:t>
          </a:r>
          <a:r>
            <a:rPr lang="en-US" dirty="0" err="1" smtClean="0"/>
            <a:t>lambat</a:t>
          </a:r>
          <a:r>
            <a:rPr lang="en-US" dirty="0" smtClean="0"/>
            <a:t> 1 </a:t>
          </a:r>
          <a:r>
            <a:rPr lang="en-US" dirty="0" err="1" smtClean="0"/>
            <a:t>bulan</a:t>
          </a:r>
          <a:r>
            <a:rPr lang="en-US" dirty="0" smtClean="0"/>
            <a:t> </a:t>
          </a:r>
          <a:r>
            <a:rPr lang="en-US" dirty="0" err="1" smtClean="0"/>
            <a:t>setelah</a:t>
          </a:r>
          <a:r>
            <a:rPr lang="en-US" dirty="0" smtClean="0"/>
            <a:t> </a:t>
          </a:r>
          <a:r>
            <a:rPr lang="en-US" dirty="0" err="1" smtClean="0"/>
            <a:t>rekomendasi</a:t>
          </a:r>
          <a:r>
            <a:rPr lang="en-US" dirty="0" smtClean="0"/>
            <a:t> </a:t>
          </a:r>
          <a:r>
            <a:rPr lang="en-US" dirty="0" err="1" smtClean="0"/>
            <a:t>diterima</a:t>
          </a:r>
          <a:endParaRPr lang="en-US" dirty="0"/>
        </a:p>
      </dgm:t>
    </dgm:pt>
    <dgm:pt modelId="{FF7F41BA-8972-41DA-9810-28452C59600A}" type="parTrans" cxnId="{2E202C6E-39D2-4E5A-BEA2-0EA3EDDF0BF6}">
      <dgm:prSet/>
      <dgm:spPr/>
      <dgm:t>
        <a:bodyPr/>
        <a:lstStyle/>
        <a:p>
          <a:endParaRPr lang="en-US"/>
        </a:p>
      </dgm:t>
    </dgm:pt>
    <dgm:pt modelId="{57395418-06FF-4C11-BC8A-A3C5B4B0D507}" type="sibTrans" cxnId="{2E202C6E-39D2-4E5A-BEA2-0EA3EDDF0BF6}">
      <dgm:prSet/>
      <dgm:spPr/>
      <dgm:t>
        <a:bodyPr/>
        <a:lstStyle/>
        <a:p>
          <a:endParaRPr lang="en-US"/>
        </a:p>
      </dgm:t>
    </dgm:pt>
    <dgm:pt modelId="{D0C5D6E3-A21D-4F94-A84E-B6417B5FD5B1}">
      <dgm:prSet phldrT="[Text]"/>
      <dgm:spPr/>
      <dgm:t>
        <a:bodyPr/>
        <a:lstStyle/>
        <a:p>
          <a:r>
            <a:rPr lang="en-US" dirty="0" smtClean="0"/>
            <a:t>KARS </a:t>
          </a:r>
          <a:r>
            <a:rPr lang="en-US" dirty="0" err="1" smtClean="0"/>
            <a:t>akan</a:t>
          </a:r>
          <a:r>
            <a:rPr lang="en-US" dirty="0" smtClean="0"/>
            <a:t> </a:t>
          </a:r>
          <a:r>
            <a:rPr lang="en-US" dirty="0" err="1" smtClean="0"/>
            <a:t>mengirim</a:t>
          </a:r>
          <a:r>
            <a:rPr lang="en-US" dirty="0" smtClean="0"/>
            <a:t> </a:t>
          </a:r>
          <a:r>
            <a:rPr lang="en-US" dirty="0" err="1" smtClean="0"/>
            <a:t>kuesioner</a:t>
          </a:r>
          <a:r>
            <a:rPr lang="en-US" dirty="0" smtClean="0"/>
            <a:t> </a:t>
          </a:r>
          <a:r>
            <a:rPr lang="en-US" dirty="0" err="1" smtClean="0"/>
            <a:t>evaluasi</a:t>
          </a:r>
          <a:r>
            <a:rPr lang="en-US" dirty="0" smtClean="0"/>
            <a:t> </a:t>
          </a:r>
          <a:r>
            <a:rPr lang="en-US" dirty="0" err="1" smtClean="0"/>
            <a:t>pelaksanaan</a:t>
          </a:r>
          <a:r>
            <a:rPr lang="en-US" dirty="0" smtClean="0"/>
            <a:t> </a:t>
          </a:r>
          <a:r>
            <a:rPr lang="en-US" dirty="0" err="1" smtClean="0"/>
            <a:t>survei</a:t>
          </a:r>
          <a:r>
            <a:rPr lang="en-US" dirty="0" smtClean="0"/>
            <a:t> </a:t>
          </a:r>
          <a:r>
            <a:rPr lang="en-US" dirty="0" err="1" smtClean="0"/>
            <a:t>ke</a:t>
          </a:r>
          <a:r>
            <a:rPr lang="en-US" dirty="0" smtClean="0"/>
            <a:t> RS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dikirim</a:t>
          </a:r>
          <a:r>
            <a:rPr lang="en-US" dirty="0" smtClean="0"/>
            <a:t> </a:t>
          </a:r>
          <a:r>
            <a:rPr lang="en-US" dirty="0" err="1" smtClean="0"/>
            <a:t>kembali</a:t>
          </a:r>
          <a:r>
            <a:rPr lang="en-US" dirty="0" smtClean="0"/>
            <a:t> </a:t>
          </a:r>
          <a:r>
            <a:rPr lang="en-US" dirty="0" err="1" smtClean="0"/>
            <a:t>ke</a:t>
          </a:r>
          <a:r>
            <a:rPr lang="en-US" dirty="0" smtClean="0"/>
            <a:t> KARS</a:t>
          </a:r>
          <a:endParaRPr lang="en-US" dirty="0"/>
        </a:p>
      </dgm:t>
    </dgm:pt>
    <dgm:pt modelId="{64F42EF7-04BD-4B0A-9F9F-49D5D2B100A7}" type="parTrans" cxnId="{69C4227A-D1B1-4ECB-9CCD-29F6823C9221}">
      <dgm:prSet/>
      <dgm:spPr/>
      <dgm:t>
        <a:bodyPr/>
        <a:lstStyle/>
        <a:p>
          <a:endParaRPr lang="en-US"/>
        </a:p>
      </dgm:t>
    </dgm:pt>
    <dgm:pt modelId="{084D0586-E8A3-469A-B91E-6811C7D97701}" type="sibTrans" cxnId="{69C4227A-D1B1-4ECB-9CCD-29F6823C9221}">
      <dgm:prSet/>
      <dgm:spPr/>
      <dgm:t>
        <a:bodyPr/>
        <a:lstStyle/>
        <a:p>
          <a:endParaRPr lang="en-US"/>
        </a:p>
      </dgm:t>
    </dgm:pt>
    <dgm:pt modelId="{047CC5E3-BAD5-4CF2-B13F-CEF921AC2F2E}" type="pres">
      <dgm:prSet presAssocID="{227DC0C5-3754-4F15-AB02-F9FCF348AE66}" presName="Name0" presStyleCnt="0">
        <dgm:presLayoutVars>
          <dgm:dir/>
          <dgm:resizeHandles val="exact"/>
        </dgm:presLayoutVars>
      </dgm:prSet>
      <dgm:spPr/>
    </dgm:pt>
    <dgm:pt modelId="{5E838371-7609-4712-B623-590DD6B6A0EF}" type="pres">
      <dgm:prSet presAssocID="{6C61EF5A-963F-4149-971A-89BC20309B0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6151D7-BF76-4F26-928C-349286844303}" type="pres">
      <dgm:prSet presAssocID="{57395418-06FF-4C11-BC8A-A3C5B4B0D507}" presName="sibTrans" presStyleLbl="sibTrans2D1" presStyleIdx="0" presStyleCnt="1"/>
      <dgm:spPr/>
    </dgm:pt>
    <dgm:pt modelId="{EAB65B1A-DBEC-4EAD-B580-B2356D8C5167}" type="pres">
      <dgm:prSet presAssocID="{57395418-06FF-4C11-BC8A-A3C5B4B0D507}" presName="connectorText" presStyleLbl="sibTrans2D1" presStyleIdx="0" presStyleCnt="1"/>
      <dgm:spPr/>
    </dgm:pt>
    <dgm:pt modelId="{E6A51C8C-83DB-4C0B-871B-6ED6D7C61D5A}" type="pres">
      <dgm:prSet presAssocID="{D0C5D6E3-A21D-4F94-A84E-B6417B5FD5B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32509E-065A-4539-A212-6BC41636EF23}" type="presOf" srcId="{57395418-06FF-4C11-BC8A-A3C5B4B0D507}" destId="{EAB65B1A-DBEC-4EAD-B580-B2356D8C5167}" srcOrd="1" destOrd="0" presId="urn:microsoft.com/office/officeart/2005/8/layout/process1"/>
    <dgm:cxn modelId="{8D6FA799-C0E7-4EB6-A723-3FA5CE48ACD1}" type="presOf" srcId="{227DC0C5-3754-4F15-AB02-F9FCF348AE66}" destId="{047CC5E3-BAD5-4CF2-B13F-CEF921AC2F2E}" srcOrd="0" destOrd="0" presId="urn:microsoft.com/office/officeart/2005/8/layout/process1"/>
    <dgm:cxn modelId="{2E202C6E-39D2-4E5A-BEA2-0EA3EDDF0BF6}" srcId="{227DC0C5-3754-4F15-AB02-F9FCF348AE66}" destId="{6C61EF5A-963F-4149-971A-89BC20309B0C}" srcOrd="0" destOrd="0" parTransId="{FF7F41BA-8972-41DA-9810-28452C59600A}" sibTransId="{57395418-06FF-4C11-BC8A-A3C5B4B0D507}"/>
    <dgm:cxn modelId="{97387FCD-986B-44A1-AD1E-26AC1733F4E1}" type="presOf" srcId="{6C61EF5A-963F-4149-971A-89BC20309B0C}" destId="{5E838371-7609-4712-B623-590DD6B6A0EF}" srcOrd="0" destOrd="0" presId="urn:microsoft.com/office/officeart/2005/8/layout/process1"/>
    <dgm:cxn modelId="{680BB0E0-0585-4BE6-8116-ACD8DC9F6EAD}" type="presOf" srcId="{D0C5D6E3-A21D-4F94-A84E-B6417B5FD5B1}" destId="{E6A51C8C-83DB-4C0B-871B-6ED6D7C61D5A}" srcOrd="0" destOrd="0" presId="urn:microsoft.com/office/officeart/2005/8/layout/process1"/>
    <dgm:cxn modelId="{69C4227A-D1B1-4ECB-9CCD-29F6823C9221}" srcId="{227DC0C5-3754-4F15-AB02-F9FCF348AE66}" destId="{D0C5D6E3-A21D-4F94-A84E-B6417B5FD5B1}" srcOrd="1" destOrd="0" parTransId="{64F42EF7-04BD-4B0A-9F9F-49D5D2B100A7}" sibTransId="{084D0586-E8A3-469A-B91E-6811C7D97701}"/>
    <dgm:cxn modelId="{D09CDA85-F858-496B-819A-F8EB11951F95}" type="presOf" srcId="{57395418-06FF-4C11-BC8A-A3C5B4B0D507}" destId="{A26151D7-BF76-4F26-928C-349286844303}" srcOrd="0" destOrd="0" presId="urn:microsoft.com/office/officeart/2005/8/layout/process1"/>
    <dgm:cxn modelId="{98B1B2FD-75DF-47F9-AC9A-2C7EC518BDE7}" type="presParOf" srcId="{047CC5E3-BAD5-4CF2-B13F-CEF921AC2F2E}" destId="{5E838371-7609-4712-B623-590DD6B6A0EF}" srcOrd="0" destOrd="0" presId="urn:microsoft.com/office/officeart/2005/8/layout/process1"/>
    <dgm:cxn modelId="{E9A0A6A3-D6D3-4B6F-A8E9-B0379EF51911}" type="presParOf" srcId="{047CC5E3-BAD5-4CF2-B13F-CEF921AC2F2E}" destId="{A26151D7-BF76-4F26-928C-349286844303}" srcOrd="1" destOrd="0" presId="urn:microsoft.com/office/officeart/2005/8/layout/process1"/>
    <dgm:cxn modelId="{DC350F63-D32B-4C6A-A69E-EAE35EFBDBC3}" type="presParOf" srcId="{A26151D7-BF76-4F26-928C-349286844303}" destId="{EAB65B1A-DBEC-4EAD-B580-B2356D8C5167}" srcOrd="0" destOrd="0" presId="urn:microsoft.com/office/officeart/2005/8/layout/process1"/>
    <dgm:cxn modelId="{3C2BCBC2-FD74-4D0D-9132-02159A970CF2}" type="presParOf" srcId="{047CC5E3-BAD5-4CF2-B13F-CEF921AC2F2E}" destId="{E6A51C8C-83DB-4C0B-871B-6ED6D7C61D5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928A73-7B20-4DBB-A2B7-369D9E53C698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33B192-10F8-4D9A-8A32-009099CE1DBC}">
      <dgm:prSet phldrT="[Text]"/>
      <dgm:spPr/>
      <dgm:t>
        <a:bodyPr/>
        <a:lstStyle/>
        <a:p>
          <a:r>
            <a:rPr lang="en-US" dirty="0" err="1" smtClean="0"/>
            <a:t>Melakukan</a:t>
          </a:r>
          <a:r>
            <a:rPr lang="en-US" dirty="0" smtClean="0"/>
            <a:t> </a:t>
          </a:r>
          <a:r>
            <a:rPr lang="en-US" dirty="0" err="1" smtClean="0"/>
            <a:t>verifikasi</a:t>
          </a:r>
          <a:r>
            <a:rPr lang="en-US" dirty="0" smtClean="0"/>
            <a:t> </a:t>
          </a:r>
          <a:r>
            <a:rPr lang="en-US" dirty="0" err="1" smtClean="0"/>
            <a:t>pelaksanaan</a:t>
          </a:r>
          <a:r>
            <a:rPr lang="en-US" dirty="0" smtClean="0"/>
            <a:t> PPS</a:t>
          </a:r>
          <a:endParaRPr lang="en-US" dirty="0"/>
        </a:p>
      </dgm:t>
    </dgm:pt>
    <dgm:pt modelId="{F33AAF70-FE11-44CE-9A73-AF8911A4DD51}" type="parTrans" cxnId="{8E37F9B6-57C4-473E-B8C7-07D205649AD2}">
      <dgm:prSet/>
      <dgm:spPr/>
      <dgm:t>
        <a:bodyPr/>
        <a:lstStyle/>
        <a:p>
          <a:endParaRPr lang="en-US"/>
        </a:p>
      </dgm:t>
    </dgm:pt>
    <dgm:pt modelId="{D343419B-6638-48BF-B40D-2A4D2DFF286B}" type="sibTrans" cxnId="{8E37F9B6-57C4-473E-B8C7-07D205649AD2}">
      <dgm:prSet/>
      <dgm:spPr/>
      <dgm:t>
        <a:bodyPr/>
        <a:lstStyle/>
        <a:p>
          <a:endParaRPr lang="en-US"/>
        </a:p>
      </dgm:t>
    </dgm:pt>
    <dgm:pt modelId="{F70013B7-5803-49FE-840E-4787BBB0410A}">
      <dgm:prSet phldrT="[Text]"/>
      <dgm:spPr/>
      <dgm:t>
        <a:bodyPr/>
        <a:lstStyle/>
        <a:p>
          <a:r>
            <a:rPr lang="en-US" dirty="0" err="1" smtClean="0"/>
            <a:t>Pelaksanaan</a:t>
          </a:r>
          <a:r>
            <a:rPr lang="en-US" dirty="0" smtClean="0"/>
            <a:t> Self </a:t>
          </a:r>
          <a:r>
            <a:rPr lang="en-US" dirty="0" err="1" smtClean="0"/>
            <a:t>Asesmen</a:t>
          </a:r>
          <a:r>
            <a:rPr lang="en-US" dirty="0" smtClean="0"/>
            <a:t> di RS</a:t>
          </a:r>
          <a:endParaRPr lang="en-US" dirty="0"/>
        </a:p>
      </dgm:t>
    </dgm:pt>
    <dgm:pt modelId="{250E07C1-C7B3-4AFF-9CE5-97C559F183C2}" type="parTrans" cxnId="{66C86A5B-1DC8-4D88-B165-C8EFB68027E6}">
      <dgm:prSet/>
      <dgm:spPr/>
      <dgm:t>
        <a:bodyPr/>
        <a:lstStyle/>
        <a:p>
          <a:endParaRPr lang="en-US"/>
        </a:p>
      </dgm:t>
    </dgm:pt>
    <dgm:pt modelId="{B8456180-1E05-4871-AB93-50CF76254A51}" type="sibTrans" cxnId="{66C86A5B-1DC8-4D88-B165-C8EFB68027E6}">
      <dgm:prSet/>
      <dgm:spPr/>
      <dgm:t>
        <a:bodyPr/>
        <a:lstStyle/>
        <a:p>
          <a:endParaRPr lang="en-US"/>
        </a:p>
      </dgm:t>
    </dgm:pt>
    <dgm:pt modelId="{7D0C851C-8078-4268-A387-D9C0D962D770}">
      <dgm:prSet phldrT="[Text]"/>
      <dgm:spPr/>
      <dgm:t>
        <a:bodyPr/>
        <a:lstStyle/>
        <a:p>
          <a:r>
            <a:rPr lang="en-US" dirty="0" err="1" smtClean="0"/>
            <a:t>Pencatatan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pelaporan</a:t>
          </a:r>
          <a:r>
            <a:rPr lang="en-US" dirty="0" smtClean="0"/>
            <a:t> IKP</a:t>
          </a:r>
          <a:endParaRPr lang="en-US" dirty="0"/>
        </a:p>
      </dgm:t>
    </dgm:pt>
    <dgm:pt modelId="{144653F1-63B6-42B6-A4A6-B572E6882533}" type="parTrans" cxnId="{EB34B016-BE06-4A0E-ACD8-31889EF074E8}">
      <dgm:prSet/>
      <dgm:spPr/>
      <dgm:t>
        <a:bodyPr/>
        <a:lstStyle/>
        <a:p>
          <a:endParaRPr lang="en-US"/>
        </a:p>
      </dgm:t>
    </dgm:pt>
    <dgm:pt modelId="{74B67829-C04B-4DE4-B143-85127D74D055}" type="sibTrans" cxnId="{EB34B016-BE06-4A0E-ACD8-31889EF074E8}">
      <dgm:prSet/>
      <dgm:spPr/>
      <dgm:t>
        <a:bodyPr/>
        <a:lstStyle/>
        <a:p>
          <a:endParaRPr lang="en-US"/>
        </a:p>
      </dgm:t>
    </dgm:pt>
    <dgm:pt modelId="{F6BB6491-AD22-4938-8B9C-AD891ED6B976}" type="pres">
      <dgm:prSet presAssocID="{E3928A73-7B20-4DBB-A2B7-369D9E53C698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6C137FD-1ADB-4580-AED1-3A0868DF1F61}" type="pres">
      <dgm:prSet presAssocID="{8933B192-10F8-4D9A-8A32-009099CE1DBC}" presName="Accent1" presStyleCnt="0"/>
      <dgm:spPr/>
    </dgm:pt>
    <dgm:pt modelId="{9321DBDA-C751-4C87-82FB-918F4B5B4BAE}" type="pres">
      <dgm:prSet presAssocID="{8933B192-10F8-4D9A-8A32-009099CE1DBC}" presName="Accent" presStyleLbl="node1" presStyleIdx="0" presStyleCnt="3"/>
      <dgm:spPr/>
    </dgm:pt>
    <dgm:pt modelId="{FF10E941-C00C-44BE-B5BA-D6B817E6C9D3}" type="pres">
      <dgm:prSet presAssocID="{8933B192-10F8-4D9A-8A32-009099CE1DBC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E89A1124-348B-4B9F-809C-6F2A34546E30}" type="pres">
      <dgm:prSet presAssocID="{F70013B7-5803-49FE-840E-4787BBB0410A}" presName="Accent2" presStyleCnt="0"/>
      <dgm:spPr/>
    </dgm:pt>
    <dgm:pt modelId="{BE242D1C-73CD-48F7-9EFC-070949117972}" type="pres">
      <dgm:prSet presAssocID="{F70013B7-5803-49FE-840E-4787BBB0410A}" presName="Accent" presStyleLbl="node1" presStyleIdx="1" presStyleCnt="3" custLinFactNeighborX="894"/>
      <dgm:spPr/>
    </dgm:pt>
    <dgm:pt modelId="{2C911E89-0C11-4D8E-8158-F7FFEBB2493F}" type="pres">
      <dgm:prSet presAssocID="{F70013B7-5803-49FE-840E-4787BBB0410A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AF68AEBA-258C-403B-82EB-4A5EE4646C8A}" type="pres">
      <dgm:prSet presAssocID="{7D0C851C-8078-4268-A387-D9C0D962D770}" presName="Accent3" presStyleCnt="0"/>
      <dgm:spPr/>
    </dgm:pt>
    <dgm:pt modelId="{115B1962-7468-4E24-AAE4-DF593DFACE9F}" type="pres">
      <dgm:prSet presAssocID="{7D0C851C-8078-4268-A387-D9C0D962D770}" presName="Accent" presStyleLbl="node1" presStyleIdx="2" presStyleCnt="3"/>
      <dgm:spPr/>
    </dgm:pt>
    <dgm:pt modelId="{07959F0E-0C78-4C6E-8428-5E4620B1F996}" type="pres">
      <dgm:prSet presAssocID="{7D0C851C-8078-4268-A387-D9C0D962D770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EF075C86-F924-4E59-9CCB-C52B68649D57}" type="presOf" srcId="{8933B192-10F8-4D9A-8A32-009099CE1DBC}" destId="{FF10E941-C00C-44BE-B5BA-D6B817E6C9D3}" srcOrd="0" destOrd="0" presId="urn:microsoft.com/office/officeart/2009/layout/CircleArrowProcess"/>
    <dgm:cxn modelId="{56D8AEDB-9928-4596-8472-3FAA61CA514E}" type="presOf" srcId="{7D0C851C-8078-4268-A387-D9C0D962D770}" destId="{07959F0E-0C78-4C6E-8428-5E4620B1F996}" srcOrd="0" destOrd="0" presId="urn:microsoft.com/office/officeart/2009/layout/CircleArrowProcess"/>
    <dgm:cxn modelId="{8E37F9B6-57C4-473E-B8C7-07D205649AD2}" srcId="{E3928A73-7B20-4DBB-A2B7-369D9E53C698}" destId="{8933B192-10F8-4D9A-8A32-009099CE1DBC}" srcOrd="0" destOrd="0" parTransId="{F33AAF70-FE11-44CE-9A73-AF8911A4DD51}" sibTransId="{D343419B-6638-48BF-B40D-2A4D2DFF286B}"/>
    <dgm:cxn modelId="{1D97A338-1EC4-49C8-AA5B-7889320CE88D}" type="presOf" srcId="{F70013B7-5803-49FE-840E-4787BBB0410A}" destId="{2C911E89-0C11-4D8E-8158-F7FFEBB2493F}" srcOrd="0" destOrd="0" presId="urn:microsoft.com/office/officeart/2009/layout/CircleArrowProcess"/>
    <dgm:cxn modelId="{EB34B016-BE06-4A0E-ACD8-31889EF074E8}" srcId="{E3928A73-7B20-4DBB-A2B7-369D9E53C698}" destId="{7D0C851C-8078-4268-A387-D9C0D962D770}" srcOrd="2" destOrd="0" parTransId="{144653F1-63B6-42B6-A4A6-B572E6882533}" sibTransId="{74B67829-C04B-4DE4-B143-85127D74D055}"/>
    <dgm:cxn modelId="{7CAC9923-2D38-4A5F-9486-134FDFD4C42A}" type="presOf" srcId="{E3928A73-7B20-4DBB-A2B7-369D9E53C698}" destId="{F6BB6491-AD22-4938-8B9C-AD891ED6B976}" srcOrd="0" destOrd="0" presId="urn:microsoft.com/office/officeart/2009/layout/CircleArrowProcess"/>
    <dgm:cxn modelId="{66C86A5B-1DC8-4D88-B165-C8EFB68027E6}" srcId="{E3928A73-7B20-4DBB-A2B7-369D9E53C698}" destId="{F70013B7-5803-49FE-840E-4787BBB0410A}" srcOrd="1" destOrd="0" parTransId="{250E07C1-C7B3-4AFF-9CE5-97C559F183C2}" sibTransId="{B8456180-1E05-4871-AB93-50CF76254A51}"/>
    <dgm:cxn modelId="{1FE2DE17-9AE0-40EF-B385-5F62FE7F20D3}" type="presParOf" srcId="{F6BB6491-AD22-4938-8B9C-AD891ED6B976}" destId="{F6C137FD-1ADB-4580-AED1-3A0868DF1F61}" srcOrd="0" destOrd="0" presId="urn:microsoft.com/office/officeart/2009/layout/CircleArrowProcess"/>
    <dgm:cxn modelId="{BAAF7384-AA97-4475-99C4-2034BF85FEB5}" type="presParOf" srcId="{F6C137FD-1ADB-4580-AED1-3A0868DF1F61}" destId="{9321DBDA-C751-4C87-82FB-918F4B5B4BAE}" srcOrd="0" destOrd="0" presId="urn:microsoft.com/office/officeart/2009/layout/CircleArrowProcess"/>
    <dgm:cxn modelId="{6C529C1B-FD6E-4B35-BC13-87B9BC6E4102}" type="presParOf" srcId="{F6BB6491-AD22-4938-8B9C-AD891ED6B976}" destId="{FF10E941-C00C-44BE-B5BA-D6B817E6C9D3}" srcOrd="1" destOrd="0" presId="urn:microsoft.com/office/officeart/2009/layout/CircleArrowProcess"/>
    <dgm:cxn modelId="{2F4D39DB-3FB0-4387-BE69-0B7ACDB772E3}" type="presParOf" srcId="{F6BB6491-AD22-4938-8B9C-AD891ED6B976}" destId="{E89A1124-348B-4B9F-809C-6F2A34546E30}" srcOrd="2" destOrd="0" presId="urn:microsoft.com/office/officeart/2009/layout/CircleArrowProcess"/>
    <dgm:cxn modelId="{D26A9CB5-2CDB-4A30-A6C0-1985147B6C3D}" type="presParOf" srcId="{E89A1124-348B-4B9F-809C-6F2A34546E30}" destId="{BE242D1C-73CD-48F7-9EFC-070949117972}" srcOrd="0" destOrd="0" presId="urn:microsoft.com/office/officeart/2009/layout/CircleArrowProcess"/>
    <dgm:cxn modelId="{EF85EB9A-4C43-4FED-BC1C-08EF76EDC1F8}" type="presParOf" srcId="{F6BB6491-AD22-4938-8B9C-AD891ED6B976}" destId="{2C911E89-0C11-4D8E-8158-F7FFEBB2493F}" srcOrd="3" destOrd="0" presId="urn:microsoft.com/office/officeart/2009/layout/CircleArrowProcess"/>
    <dgm:cxn modelId="{C33617F6-0781-42CF-B9A6-2904FE12DFC5}" type="presParOf" srcId="{F6BB6491-AD22-4938-8B9C-AD891ED6B976}" destId="{AF68AEBA-258C-403B-82EB-4A5EE4646C8A}" srcOrd="4" destOrd="0" presId="urn:microsoft.com/office/officeart/2009/layout/CircleArrowProcess"/>
    <dgm:cxn modelId="{3DD40708-C491-4921-834D-6B310FB7A047}" type="presParOf" srcId="{AF68AEBA-258C-403B-82EB-4A5EE4646C8A}" destId="{115B1962-7468-4E24-AAE4-DF593DFACE9F}" srcOrd="0" destOrd="0" presId="urn:microsoft.com/office/officeart/2009/layout/CircleArrowProcess"/>
    <dgm:cxn modelId="{F383DA68-8EBA-481A-A107-4E0B859CB433}" type="presParOf" srcId="{F6BB6491-AD22-4938-8B9C-AD891ED6B976}" destId="{07959F0E-0C78-4C6E-8428-5E4620B1F99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7B9A6E-AEAF-42A5-97A4-5FE4BF5FCE7E}" type="doc">
      <dgm:prSet loTypeId="urn:microsoft.com/office/officeart/2005/8/layout/radial5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0CAA67-849A-48F0-95C3-000F035E9EE5}">
      <dgm:prSet phldrT="[Text]"/>
      <dgm:spPr/>
      <dgm:t>
        <a:bodyPr/>
        <a:lstStyle/>
        <a:p>
          <a:r>
            <a:rPr lang="en-US" dirty="0" err="1" smtClean="0"/>
            <a:t>Pasien</a:t>
          </a:r>
          <a:endParaRPr lang="en-US" dirty="0"/>
        </a:p>
      </dgm:t>
    </dgm:pt>
    <dgm:pt modelId="{248EC399-8F4F-4186-9532-C0818247120E}" type="parTrans" cxnId="{C3B174B6-8AD6-46C5-AC61-AC6C402570A8}">
      <dgm:prSet/>
      <dgm:spPr/>
      <dgm:t>
        <a:bodyPr/>
        <a:lstStyle/>
        <a:p>
          <a:endParaRPr lang="en-US"/>
        </a:p>
      </dgm:t>
    </dgm:pt>
    <dgm:pt modelId="{AC8B5B52-56EB-4B94-AD96-BB7F47379858}" type="sibTrans" cxnId="{C3B174B6-8AD6-46C5-AC61-AC6C402570A8}">
      <dgm:prSet/>
      <dgm:spPr/>
      <dgm:t>
        <a:bodyPr/>
        <a:lstStyle/>
        <a:p>
          <a:endParaRPr lang="en-US"/>
        </a:p>
      </dgm:t>
    </dgm:pt>
    <dgm:pt modelId="{6C12274F-5643-4FEB-AB39-DE9CA45D3AD0}">
      <dgm:prSet phldrT="[Text]"/>
      <dgm:spPr/>
      <dgm:t>
        <a:bodyPr/>
        <a:lstStyle/>
        <a:p>
          <a:r>
            <a:rPr lang="en-US" dirty="0" err="1" smtClean="0"/>
            <a:t>Perawat</a:t>
          </a:r>
          <a:r>
            <a:rPr lang="en-US" dirty="0" smtClean="0"/>
            <a:t> </a:t>
          </a:r>
          <a:r>
            <a:rPr lang="en-US" dirty="0" err="1" smtClean="0"/>
            <a:t>Bidan</a:t>
          </a:r>
          <a:endParaRPr lang="en-US" dirty="0"/>
        </a:p>
      </dgm:t>
    </dgm:pt>
    <dgm:pt modelId="{3D71C7D2-1468-4904-B65B-53ABA554E0AC}" type="parTrans" cxnId="{E5062247-4F91-4C73-9CFD-12B1D407F44B}">
      <dgm:prSet/>
      <dgm:spPr/>
      <dgm:t>
        <a:bodyPr/>
        <a:lstStyle/>
        <a:p>
          <a:endParaRPr lang="en-US"/>
        </a:p>
      </dgm:t>
    </dgm:pt>
    <dgm:pt modelId="{48E4B8EB-B404-416E-8D62-79BCC65B6BE9}" type="sibTrans" cxnId="{E5062247-4F91-4C73-9CFD-12B1D407F44B}">
      <dgm:prSet/>
      <dgm:spPr/>
      <dgm:t>
        <a:bodyPr/>
        <a:lstStyle/>
        <a:p>
          <a:endParaRPr lang="en-US"/>
        </a:p>
      </dgm:t>
    </dgm:pt>
    <dgm:pt modelId="{997FA73F-F4A8-4DF5-868A-15B7E8C66B40}">
      <dgm:prSet phldrT="[Text]"/>
      <dgm:spPr/>
      <dgm:t>
        <a:bodyPr/>
        <a:lstStyle/>
        <a:p>
          <a:r>
            <a:rPr lang="en-US" dirty="0" smtClean="0"/>
            <a:t>DPJP</a:t>
          </a:r>
          <a:endParaRPr lang="en-US" dirty="0"/>
        </a:p>
      </dgm:t>
    </dgm:pt>
    <dgm:pt modelId="{0EF50A86-1500-4D6D-AC20-AAB4F0E420C3}" type="parTrans" cxnId="{B66AE56E-1E85-45F5-BE4F-9FBF9A97A570}">
      <dgm:prSet/>
      <dgm:spPr/>
      <dgm:t>
        <a:bodyPr/>
        <a:lstStyle/>
        <a:p>
          <a:endParaRPr lang="en-US"/>
        </a:p>
      </dgm:t>
    </dgm:pt>
    <dgm:pt modelId="{EDB22880-EE20-440E-A214-0D78A8DE4ADB}" type="sibTrans" cxnId="{B66AE56E-1E85-45F5-BE4F-9FBF9A97A570}">
      <dgm:prSet/>
      <dgm:spPr/>
      <dgm:t>
        <a:bodyPr/>
        <a:lstStyle/>
        <a:p>
          <a:endParaRPr lang="en-US"/>
        </a:p>
      </dgm:t>
    </dgm:pt>
    <dgm:pt modelId="{FE896CF4-C2E8-47F1-B792-164DD0B1071F}">
      <dgm:prSet phldrT="[Text]"/>
      <dgm:spPr/>
      <dgm:t>
        <a:bodyPr/>
        <a:lstStyle/>
        <a:p>
          <a:r>
            <a:rPr lang="en-US" dirty="0" err="1" smtClean="0"/>
            <a:t>Apoteker</a:t>
          </a:r>
          <a:endParaRPr lang="en-US" dirty="0"/>
        </a:p>
      </dgm:t>
    </dgm:pt>
    <dgm:pt modelId="{5CF552AC-3A9B-44C9-9C87-A369A4334A1A}" type="parTrans" cxnId="{CC9F9499-D9A7-4485-942F-1212C51A9A10}">
      <dgm:prSet/>
      <dgm:spPr/>
      <dgm:t>
        <a:bodyPr/>
        <a:lstStyle/>
        <a:p>
          <a:endParaRPr lang="en-US"/>
        </a:p>
      </dgm:t>
    </dgm:pt>
    <dgm:pt modelId="{3AD0E90A-EFD1-46D2-A2FA-678863C74124}" type="sibTrans" cxnId="{CC9F9499-D9A7-4485-942F-1212C51A9A10}">
      <dgm:prSet/>
      <dgm:spPr/>
      <dgm:t>
        <a:bodyPr/>
        <a:lstStyle/>
        <a:p>
          <a:endParaRPr lang="en-US"/>
        </a:p>
      </dgm:t>
    </dgm:pt>
    <dgm:pt modelId="{6317D871-D492-446F-B2F3-E6D5B328160F}">
      <dgm:prSet phldrT="[Text]"/>
      <dgm:spPr/>
      <dgm:t>
        <a:bodyPr/>
        <a:lstStyle/>
        <a:p>
          <a:r>
            <a:rPr lang="en-US" dirty="0" smtClean="0"/>
            <a:t>Ahli </a:t>
          </a:r>
          <a:r>
            <a:rPr lang="en-US" dirty="0" err="1" smtClean="0"/>
            <a:t>gizi</a:t>
          </a:r>
          <a:endParaRPr lang="en-US" dirty="0"/>
        </a:p>
      </dgm:t>
    </dgm:pt>
    <dgm:pt modelId="{3CAAD177-D344-4F63-98C2-7B0BA955AD6D}" type="parTrans" cxnId="{96219307-B5F0-4BFB-BCF8-16EDCFAD4568}">
      <dgm:prSet/>
      <dgm:spPr/>
      <dgm:t>
        <a:bodyPr/>
        <a:lstStyle/>
        <a:p>
          <a:endParaRPr lang="en-US"/>
        </a:p>
      </dgm:t>
    </dgm:pt>
    <dgm:pt modelId="{745B1FF5-39B6-4B85-B5BF-4263207D4192}" type="sibTrans" cxnId="{96219307-B5F0-4BFB-BCF8-16EDCFAD4568}">
      <dgm:prSet/>
      <dgm:spPr/>
      <dgm:t>
        <a:bodyPr/>
        <a:lstStyle/>
        <a:p>
          <a:endParaRPr lang="en-US"/>
        </a:p>
      </dgm:t>
    </dgm:pt>
    <dgm:pt modelId="{409CE211-7FAD-4CAA-ACB8-C5EDFD4BA03A}">
      <dgm:prSet phldrT="[Text]"/>
      <dgm:spPr/>
      <dgm:t>
        <a:bodyPr/>
        <a:lstStyle/>
        <a:p>
          <a:r>
            <a:rPr lang="en-US" dirty="0" err="1" smtClean="0"/>
            <a:t>Analis</a:t>
          </a:r>
          <a:endParaRPr lang="en-US" dirty="0"/>
        </a:p>
      </dgm:t>
    </dgm:pt>
    <dgm:pt modelId="{E6BE8012-36F4-4B06-BC28-E3719B63849D}" type="parTrans" cxnId="{F2FB9F7B-321A-4939-B8B9-B6689B1D3C7D}">
      <dgm:prSet/>
      <dgm:spPr/>
      <dgm:t>
        <a:bodyPr/>
        <a:lstStyle/>
        <a:p>
          <a:endParaRPr lang="en-US"/>
        </a:p>
      </dgm:t>
    </dgm:pt>
    <dgm:pt modelId="{26EE75EE-D14D-49A4-B50B-C5A327B23484}" type="sibTrans" cxnId="{F2FB9F7B-321A-4939-B8B9-B6689B1D3C7D}">
      <dgm:prSet/>
      <dgm:spPr/>
      <dgm:t>
        <a:bodyPr/>
        <a:lstStyle/>
        <a:p>
          <a:endParaRPr lang="en-US"/>
        </a:p>
      </dgm:t>
    </dgm:pt>
    <dgm:pt modelId="{EAF38DFC-ECBD-44A9-93FF-09B314EF7AD3}">
      <dgm:prSet phldrT="[Text]"/>
      <dgm:spPr/>
      <dgm:t>
        <a:bodyPr/>
        <a:lstStyle/>
        <a:p>
          <a:r>
            <a:rPr lang="en-US" dirty="0" err="1" smtClean="0"/>
            <a:t>Lainnya</a:t>
          </a:r>
          <a:endParaRPr lang="en-US" dirty="0"/>
        </a:p>
      </dgm:t>
    </dgm:pt>
    <dgm:pt modelId="{E5488009-0347-474C-B5F8-3CA898D012DA}" type="parTrans" cxnId="{BD97B3DE-433F-47D6-9623-A9A4267E41E2}">
      <dgm:prSet/>
      <dgm:spPr/>
      <dgm:t>
        <a:bodyPr/>
        <a:lstStyle/>
        <a:p>
          <a:endParaRPr lang="en-US"/>
        </a:p>
      </dgm:t>
    </dgm:pt>
    <dgm:pt modelId="{9839318E-5BA8-4B25-8351-3BC25A2F2DB0}" type="sibTrans" cxnId="{BD97B3DE-433F-47D6-9623-A9A4267E41E2}">
      <dgm:prSet/>
      <dgm:spPr/>
      <dgm:t>
        <a:bodyPr/>
        <a:lstStyle/>
        <a:p>
          <a:endParaRPr lang="en-US"/>
        </a:p>
      </dgm:t>
    </dgm:pt>
    <dgm:pt modelId="{E82BEC1B-8F06-49BB-90A2-470D5A20BC5A}">
      <dgm:prSet phldrT="[Text]"/>
      <dgm:spPr/>
      <dgm:t>
        <a:bodyPr/>
        <a:lstStyle/>
        <a:p>
          <a:r>
            <a:rPr lang="en-US" dirty="0" err="1" smtClean="0"/>
            <a:t>Radiografer</a:t>
          </a:r>
          <a:endParaRPr lang="en-US" dirty="0"/>
        </a:p>
      </dgm:t>
    </dgm:pt>
    <dgm:pt modelId="{ADDE6103-1915-4872-96CB-41C33FCC664D}" type="parTrans" cxnId="{682BDECC-10D6-40FB-932F-7084CCBB942B}">
      <dgm:prSet/>
      <dgm:spPr/>
      <dgm:t>
        <a:bodyPr/>
        <a:lstStyle/>
        <a:p>
          <a:endParaRPr lang="en-US"/>
        </a:p>
      </dgm:t>
    </dgm:pt>
    <dgm:pt modelId="{77F8ACCB-73B7-40C9-8E8F-BEF47C78ECB4}" type="sibTrans" cxnId="{682BDECC-10D6-40FB-932F-7084CCBB942B}">
      <dgm:prSet/>
      <dgm:spPr/>
      <dgm:t>
        <a:bodyPr/>
        <a:lstStyle/>
        <a:p>
          <a:endParaRPr lang="en-US"/>
        </a:p>
      </dgm:t>
    </dgm:pt>
    <dgm:pt modelId="{9ADF4C81-485F-4C55-B2CA-8F9064BE3FFA}">
      <dgm:prSet phldrT="[Text]"/>
      <dgm:spPr/>
      <dgm:t>
        <a:bodyPr/>
        <a:lstStyle/>
        <a:p>
          <a:r>
            <a:rPr lang="en-US" dirty="0" err="1" smtClean="0"/>
            <a:t>Fisioterapis</a:t>
          </a:r>
          <a:endParaRPr lang="en-US" dirty="0"/>
        </a:p>
      </dgm:t>
    </dgm:pt>
    <dgm:pt modelId="{3AB0BD68-E62B-40F7-B04D-C9E3118DB6B3}" type="parTrans" cxnId="{B790FBDE-2843-492F-8068-23D216BBFAE8}">
      <dgm:prSet/>
      <dgm:spPr/>
      <dgm:t>
        <a:bodyPr/>
        <a:lstStyle/>
        <a:p>
          <a:endParaRPr lang="en-US"/>
        </a:p>
      </dgm:t>
    </dgm:pt>
    <dgm:pt modelId="{0185CCBD-3BAE-45D2-978B-0BDD8E6EEE51}" type="sibTrans" cxnId="{B790FBDE-2843-492F-8068-23D216BBFAE8}">
      <dgm:prSet/>
      <dgm:spPr/>
      <dgm:t>
        <a:bodyPr/>
        <a:lstStyle/>
        <a:p>
          <a:endParaRPr lang="en-US"/>
        </a:p>
      </dgm:t>
    </dgm:pt>
    <dgm:pt modelId="{9B948689-2AE2-46AE-988F-2DD1BC18FA68}" type="pres">
      <dgm:prSet presAssocID="{867B9A6E-AEAF-42A5-97A4-5FE4BF5FCE7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F1B4FF2-BD21-4BD6-94DA-276F8C67FCC1}" type="pres">
      <dgm:prSet presAssocID="{A00CAA67-849A-48F0-95C3-000F035E9EE5}" presName="centerShape" presStyleLbl="node0" presStyleIdx="0" presStyleCnt="1"/>
      <dgm:spPr/>
    </dgm:pt>
    <dgm:pt modelId="{5C306464-50DF-42FD-B1A7-F19A1EF020E6}" type="pres">
      <dgm:prSet presAssocID="{3D71C7D2-1468-4904-B65B-53ABA554E0AC}" presName="parTrans" presStyleLbl="sibTrans2D1" presStyleIdx="0" presStyleCnt="8" custAng="10800000" custFlipVert="1" custFlipHor="0" custScaleX="121167" custScaleY="58504"/>
      <dgm:spPr>
        <a:prstGeom prst="leftRightArrow">
          <a:avLst/>
        </a:prstGeom>
      </dgm:spPr>
    </dgm:pt>
    <dgm:pt modelId="{850C74F2-2F03-4835-B741-56B85BEC541D}" type="pres">
      <dgm:prSet presAssocID="{3D71C7D2-1468-4904-B65B-53ABA554E0AC}" presName="connectorText" presStyleLbl="sibTrans2D1" presStyleIdx="0" presStyleCnt="8"/>
      <dgm:spPr/>
    </dgm:pt>
    <dgm:pt modelId="{2B580966-7A70-4465-A659-1D8DA93855EE}" type="pres">
      <dgm:prSet presAssocID="{6C12274F-5643-4FEB-AB39-DE9CA45D3AD0}" presName="node" presStyleLbl="node1" presStyleIdx="0" presStyleCnt="8">
        <dgm:presLayoutVars>
          <dgm:bulletEnabled val="1"/>
        </dgm:presLayoutVars>
      </dgm:prSet>
      <dgm:spPr/>
    </dgm:pt>
    <dgm:pt modelId="{948699D5-A60C-4482-A8BD-4095B99E389A}" type="pres">
      <dgm:prSet presAssocID="{0EF50A86-1500-4D6D-AC20-AAB4F0E420C3}" presName="parTrans" presStyleLbl="sibTrans2D1" presStyleIdx="1" presStyleCnt="8" custFlipVert="1" custFlipHor="1" custScaleX="152994" custScaleY="83894"/>
      <dgm:spPr>
        <a:prstGeom prst="leftRightArrow">
          <a:avLst/>
        </a:prstGeom>
      </dgm:spPr>
    </dgm:pt>
    <dgm:pt modelId="{73D25B43-DD7E-47F1-A24D-BBB77B0D7F1E}" type="pres">
      <dgm:prSet presAssocID="{0EF50A86-1500-4D6D-AC20-AAB4F0E420C3}" presName="connectorText" presStyleLbl="sibTrans2D1" presStyleIdx="1" presStyleCnt="8"/>
      <dgm:spPr/>
    </dgm:pt>
    <dgm:pt modelId="{C34E4CCA-9DC8-454A-8532-CBD6DE6CD0F9}" type="pres">
      <dgm:prSet presAssocID="{997FA73F-F4A8-4DF5-868A-15B7E8C66B40}" presName="node" presStyleLbl="node1" presStyleIdx="1" presStyleCnt="8">
        <dgm:presLayoutVars>
          <dgm:bulletEnabled val="1"/>
        </dgm:presLayoutVars>
      </dgm:prSet>
      <dgm:spPr/>
    </dgm:pt>
    <dgm:pt modelId="{373CF682-BB83-4AC5-A393-2E1AE29D9A5D}" type="pres">
      <dgm:prSet presAssocID="{5CF552AC-3A9B-44C9-9C87-A369A4334A1A}" presName="parTrans" presStyleLbl="sibTrans2D1" presStyleIdx="2" presStyleCnt="8" custFlipVert="1" custFlipHor="1" custScaleX="133202" custScaleY="69059" custLinFactNeighborX="-12933" custLinFactNeighborY="-4473"/>
      <dgm:spPr>
        <a:prstGeom prst="leftRightArrow">
          <a:avLst/>
        </a:prstGeom>
      </dgm:spPr>
    </dgm:pt>
    <dgm:pt modelId="{538FDE2D-F1DE-48FE-A5F3-BE6D0269BE2D}" type="pres">
      <dgm:prSet presAssocID="{5CF552AC-3A9B-44C9-9C87-A369A4334A1A}" presName="connectorText" presStyleLbl="sibTrans2D1" presStyleIdx="2" presStyleCnt="8"/>
      <dgm:spPr/>
    </dgm:pt>
    <dgm:pt modelId="{8B4495A7-BE7B-4325-B760-1094800D980C}" type="pres">
      <dgm:prSet presAssocID="{FE896CF4-C2E8-47F1-B792-164DD0B1071F}" presName="node" presStyleLbl="node1" presStyleIdx="2" presStyleCnt="8">
        <dgm:presLayoutVars>
          <dgm:bulletEnabled val="1"/>
        </dgm:presLayoutVars>
      </dgm:prSet>
      <dgm:spPr/>
    </dgm:pt>
    <dgm:pt modelId="{3F0A31D7-D9E8-4FAE-B1B5-95E706F2A8EA}" type="pres">
      <dgm:prSet presAssocID="{3CAAD177-D344-4F63-98C2-7B0BA955AD6D}" presName="parTrans" presStyleLbl="sibTrans2D1" presStyleIdx="3" presStyleCnt="8" custAng="10427499" custFlipHor="0" custScaleX="131292" custScaleY="75619"/>
      <dgm:spPr>
        <a:prstGeom prst="leftRightArrow">
          <a:avLst/>
        </a:prstGeom>
      </dgm:spPr>
    </dgm:pt>
    <dgm:pt modelId="{D02B17B2-AF05-42FD-95A4-150B3F8498E2}" type="pres">
      <dgm:prSet presAssocID="{3CAAD177-D344-4F63-98C2-7B0BA955AD6D}" presName="connectorText" presStyleLbl="sibTrans2D1" presStyleIdx="3" presStyleCnt="8"/>
      <dgm:spPr/>
    </dgm:pt>
    <dgm:pt modelId="{2DC80ED8-FEBE-40D6-AAFF-19870A054658}" type="pres">
      <dgm:prSet presAssocID="{6317D871-D492-446F-B2F3-E6D5B328160F}" presName="node" presStyleLbl="node1" presStyleIdx="3" presStyleCnt="8">
        <dgm:presLayoutVars>
          <dgm:bulletEnabled val="1"/>
        </dgm:presLayoutVars>
      </dgm:prSet>
      <dgm:spPr/>
    </dgm:pt>
    <dgm:pt modelId="{0F3FC7A0-2AAE-49CD-9E86-CC0EC7BD05C9}" type="pres">
      <dgm:prSet presAssocID="{E6BE8012-36F4-4B06-BC28-E3719B63849D}" presName="parTrans" presStyleLbl="sibTrans2D1" presStyleIdx="4" presStyleCnt="8" custAng="10800000" custScaleX="113982" custScaleY="58505"/>
      <dgm:spPr>
        <a:prstGeom prst="leftRightArrow">
          <a:avLst/>
        </a:prstGeom>
      </dgm:spPr>
    </dgm:pt>
    <dgm:pt modelId="{AB495F4A-FC50-445A-B360-B10704849035}" type="pres">
      <dgm:prSet presAssocID="{E6BE8012-36F4-4B06-BC28-E3719B63849D}" presName="connectorText" presStyleLbl="sibTrans2D1" presStyleIdx="4" presStyleCnt="8"/>
      <dgm:spPr/>
    </dgm:pt>
    <dgm:pt modelId="{DDBB04AA-CF97-473E-9F75-DF653BBDE5A5}" type="pres">
      <dgm:prSet presAssocID="{409CE211-7FAD-4CAA-ACB8-C5EDFD4BA03A}" presName="node" presStyleLbl="node1" presStyleIdx="4" presStyleCnt="8">
        <dgm:presLayoutVars>
          <dgm:bulletEnabled val="1"/>
        </dgm:presLayoutVars>
      </dgm:prSet>
      <dgm:spPr/>
    </dgm:pt>
    <dgm:pt modelId="{912B62B7-C325-4901-99E8-A42510A62BA4}" type="pres">
      <dgm:prSet presAssocID="{E5488009-0347-474C-B5F8-3CA898D012DA}" presName="parTrans" presStyleLbl="sibTrans2D1" presStyleIdx="5" presStyleCnt="8" custAng="11720669" custScaleX="146327" custScaleY="85207"/>
      <dgm:spPr>
        <a:prstGeom prst="leftRightArrow">
          <a:avLst/>
        </a:prstGeom>
      </dgm:spPr>
    </dgm:pt>
    <dgm:pt modelId="{9ECB5E43-3739-4C0A-BBF1-E8CF83622519}" type="pres">
      <dgm:prSet presAssocID="{E5488009-0347-474C-B5F8-3CA898D012DA}" presName="connectorText" presStyleLbl="sibTrans2D1" presStyleIdx="5" presStyleCnt="8"/>
      <dgm:spPr/>
    </dgm:pt>
    <dgm:pt modelId="{1210F4EB-ED83-4C0B-9CF1-C76F0A0AE256}" type="pres">
      <dgm:prSet presAssocID="{EAF38DFC-ECBD-44A9-93FF-09B314EF7AD3}" presName="node" presStyleLbl="node1" presStyleIdx="5" presStyleCnt="8">
        <dgm:presLayoutVars>
          <dgm:bulletEnabled val="1"/>
        </dgm:presLayoutVars>
      </dgm:prSet>
      <dgm:spPr/>
    </dgm:pt>
    <dgm:pt modelId="{542E7ACC-7AED-4A6F-AA3A-B97382778A55}" type="pres">
      <dgm:prSet presAssocID="{ADDE6103-1915-4872-96CB-41C33FCC664D}" presName="parTrans" presStyleLbl="sibTrans2D1" presStyleIdx="6" presStyleCnt="8" custAng="11204520" custScaleX="148786" custScaleY="73389"/>
      <dgm:spPr>
        <a:prstGeom prst="leftRightArrow">
          <a:avLst/>
        </a:prstGeom>
      </dgm:spPr>
    </dgm:pt>
    <dgm:pt modelId="{B21B2F9A-F00B-47E8-A919-DA9382C52FE4}" type="pres">
      <dgm:prSet presAssocID="{ADDE6103-1915-4872-96CB-41C33FCC664D}" presName="connectorText" presStyleLbl="sibTrans2D1" presStyleIdx="6" presStyleCnt="8"/>
      <dgm:spPr/>
    </dgm:pt>
    <dgm:pt modelId="{972665DD-BFEF-41BC-BF53-4B9EC5C956FD}" type="pres">
      <dgm:prSet presAssocID="{E82BEC1B-8F06-49BB-90A2-470D5A20BC5A}" presName="node" presStyleLbl="node1" presStyleIdx="6" presStyleCnt="8">
        <dgm:presLayoutVars>
          <dgm:bulletEnabled val="1"/>
        </dgm:presLayoutVars>
      </dgm:prSet>
      <dgm:spPr/>
    </dgm:pt>
    <dgm:pt modelId="{26322A6E-7B19-4EB2-A89B-DA2DE50EF4F5}" type="pres">
      <dgm:prSet presAssocID="{3AB0BD68-E62B-40F7-B04D-C9E3118DB6B3}" presName="parTrans" presStyleLbl="sibTrans2D1" presStyleIdx="7" presStyleCnt="8" custFlipVert="1" custFlipHor="1" custScaleX="116763" custScaleY="55158"/>
      <dgm:spPr>
        <a:prstGeom prst="leftRightArrow">
          <a:avLst/>
        </a:prstGeom>
      </dgm:spPr>
    </dgm:pt>
    <dgm:pt modelId="{36C1B874-FB9E-40EF-A791-6C0371595292}" type="pres">
      <dgm:prSet presAssocID="{3AB0BD68-E62B-40F7-B04D-C9E3118DB6B3}" presName="connectorText" presStyleLbl="sibTrans2D1" presStyleIdx="7" presStyleCnt="8"/>
      <dgm:spPr/>
    </dgm:pt>
    <dgm:pt modelId="{B517AFA8-E965-4185-88FD-6651EDD54D52}" type="pres">
      <dgm:prSet presAssocID="{9ADF4C81-485F-4C55-B2CA-8F9064BE3FFA}" presName="node" presStyleLbl="node1" presStyleIdx="7" presStyleCnt="8">
        <dgm:presLayoutVars>
          <dgm:bulletEnabled val="1"/>
        </dgm:presLayoutVars>
      </dgm:prSet>
      <dgm:spPr/>
    </dgm:pt>
  </dgm:ptLst>
  <dgm:cxnLst>
    <dgm:cxn modelId="{3E809F5F-BF5A-4A81-A96E-1AE1F7C19558}" type="presOf" srcId="{867B9A6E-AEAF-42A5-97A4-5FE4BF5FCE7E}" destId="{9B948689-2AE2-46AE-988F-2DD1BC18FA68}" srcOrd="0" destOrd="0" presId="urn:microsoft.com/office/officeart/2005/8/layout/radial5"/>
    <dgm:cxn modelId="{F2FB9F7B-321A-4939-B8B9-B6689B1D3C7D}" srcId="{A00CAA67-849A-48F0-95C3-000F035E9EE5}" destId="{409CE211-7FAD-4CAA-ACB8-C5EDFD4BA03A}" srcOrd="4" destOrd="0" parTransId="{E6BE8012-36F4-4B06-BC28-E3719B63849D}" sibTransId="{26EE75EE-D14D-49A4-B50B-C5A327B23484}"/>
    <dgm:cxn modelId="{6590FB70-2938-42E7-A7F1-4A25B613BC09}" type="presOf" srcId="{FE896CF4-C2E8-47F1-B792-164DD0B1071F}" destId="{8B4495A7-BE7B-4325-B760-1094800D980C}" srcOrd="0" destOrd="0" presId="urn:microsoft.com/office/officeart/2005/8/layout/radial5"/>
    <dgm:cxn modelId="{38EFA2F9-6D20-44B8-8B6E-8414B1675F2C}" type="presOf" srcId="{3CAAD177-D344-4F63-98C2-7B0BA955AD6D}" destId="{3F0A31D7-D9E8-4FAE-B1B5-95E706F2A8EA}" srcOrd="0" destOrd="0" presId="urn:microsoft.com/office/officeart/2005/8/layout/radial5"/>
    <dgm:cxn modelId="{E5062247-4F91-4C73-9CFD-12B1D407F44B}" srcId="{A00CAA67-849A-48F0-95C3-000F035E9EE5}" destId="{6C12274F-5643-4FEB-AB39-DE9CA45D3AD0}" srcOrd="0" destOrd="0" parTransId="{3D71C7D2-1468-4904-B65B-53ABA554E0AC}" sibTransId="{48E4B8EB-B404-416E-8D62-79BCC65B6BE9}"/>
    <dgm:cxn modelId="{38F2724F-58D1-4E7A-91D1-91AA62D7939D}" type="presOf" srcId="{0EF50A86-1500-4D6D-AC20-AAB4F0E420C3}" destId="{948699D5-A60C-4482-A8BD-4095B99E389A}" srcOrd="0" destOrd="0" presId="urn:microsoft.com/office/officeart/2005/8/layout/radial5"/>
    <dgm:cxn modelId="{1DE28E45-F60E-4318-88F5-919530945A60}" type="presOf" srcId="{6317D871-D492-446F-B2F3-E6D5B328160F}" destId="{2DC80ED8-FEBE-40D6-AAFF-19870A054658}" srcOrd="0" destOrd="0" presId="urn:microsoft.com/office/officeart/2005/8/layout/radial5"/>
    <dgm:cxn modelId="{8821A6DF-1F6C-4045-BFA3-AC1CAB2FA9D0}" type="presOf" srcId="{3AB0BD68-E62B-40F7-B04D-C9E3118DB6B3}" destId="{36C1B874-FB9E-40EF-A791-6C0371595292}" srcOrd="1" destOrd="0" presId="urn:microsoft.com/office/officeart/2005/8/layout/radial5"/>
    <dgm:cxn modelId="{C398C482-E0B4-482E-8D98-48EEC4479099}" type="presOf" srcId="{EAF38DFC-ECBD-44A9-93FF-09B314EF7AD3}" destId="{1210F4EB-ED83-4C0B-9CF1-C76F0A0AE256}" srcOrd="0" destOrd="0" presId="urn:microsoft.com/office/officeart/2005/8/layout/radial5"/>
    <dgm:cxn modelId="{2E61911B-DA48-480F-91EF-57E58D13E631}" type="presOf" srcId="{3CAAD177-D344-4F63-98C2-7B0BA955AD6D}" destId="{D02B17B2-AF05-42FD-95A4-150B3F8498E2}" srcOrd="1" destOrd="0" presId="urn:microsoft.com/office/officeart/2005/8/layout/radial5"/>
    <dgm:cxn modelId="{B66AE56E-1E85-45F5-BE4F-9FBF9A97A570}" srcId="{A00CAA67-849A-48F0-95C3-000F035E9EE5}" destId="{997FA73F-F4A8-4DF5-868A-15B7E8C66B40}" srcOrd="1" destOrd="0" parTransId="{0EF50A86-1500-4D6D-AC20-AAB4F0E420C3}" sibTransId="{EDB22880-EE20-440E-A214-0D78A8DE4ADB}"/>
    <dgm:cxn modelId="{077D89CA-2D2A-4324-BAF1-735D09599B70}" type="presOf" srcId="{3D71C7D2-1468-4904-B65B-53ABA554E0AC}" destId="{850C74F2-2F03-4835-B741-56B85BEC541D}" srcOrd="1" destOrd="0" presId="urn:microsoft.com/office/officeart/2005/8/layout/radial5"/>
    <dgm:cxn modelId="{0815005B-94E0-4B31-9D00-17A721AD132C}" type="presOf" srcId="{A00CAA67-849A-48F0-95C3-000F035E9EE5}" destId="{6F1B4FF2-BD21-4BD6-94DA-276F8C67FCC1}" srcOrd="0" destOrd="0" presId="urn:microsoft.com/office/officeart/2005/8/layout/radial5"/>
    <dgm:cxn modelId="{1F3708C1-ECE1-4DE4-B9A3-AAD3E94C1253}" type="presOf" srcId="{E6BE8012-36F4-4B06-BC28-E3719B63849D}" destId="{0F3FC7A0-2AAE-49CD-9E86-CC0EC7BD05C9}" srcOrd="0" destOrd="0" presId="urn:microsoft.com/office/officeart/2005/8/layout/radial5"/>
    <dgm:cxn modelId="{BD97B3DE-433F-47D6-9623-A9A4267E41E2}" srcId="{A00CAA67-849A-48F0-95C3-000F035E9EE5}" destId="{EAF38DFC-ECBD-44A9-93FF-09B314EF7AD3}" srcOrd="5" destOrd="0" parTransId="{E5488009-0347-474C-B5F8-3CA898D012DA}" sibTransId="{9839318E-5BA8-4B25-8351-3BC25A2F2DB0}"/>
    <dgm:cxn modelId="{C3B174B6-8AD6-46C5-AC61-AC6C402570A8}" srcId="{867B9A6E-AEAF-42A5-97A4-5FE4BF5FCE7E}" destId="{A00CAA67-849A-48F0-95C3-000F035E9EE5}" srcOrd="0" destOrd="0" parTransId="{248EC399-8F4F-4186-9532-C0818247120E}" sibTransId="{AC8B5B52-56EB-4B94-AD96-BB7F47379858}"/>
    <dgm:cxn modelId="{96219307-B5F0-4BFB-BCF8-16EDCFAD4568}" srcId="{A00CAA67-849A-48F0-95C3-000F035E9EE5}" destId="{6317D871-D492-446F-B2F3-E6D5B328160F}" srcOrd="3" destOrd="0" parTransId="{3CAAD177-D344-4F63-98C2-7B0BA955AD6D}" sibTransId="{745B1FF5-39B6-4B85-B5BF-4263207D4192}"/>
    <dgm:cxn modelId="{BE726A94-E730-4AD2-8DF6-230F1ECBABDF}" type="presOf" srcId="{E6BE8012-36F4-4B06-BC28-E3719B63849D}" destId="{AB495F4A-FC50-445A-B360-B10704849035}" srcOrd="1" destOrd="0" presId="urn:microsoft.com/office/officeart/2005/8/layout/radial5"/>
    <dgm:cxn modelId="{5013C35F-4CB7-4BEF-95B3-01FA1160E2E7}" type="presOf" srcId="{E5488009-0347-474C-B5F8-3CA898D012DA}" destId="{912B62B7-C325-4901-99E8-A42510A62BA4}" srcOrd="0" destOrd="0" presId="urn:microsoft.com/office/officeart/2005/8/layout/radial5"/>
    <dgm:cxn modelId="{981FA948-3FFB-4466-BA10-362574891556}" type="presOf" srcId="{3D71C7D2-1468-4904-B65B-53ABA554E0AC}" destId="{5C306464-50DF-42FD-B1A7-F19A1EF020E6}" srcOrd="0" destOrd="0" presId="urn:microsoft.com/office/officeart/2005/8/layout/radial5"/>
    <dgm:cxn modelId="{62C02BE3-A64B-4B37-A008-4D26A2168B55}" type="presOf" srcId="{3AB0BD68-E62B-40F7-B04D-C9E3118DB6B3}" destId="{26322A6E-7B19-4EB2-A89B-DA2DE50EF4F5}" srcOrd="0" destOrd="0" presId="urn:microsoft.com/office/officeart/2005/8/layout/radial5"/>
    <dgm:cxn modelId="{F4380436-EB0F-43B6-8979-BCDDD7563F6E}" type="presOf" srcId="{9ADF4C81-485F-4C55-B2CA-8F9064BE3FFA}" destId="{B517AFA8-E965-4185-88FD-6651EDD54D52}" srcOrd="0" destOrd="0" presId="urn:microsoft.com/office/officeart/2005/8/layout/radial5"/>
    <dgm:cxn modelId="{75F60358-010D-4263-B27C-4EB5E34342F2}" type="presOf" srcId="{997FA73F-F4A8-4DF5-868A-15B7E8C66B40}" destId="{C34E4CCA-9DC8-454A-8532-CBD6DE6CD0F9}" srcOrd="0" destOrd="0" presId="urn:microsoft.com/office/officeart/2005/8/layout/radial5"/>
    <dgm:cxn modelId="{1554E739-81F8-4002-B8DD-0A2526445301}" type="presOf" srcId="{E82BEC1B-8F06-49BB-90A2-470D5A20BC5A}" destId="{972665DD-BFEF-41BC-BF53-4B9EC5C956FD}" srcOrd="0" destOrd="0" presId="urn:microsoft.com/office/officeart/2005/8/layout/radial5"/>
    <dgm:cxn modelId="{CC9F9499-D9A7-4485-942F-1212C51A9A10}" srcId="{A00CAA67-849A-48F0-95C3-000F035E9EE5}" destId="{FE896CF4-C2E8-47F1-B792-164DD0B1071F}" srcOrd="2" destOrd="0" parTransId="{5CF552AC-3A9B-44C9-9C87-A369A4334A1A}" sibTransId="{3AD0E90A-EFD1-46D2-A2FA-678863C74124}"/>
    <dgm:cxn modelId="{8605E307-1B21-4E64-B26B-238FF62EA530}" type="presOf" srcId="{0EF50A86-1500-4D6D-AC20-AAB4F0E420C3}" destId="{73D25B43-DD7E-47F1-A24D-BBB77B0D7F1E}" srcOrd="1" destOrd="0" presId="urn:microsoft.com/office/officeart/2005/8/layout/radial5"/>
    <dgm:cxn modelId="{682BDECC-10D6-40FB-932F-7084CCBB942B}" srcId="{A00CAA67-849A-48F0-95C3-000F035E9EE5}" destId="{E82BEC1B-8F06-49BB-90A2-470D5A20BC5A}" srcOrd="6" destOrd="0" parTransId="{ADDE6103-1915-4872-96CB-41C33FCC664D}" sibTransId="{77F8ACCB-73B7-40C9-8E8F-BEF47C78ECB4}"/>
    <dgm:cxn modelId="{2306829B-AD13-413F-B0AC-C1E0D1FC0391}" type="presOf" srcId="{6C12274F-5643-4FEB-AB39-DE9CA45D3AD0}" destId="{2B580966-7A70-4465-A659-1D8DA93855EE}" srcOrd="0" destOrd="0" presId="urn:microsoft.com/office/officeart/2005/8/layout/radial5"/>
    <dgm:cxn modelId="{B8581FEC-EB3B-4681-AC66-8F66C202B72F}" type="presOf" srcId="{5CF552AC-3A9B-44C9-9C87-A369A4334A1A}" destId="{538FDE2D-F1DE-48FE-A5F3-BE6D0269BE2D}" srcOrd="1" destOrd="0" presId="urn:microsoft.com/office/officeart/2005/8/layout/radial5"/>
    <dgm:cxn modelId="{FCD64AE4-4ACB-4FFD-8F0E-727A9DC043A6}" type="presOf" srcId="{5CF552AC-3A9B-44C9-9C87-A369A4334A1A}" destId="{373CF682-BB83-4AC5-A393-2E1AE29D9A5D}" srcOrd="0" destOrd="0" presId="urn:microsoft.com/office/officeart/2005/8/layout/radial5"/>
    <dgm:cxn modelId="{D5465848-567E-4B93-8FDE-FCE2FB5C5DB2}" type="presOf" srcId="{E5488009-0347-474C-B5F8-3CA898D012DA}" destId="{9ECB5E43-3739-4C0A-BBF1-E8CF83622519}" srcOrd="1" destOrd="0" presId="urn:microsoft.com/office/officeart/2005/8/layout/radial5"/>
    <dgm:cxn modelId="{B790FBDE-2843-492F-8068-23D216BBFAE8}" srcId="{A00CAA67-849A-48F0-95C3-000F035E9EE5}" destId="{9ADF4C81-485F-4C55-B2CA-8F9064BE3FFA}" srcOrd="7" destOrd="0" parTransId="{3AB0BD68-E62B-40F7-B04D-C9E3118DB6B3}" sibTransId="{0185CCBD-3BAE-45D2-978B-0BDD8E6EEE51}"/>
    <dgm:cxn modelId="{64C6F3EB-CA6F-43D4-9C3D-55355FD45A46}" type="presOf" srcId="{ADDE6103-1915-4872-96CB-41C33FCC664D}" destId="{B21B2F9A-F00B-47E8-A919-DA9382C52FE4}" srcOrd="1" destOrd="0" presId="urn:microsoft.com/office/officeart/2005/8/layout/radial5"/>
    <dgm:cxn modelId="{F7A23F62-DAD0-43C7-99E6-8FE74A7698EA}" type="presOf" srcId="{409CE211-7FAD-4CAA-ACB8-C5EDFD4BA03A}" destId="{DDBB04AA-CF97-473E-9F75-DF653BBDE5A5}" srcOrd="0" destOrd="0" presId="urn:microsoft.com/office/officeart/2005/8/layout/radial5"/>
    <dgm:cxn modelId="{385AEBD1-3299-4F4D-80AB-B5BCF2DE5D76}" type="presOf" srcId="{ADDE6103-1915-4872-96CB-41C33FCC664D}" destId="{542E7ACC-7AED-4A6F-AA3A-B97382778A55}" srcOrd="0" destOrd="0" presId="urn:microsoft.com/office/officeart/2005/8/layout/radial5"/>
    <dgm:cxn modelId="{AC9C773C-B04D-45D5-B6E5-15DD7097F477}" type="presParOf" srcId="{9B948689-2AE2-46AE-988F-2DD1BC18FA68}" destId="{6F1B4FF2-BD21-4BD6-94DA-276F8C67FCC1}" srcOrd="0" destOrd="0" presId="urn:microsoft.com/office/officeart/2005/8/layout/radial5"/>
    <dgm:cxn modelId="{F3F1894D-CFDF-46F6-84D5-72CA82CF2CEF}" type="presParOf" srcId="{9B948689-2AE2-46AE-988F-2DD1BC18FA68}" destId="{5C306464-50DF-42FD-B1A7-F19A1EF020E6}" srcOrd="1" destOrd="0" presId="urn:microsoft.com/office/officeart/2005/8/layout/radial5"/>
    <dgm:cxn modelId="{44EF50EA-B98A-4E14-AE47-0CF2CA747F51}" type="presParOf" srcId="{5C306464-50DF-42FD-B1A7-F19A1EF020E6}" destId="{850C74F2-2F03-4835-B741-56B85BEC541D}" srcOrd="0" destOrd="0" presId="urn:microsoft.com/office/officeart/2005/8/layout/radial5"/>
    <dgm:cxn modelId="{DF2F7F52-2283-4479-9133-84D21F4D48D1}" type="presParOf" srcId="{9B948689-2AE2-46AE-988F-2DD1BC18FA68}" destId="{2B580966-7A70-4465-A659-1D8DA93855EE}" srcOrd="2" destOrd="0" presId="urn:microsoft.com/office/officeart/2005/8/layout/radial5"/>
    <dgm:cxn modelId="{51A5E991-C374-4872-A097-8054F44978A3}" type="presParOf" srcId="{9B948689-2AE2-46AE-988F-2DD1BC18FA68}" destId="{948699D5-A60C-4482-A8BD-4095B99E389A}" srcOrd="3" destOrd="0" presId="urn:microsoft.com/office/officeart/2005/8/layout/radial5"/>
    <dgm:cxn modelId="{1D3A0BE7-E626-4B30-93A0-731B3B92BC4E}" type="presParOf" srcId="{948699D5-A60C-4482-A8BD-4095B99E389A}" destId="{73D25B43-DD7E-47F1-A24D-BBB77B0D7F1E}" srcOrd="0" destOrd="0" presId="urn:microsoft.com/office/officeart/2005/8/layout/radial5"/>
    <dgm:cxn modelId="{1B2DC5F5-6655-4482-87BF-73C1099BFF38}" type="presParOf" srcId="{9B948689-2AE2-46AE-988F-2DD1BC18FA68}" destId="{C34E4CCA-9DC8-454A-8532-CBD6DE6CD0F9}" srcOrd="4" destOrd="0" presId="urn:microsoft.com/office/officeart/2005/8/layout/radial5"/>
    <dgm:cxn modelId="{D498B9D3-AE29-4EE1-BB9E-6999AF3528A0}" type="presParOf" srcId="{9B948689-2AE2-46AE-988F-2DD1BC18FA68}" destId="{373CF682-BB83-4AC5-A393-2E1AE29D9A5D}" srcOrd="5" destOrd="0" presId="urn:microsoft.com/office/officeart/2005/8/layout/radial5"/>
    <dgm:cxn modelId="{8F7FD5FA-0EFD-4B4E-A2DF-323F24646DE2}" type="presParOf" srcId="{373CF682-BB83-4AC5-A393-2E1AE29D9A5D}" destId="{538FDE2D-F1DE-48FE-A5F3-BE6D0269BE2D}" srcOrd="0" destOrd="0" presId="urn:microsoft.com/office/officeart/2005/8/layout/radial5"/>
    <dgm:cxn modelId="{A6D000BA-6BDC-4BB5-BE18-7A3B0DBBA290}" type="presParOf" srcId="{9B948689-2AE2-46AE-988F-2DD1BC18FA68}" destId="{8B4495A7-BE7B-4325-B760-1094800D980C}" srcOrd="6" destOrd="0" presId="urn:microsoft.com/office/officeart/2005/8/layout/radial5"/>
    <dgm:cxn modelId="{0F5B105D-201C-4824-B0AB-5E8FEB85E9D9}" type="presParOf" srcId="{9B948689-2AE2-46AE-988F-2DD1BC18FA68}" destId="{3F0A31D7-D9E8-4FAE-B1B5-95E706F2A8EA}" srcOrd="7" destOrd="0" presId="urn:microsoft.com/office/officeart/2005/8/layout/radial5"/>
    <dgm:cxn modelId="{449176CE-FCAD-45B7-AB84-CE7C6263D444}" type="presParOf" srcId="{3F0A31D7-D9E8-4FAE-B1B5-95E706F2A8EA}" destId="{D02B17B2-AF05-42FD-95A4-150B3F8498E2}" srcOrd="0" destOrd="0" presId="urn:microsoft.com/office/officeart/2005/8/layout/radial5"/>
    <dgm:cxn modelId="{88188FD4-01A5-4802-9772-71B38532600F}" type="presParOf" srcId="{9B948689-2AE2-46AE-988F-2DD1BC18FA68}" destId="{2DC80ED8-FEBE-40D6-AAFF-19870A054658}" srcOrd="8" destOrd="0" presId="urn:microsoft.com/office/officeart/2005/8/layout/radial5"/>
    <dgm:cxn modelId="{B25F2BF0-BE46-49A4-9059-4F75F9998470}" type="presParOf" srcId="{9B948689-2AE2-46AE-988F-2DD1BC18FA68}" destId="{0F3FC7A0-2AAE-49CD-9E86-CC0EC7BD05C9}" srcOrd="9" destOrd="0" presId="urn:microsoft.com/office/officeart/2005/8/layout/radial5"/>
    <dgm:cxn modelId="{DA385A26-0C03-47EB-A1C4-B7C40E89C262}" type="presParOf" srcId="{0F3FC7A0-2AAE-49CD-9E86-CC0EC7BD05C9}" destId="{AB495F4A-FC50-445A-B360-B10704849035}" srcOrd="0" destOrd="0" presId="urn:microsoft.com/office/officeart/2005/8/layout/radial5"/>
    <dgm:cxn modelId="{5021AB06-4621-4E94-9BE3-A86DDB2ED286}" type="presParOf" srcId="{9B948689-2AE2-46AE-988F-2DD1BC18FA68}" destId="{DDBB04AA-CF97-473E-9F75-DF653BBDE5A5}" srcOrd="10" destOrd="0" presId="urn:microsoft.com/office/officeart/2005/8/layout/radial5"/>
    <dgm:cxn modelId="{A0E8A53E-5900-4A86-B60C-DD31D7BAC51E}" type="presParOf" srcId="{9B948689-2AE2-46AE-988F-2DD1BC18FA68}" destId="{912B62B7-C325-4901-99E8-A42510A62BA4}" srcOrd="11" destOrd="0" presId="urn:microsoft.com/office/officeart/2005/8/layout/radial5"/>
    <dgm:cxn modelId="{F53EE76D-3C56-4507-9749-0C6DB5B4DFF2}" type="presParOf" srcId="{912B62B7-C325-4901-99E8-A42510A62BA4}" destId="{9ECB5E43-3739-4C0A-BBF1-E8CF83622519}" srcOrd="0" destOrd="0" presId="urn:microsoft.com/office/officeart/2005/8/layout/radial5"/>
    <dgm:cxn modelId="{0119E3EA-A5BD-40D7-9065-9F3AB60FC56E}" type="presParOf" srcId="{9B948689-2AE2-46AE-988F-2DD1BC18FA68}" destId="{1210F4EB-ED83-4C0B-9CF1-C76F0A0AE256}" srcOrd="12" destOrd="0" presId="urn:microsoft.com/office/officeart/2005/8/layout/radial5"/>
    <dgm:cxn modelId="{0FF42BFB-8016-4B90-B676-03552D25F292}" type="presParOf" srcId="{9B948689-2AE2-46AE-988F-2DD1BC18FA68}" destId="{542E7ACC-7AED-4A6F-AA3A-B97382778A55}" srcOrd="13" destOrd="0" presId="urn:microsoft.com/office/officeart/2005/8/layout/radial5"/>
    <dgm:cxn modelId="{4E01CF37-985B-45CB-A9E7-1373821CD464}" type="presParOf" srcId="{542E7ACC-7AED-4A6F-AA3A-B97382778A55}" destId="{B21B2F9A-F00B-47E8-A919-DA9382C52FE4}" srcOrd="0" destOrd="0" presId="urn:microsoft.com/office/officeart/2005/8/layout/radial5"/>
    <dgm:cxn modelId="{770D1A45-31CC-4697-B150-1956B5A44BCF}" type="presParOf" srcId="{9B948689-2AE2-46AE-988F-2DD1BC18FA68}" destId="{972665DD-BFEF-41BC-BF53-4B9EC5C956FD}" srcOrd="14" destOrd="0" presId="urn:microsoft.com/office/officeart/2005/8/layout/radial5"/>
    <dgm:cxn modelId="{DC019E69-4068-4CCE-8463-D11393179CCA}" type="presParOf" srcId="{9B948689-2AE2-46AE-988F-2DD1BC18FA68}" destId="{26322A6E-7B19-4EB2-A89B-DA2DE50EF4F5}" srcOrd="15" destOrd="0" presId="urn:microsoft.com/office/officeart/2005/8/layout/radial5"/>
    <dgm:cxn modelId="{BAE5DDB9-70BA-47F5-9F97-1E9FFB30F5E8}" type="presParOf" srcId="{26322A6E-7B19-4EB2-A89B-DA2DE50EF4F5}" destId="{36C1B874-FB9E-40EF-A791-6C0371595292}" srcOrd="0" destOrd="0" presId="urn:microsoft.com/office/officeart/2005/8/layout/radial5"/>
    <dgm:cxn modelId="{11FE8B04-2665-4BE6-8E46-7CD77954CC3A}" type="presParOf" srcId="{9B948689-2AE2-46AE-988F-2DD1BC18FA68}" destId="{B517AFA8-E965-4185-88FD-6651EDD54D52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B6F874D-BEA3-4D89-9F11-D00EA187229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8CE974-6E75-40C3-914E-862C5046C190}">
      <dgm:prSet phldrT="[Text]"/>
      <dgm:spPr/>
      <dgm:t>
        <a:bodyPr/>
        <a:lstStyle/>
        <a:p>
          <a:r>
            <a:rPr lang="en-US" dirty="0" err="1" smtClean="0"/>
            <a:t>I.Sasaran</a:t>
          </a:r>
          <a:r>
            <a:rPr lang="en-US" dirty="0" smtClean="0"/>
            <a:t> </a:t>
          </a:r>
          <a:r>
            <a:rPr lang="en-US" dirty="0" err="1" smtClean="0"/>
            <a:t>Keselamatan</a:t>
          </a:r>
          <a:r>
            <a:rPr lang="en-US" dirty="0" smtClean="0"/>
            <a:t> </a:t>
          </a:r>
          <a:r>
            <a:rPr lang="en-US" dirty="0" err="1" smtClean="0"/>
            <a:t>Pasien</a:t>
          </a:r>
          <a:endParaRPr lang="en-US" dirty="0"/>
        </a:p>
      </dgm:t>
    </dgm:pt>
    <dgm:pt modelId="{A6485A8B-2F26-4CAD-B2D9-A7E1353E33A3}" type="parTrans" cxnId="{4BF2FB40-4FE0-4BB4-B21E-45142E639B9A}">
      <dgm:prSet/>
      <dgm:spPr/>
      <dgm:t>
        <a:bodyPr/>
        <a:lstStyle/>
        <a:p>
          <a:endParaRPr lang="en-US"/>
        </a:p>
      </dgm:t>
    </dgm:pt>
    <dgm:pt modelId="{A3982392-9233-473C-B113-8B08B5B35511}" type="sibTrans" cxnId="{4BF2FB40-4FE0-4BB4-B21E-45142E639B9A}">
      <dgm:prSet/>
      <dgm:spPr/>
      <dgm:t>
        <a:bodyPr/>
        <a:lstStyle/>
        <a:p>
          <a:endParaRPr lang="en-US"/>
        </a:p>
      </dgm:t>
    </dgm:pt>
    <dgm:pt modelId="{5D45F8BF-1481-48B1-835D-8D00928DECA8}">
      <dgm:prSet phldrT="[Text]"/>
      <dgm:spPr/>
      <dgm:t>
        <a:bodyPr/>
        <a:lstStyle/>
        <a:p>
          <a:r>
            <a:rPr lang="en-US" dirty="0" smtClean="0"/>
            <a:t>II. </a:t>
          </a:r>
          <a:r>
            <a:rPr lang="en-US" dirty="0" err="1" smtClean="0"/>
            <a:t>Standar</a:t>
          </a:r>
          <a:r>
            <a:rPr lang="en-US" dirty="0" smtClean="0"/>
            <a:t> </a:t>
          </a:r>
          <a:r>
            <a:rPr lang="en-US" dirty="0" err="1" smtClean="0"/>
            <a:t>Pelayanan</a:t>
          </a:r>
          <a:r>
            <a:rPr lang="en-US" dirty="0" smtClean="0"/>
            <a:t> </a:t>
          </a:r>
          <a:r>
            <a:rPr lang="en-US" dirty="0" err="1" smtClean="0"/>
            <a:t>Berfokus</a:t>
          </a:r>
          <a:r>
            <a:rPr lang="en-US" dirty="0" smtClean="0"/>
            <a:t> </a:t>
          </a:r>
          <a:r>
            <a:rPr lang="en-US" dirty="0" err="1" smtClean="0"/>
            <a:t>Pada</a:t>
          </a:r>
          <a:r>
            <a:rPr lang="en-US" dirty="0" smtClean="0"/>
            <a:t> </a:t>
          </a:r>
          <a:r>
            <a:rPr lang="en-US" dirty="0" err="1" smtClean="0"/>
            <a:t>Pasien</a:t>
          </a:r>
          <a:endParaRPr lang="en-US" dirty="0"/>
        </a:p>
      </dgm:t>
    </dgm:pt>
    <dgm:pt modelId="{C554FDC2-303A-40FC-8F51-C9D28B2095C7}" type="parTrans" cxnId="{0DA7CBD1-AE39-49AE-8CC3-ACB9484AB5BA}">
      <dgm:prSet/>
      <dgm:spPr/>
      <dgm:t>
        <a:bodyPr/>
        <a:lstStyle/>
        <a:p>
          <a:endParaRPr lang="en-US"/>
        </a:p>
      </dgm:t>
    </dgm:pt>
    <dgm:pt modelId="{E51F84B0-5770-4759-BA62-2B84BF7300E6}" type="sibTrans" cxnId="{0DA7CBD1-AE39-49AE-8CC3-ACB9484AB5BA}">
      <dgm:prSet/>
      <dgm:spPr/>
      <dgm:t>
        <a:bodyPr/>
        <a:lstStyle/>
        <a:p>
          <a:endParaRPr lang="en-US"/>
        </a:p>
      </dgm:t>
    </dgm:pt>
    <dgm:pt modelId="{BF2F37ED-18B0-48A5-AAA3-60C46E157787}">
      <dgm:prSet phldrT="[Text]"/>
      <dgm:spPr/>
      <dgm:t>
        <a:bodyPr/>
        <a:lstStyle/>
        <a:p>
          <a:r>
            <a:rPr lang="en-US" dirty="0" smtClean="0"/>
            <a:t>III. </a:t>
          </a:r>
          <a:r>
            <a:rPr lang="en-US" dirty="0" err="1" smtClean="0"/>
            <a:t>Standar</a:t>
          </a:r>
          <a:r>
            <a:rPr lang="en-US" dirty="0" smtClean="0"/>
            <a:t> </a:t>
          </a:r>
          <a:r>
            <a:rPr lang="en-US" dirty="0" err="1" smtClean="0"/>
            <a:t>Manajemen</a:t>
          </a:r>
          <a:r>
            <a:rPr lang="en-US" dirty="0" smtClean="0"/>
            <a:t> RS</a:t>
          </a:r>
          <a:endParaRPr lang="en-US" dirty="0"/>
        </a:p>
      </dgm:t>
    </dgm:pt>
    <dgm:pt modelId="{DBD49FB0-E5D3-4682-85FA-F03FF07FF7A7}" type="parTrans" cxnId="{F11E8363-3EC3-4D26-8FB1-7C60E713772E}">
      <dgm:prSet/>
      <dgm:spPr/>
      <dgm:t>
        <a:bodyPr/>
        <a:lstStyle/>
        <a:p>
          <a:endParaRPr lang="en-US"/>
        </a:p>
      </dgm:t>
    </dgm:pt>
    <dgm:pt modelId="{88C97EBE-057C-4DF6-A8F8-2F23B803883B}" type="sibTrans" cxnId="{F11E8363-3EC3-4D26-8FB1-7C60E713772E}">
      <dgm:prSet/>
      <dgm:spPr/>
      <dgm:t>
        <a:bodyPr/>
        <a:lstStyle/>
        <a:p>
          <a:endParaRPr lang="en-US"/>
        </a:p>
      </dgm:t>
    </dgm:pt>
    <dgm:pt modelId="{F5F9E542-DA54-4B08-9B9E-5FD0A2C1D117}">
      <dgm:prSet phldrT="[Text]"/>
      <dgm:spPr/>
      <dgm:t>
        <a:bodyPr/>
        <a:lstStyle/>
        <a:p>
          <a:r>
            <a:rPr lang="en-US" dirty="0" smtClean="0"/>
            <a:t>IV. Program Nasional</a:t>
          </a:r>
          <a:endParaRPr lang="en-US" dirty="0"/>
        </a:p>
      </dgm:t>
    </dgm:pt>
    <dgm:pt modelId="{29789926-4200-4731-A0D4-BFADC0A050EF}" type="parTrans" cxnId="{898382EF-B361-40B7-AB9F-0B5BEE65814D}">
      <dgm:prSet/>
      <dgm:spPr/>
      <dgm:t>
        <a:bodyPr/>
        <a:lstStyle/>
        <a:p>
          <a:endParaRPr lang="en-US"/>
        </a:p>
      </dgm:t>
    </dgm:pt>
    <dgm:pt modelId="{34CFDB66-9246-4996-A24A-2DDCE2339630}" type="sibTrans" cxnId="{898382EF-B361-40B7-AB9F-0B5BEE65814D}">
      <dgm:prSet/>
      <dgm:spPr/>
      <dgm:t>
        <a:bodyPr/>
        <a:lstStyle/>
        <a:p>
          <a:endParaRPr lang="en-US"/>
        </a:p>
      </dgm:t>
    </dgm:pt>
    <dgm:pt modelId="{508CEE8A-77EC-4B7A-A623-14ECA09DDD55}">
      <dgm:prSet phldrT="[Text]"/>
      <dgm:spPr/>
      <dgm:t>
        <a:bodyPr/>
        <a:lstStyle/>
        <a:p>
          <a:r>
            <a:rPr lang="en-US" dirty="0" smtClean="0"/>
            <a:t>V. </a:t>
          </a:r>
          <a:r>
            <a:rPr lang="en-US" dirty="0" err="1" smtClean="0"/>
            <a:t>Integrasi</a:t>
          </a:r>
          <a:r>
            <a:rPr lang="en-US" dirty="0" smtClean="0"/>
            <a:t> </a:t>
          </a:r>
          <a:r>
            <a:rPr lang="en-US" dirty="0" err="1" smtClean="0"/>
            <a:t>Pendidikan</a:t>
          </a:r>
          <a:r>
            <a:rPr lang="en-US" dirty="0" smtClean="0"/>
            <a:t> </a:t>
          </a:r>
          <a:r>
            <a:rPr lang="en-US" dirty="0" err="1" smtClean="0"/>
            <a:t>Kesehatan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 </a:t>
          </a:r>
          <a:r>
            <a:rPr lang="en-US" dirty="0" err="1" smtClean="0"/>
            <a:t>Pelayanan</a:t>
          </a:r>
          <a:r>
            <a:rPr lang="en-US" dirty="0" smtClean="0"/>
            <a:t> di RS</a:t>
          </a:r>
          <a:endParaRPr lang="en-US" dirty="0"/>
        </a:p>
      </dgm:t>
    </dgm:pt>
    <dgm:pt modelId="{C252DBBA-8D5A-4333-8DCC-0D0F0FEC3B5A}" type="parTrans" cxnId="{7CD745C1-192C-4A73-B247-D74C198F601D}">
      <dgm:prSet/>
      <dgm:spPr/>
      <dgm:t>
        <a:bodyPr/>
        <a:lstStyle/>
        <a:p>
          <a:endParaRPr lang="en-US"/>
        </a:p>
      </dgm:t>
    </dgm:pt>
    <dgm:pt modelId="{D714B000-A39A-4C9C-BE8B-CBDFDF9D3527}" type="sibTrans" cxnId="{7CD745C1-192C-4A73-B247-D74C198F601D}">
      <dgm:prSet/>
      <dgm:spPr/>
      <dgm:t>
        <a:bodyPr/>
        <a:lstStyle/>
        <a:p>
          <a:endParaRPr lang="en-US"/>
        </a:p>
      </dgm:t>
    </dgm:pt>
    <dgm:pt modelId="{589025B4-7F8B-4B63-AD5F-832E0615CBD1}" type="pres">
      <dgm:prSet presAssocID="{7B6F874D-BEA3-4D89-9F11-D00EA1872295}" presName="diagram" presStyleCnt="0">
        <dgm:presLayoutVars>
          <dgm:dir/>
          <dgm:resizeHandles val="exact"/>
        </dgm:presLayoutVars>
      </dgm:prSet>
      <dgm:spPr/>
    </dgm:pt>
    <dgm:pt modelId="{D856581E-313D-48B6-B7BB-3FB974F51DBD}" type="pres">
      <dgm:prSet presAssocID="{538CE974-6E75-40C3-914E-862C5046C19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9B0DBB-6725-4A33-807D-E5E32676665B}" type="pres">
      <dgm:prSet presAssocID="{A3982392-9233-473C-B113-8B08B5B35511}" presName="sibTrans" presStyleCnt="0"/>
      <dgm:spPr/>
    </dgm:pt>
    <dgm:pt modelId="{7FCCAB65-E774-4611-90C4-06989EB38A4F}" type="pres">
      <dgm:prSet presAssocID="{5D45F8BF-1481-48B1-835D-8D00928DECA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5D4FCD-AFD0-4F6C-B828-D6417859D344}" type="pres">
      <dgm:prSet presAssocID="{E51F84B0-5770-4759-BA62-2B84BF7300E6}" presName="sibTrans" presStyleCnt="0"/>
      <dgm:spPr/>
    </dgm:pt>
    <dgm:pt modelId="{7EC679EB-4854-4DC0-B2A0-6424577EC71B}" type="pres">
      <dgm:prSet presAssocID="{BF2F37ED-18B0-48A5-AAA3-60C46E157787}" presName="node" presStyleLbl="node1" presStyleIdx="2" presStyleCnt="5">
        <dgm:presLayoutVars>
          <dgm:bulletEnabled val="1"/>
        </dgm:presLayoutVars>
      </dgm:prSet>
      <dgm:spPr/>
    </dgm:pt>
    <dgm:pt modelId="{8D8F2DDE-BA1F-47A4-A269-F81FE7982D3A}" type="pres">
      <dgm:prSet presAssocID="{88C97EBE-057C-4DF6-A8F8-2F23B803883B}" presName="sibTrans" presStyleCnt="0"/>
      <dgm:spPr/>
    </dgm:pt>
    <dgm:pt modelId="{8FE8465B-B1F6-4A19-9B8E-B9129A7948E8}" type="pres">
      <dgm:prSet presAssocID="{F5F9E542-DA54-4B08-9B9E-5FD0A2C1D117}" presName="node" presStyleLbl="node1" presStyleIdx="3" presStyleCnt="5">
        <dgm:presLayoutVars>
          <dgm:bulletEnabled val="1"/>
        </dgm:presLayoutVars>
      </dgm:prSet>
      <dgm:spPr/>
    </dgm:pt>
    <dgm:pt modelId="{8F328905-3A07-457C-84D2-1C8B17B35E34}" type="pres">
      <dgm:prSet presAssocID="{34CFDB66-9246-4996-A24A-2DDCE2339630}" presName="sibTrans" presStyleCnt="0"/>
      <dgm:spPr/>
    </dgm:pt>
    <dgm:pt modelId="{6A290FB9-DFB1-4B1B-B909-058224D429C6}" type="pres">
      <dgm:prSet presAssocID="{508CEE8A-77EC-4B7A-A623-14ECA09DDD5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1E8363-3EC3-4D26-8FB1-7C60E713772E}" srcId="{7B6F874D-BEA3-4D89-9F11-D00EA1872295}" destId="{BF2F37ED-18B0-48A5-AAA3-60C46E157787}" srcOrd="2" destOrd="0" parTransId="{DBD49FB0-E5D3-4682-85FA-F03FF07FF7A7}" sibTransId="{88C97EBE-057C-4DF6-A8F8-2F23B803883B}"/>
    <dgm:cxn modelId="{30F7B191-2150-4067-B1C9-34F4AD9F37B3}" type="presOf" srcId="{538CE974-6E75-40C3-914E-862C5046C190}" destId="{D856581E-313D-48B6-B7BB-3FB974F51DBD}" srcOrd="0" destOrd="0" presId="urn:microsoft.com/office/officeart/2005/8/layout/default"/>
    <dgm:cxn modelId="{898382EF-B361-40B7-AB9F-0B5BEE65814D}" srcId="{7B6F874D-BEA3-4D89-9F11-D00EA1872295}" destId="{F5F9E542-DA54-4B08-9B9E-5FD0A2C1D117}" srcOrd="3" destOrd="0" parTransId="{29789926-4200-4731-A0D4-BFADC0A050EF}" sibTransId="{34CFDB66-9246-4996-A24A-2DDCE2339630}"/>
    <dgm:cxn modelId="{7CD745C1-192C-4A73-B247-D74C198F601D}" srcId="{7B6F874D-BEA3-4D89-9F11-D00EA1872295}" destId="{508CEE8A-77EC-4B7A-A623-14ECA09DDD55}" srcOrd="4" destOrd="0" parTransId="{C252DBBA-8D5A-4333-8DCC-0D0F0FEC3B5A}" sibTransId="{D714B000-A39A-4C9C-BE8B-CBDFDF9D3527}"/>
    <dgm:cxn modelId="{4BF2FB40-4FE0-4BB4-B21E-45142E639B9A}" srcId="{7B6F874D-BEA3-4D89-9F11-D00EA1872295}" destId="{538CE974-6E75-40C3-914E-862C5046C190}" srcOrd="0" destOrd="0" parTransId="{A6485A8B-2F26-4CAD-B2D9-A7E1353E33A3}" sibTransId="{A3982392-9233-473C-B113-8B08B5B35511}"/>
    <dgm:cxn modelId="{9CD9D22F-C12C-422E-BC16-7BE16F065062}" type="presOf" srcId="{F5F9E542-DA54-4B08-9B9E-5FD0A2C1D117}" destId="{8FE8465B-B1F6-4A19-9B8E-B9129A7948E8}" srcOrd="0" destOrd="0" presId="urn:microsoft.com/office/officeart/2005/8/layout/default"/>
    <dgm:cxn modelId="{13FCFAB6-C59C-469A-B5B5-E63FF33AB5A0}" type="presOf" srcId="{BF2F37ED-18B0-48A5-AAA3-60C46E157787}" destId="{7EC679EB-4854-4DC0-B2A0-6424577EC71B}" srcOrd="0" destOrd="0" presId="urn:microsoft.com/office/officeart/2005/8/layout/default"/>
    <dgm:cxn modelId="{0DA7CBD1-AE39-49AE-8CC3-ACB9484AB5BA}" srcId="{7B6F874D-BEA3-4D89-9F11-D00EA1872295}" destId="{5D45F8BF-1481-48B1-835D-8D00928DECA8}" srcOrd="1" destOrd="0" parTransId="{C554FDC2-303A-40FC-8F51-C9D28B2095C7}" sibTransId="{E51F84B0-5770-4759-BA62-2B84BF7300E6}"/>
    <dgm:cxn modelId="{6DF400B1-5B49-4DAB-8DF2-415967E92C4C}" type="presOf" srcId="{5D45F8BF-1481-48B1-835D-8D00928DECA8}" destId="{7FCCAB65-E774-4611-90C4-06989EB38A4F}" srcOrd="0" destOrd="0" presId="urn:microsoft.com/office/officeart/2005/8/layout/default"/>
    <dgm:cxn modelId="{46705CC2-B1A6-4B3E-9AFD-8DC324C96A32}" type="presOf" srcId="{508CEE8A-77EC-4B7A-A623-14ECA09DDD55}" destId="{6A290FB9-DFB1-4B1B-B909-058224D429C6}" srcOrd="0" destOrd="0" presId="urn:microsoft.com/office/officeart/2005/8/layout/default"/>
    <dgm:cxn modelId="{9E6266A6-CC14-471D-9D3B-6093938FEB34}" type="presOf" srcId="{7B6F874D-BEA3-4D89-9F11-D00EA1872295}" destId="{589025B4-7F8B-4B63-AD5F-832E0615CBD1}" srcOrd="0" destOrd="0" presId="urn:microsoft.com/office/officeart/2005/8/layout/default"/>
    <dgm:cxn modelId="{D9B6C1C9-CBD5-41EB-81EB-F5871EA275D6}" type="presParOf" srcId="{589025B4-7F8B-4B63-AD5F-832E0615CBD1}" destId="{D856581E-313D-48B6-B7BB-3FB974F51DBD}" srcOrd="0" destOrd="0" presId="urn:microsoft.com/office/officeart/2005/8/layout/default"/>
    <dgm:cxn modelId="{16A348A5-23BE-4278-A60D-A34CE1AC50F5}" type="presParOf" srcId="{589025B4-7F8B-4B63-AD5F-832E0615CBD1}" destId="{B39B0DBB-6725-4A33-807D-E5E32676665B}" srcOrd="1" destOrd="0" presId="urn:microsoft.com/office/officeart/2005/8/layout/default"/>
    <dgm:cxn modelId="{CE98566A-2B3D-4EA3-BD19-FEF8AD4B49CB}" type="presParOf" srcId="{589025B4-7F8B-4B63-AD5F-832E0615CBD1}" destId="{7FCCAB65-E774-4611-90C4-06989EB38A4F}" srcOrd="2" destOrd="0" presId="urn:microsoft.com/office/officeart/2005/8/layout/default"/>
    <dgm:cxn modelId="{F376C92F-50C0-4194-8EF8-02AD6A5A1957}" type="presParOf" srcId="{589025B4-7F8B-4B63-AD5F-832E0615CBD1}" destId="{935D4FCD-AFD0-4F6C-B828-D6417859D344}" srcOrd="3" destOrd="0" presId="urn:microsoft.com/office/officeart/2005/8/layout/default"/>
    <dgm:cxn modelId="{99D71510-E35A-44F0-93CF-8757BA395FD4}" type="presParOf" srcId="{589025B4-7F8B-4B63-AD5F-832E0615CBD1}" destId="{7EC679EB-4854-4DC0-B2A0-6424577EC71B}" srcOrd="4" destOrd="0" presId="urn:microsoft.com/office/officeart/2005/8/layout/default"/>
    <dgm:cxn modelId="{55D221C2-AA65-4878-9308-EE73FABAD59E}" type="presParOf" srcId="{589025B4-7F8B-4B63-AD5F-832E0615CBD1}" destId="{8D8F2DDE-BA1F-47A4-A269-F81FE7982D3A}" srcOrd="5" destOrd="0" presId="urn:microsoft.com/office/officeart/2005/8/layout/default"/>
    <dgm:cxn modelId="{93339899-1236-4DB0-8CF4-8884D5185F2B}" type="presParOf" srcId="{589025B4-7F8B-4B63-AD5F-832E0615CBD1}" destId="{8FE8465B-B1F6-4A19-9B8E-B9129A7948E8}" srcOrd="6" destOrd="0" presId="urn:microsoft.com/office/officeart/2005/8/layout/default"/>
    <dgm:cxn modelId="{E086B960-31F0-4E53-86FA-110186C57DC4}" type="presParOf" srcId="{589025B4-7F8B-4B63-AD5F-832E0615CBD1}" destId="{8F328905-3A07-457C-84D2-1C8B17B35E34}" srcOrd="7" destOrd="0" presId="urn:microsoft.com/office/officeart/2005/8/layout/default"/>
    <dgm:cxn modelId="{4983A86C-B424-4049-BA21-0AA33B0093C1}" type="presParOf" srcId="{589025B4-7F8B-4B63-AD5F-832E0615CBD1}" destId="{6A290FB9-DFB1-4B1B-B909-058224D429C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1B3AC3-2144-496C-B32A-E43E48EE4514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3C141A-F56D-41DF-AC8E-6D1360E41074}">
      <dgm:prSet phldrT="[Text]"/>
      <dgm:spPr/>
      <dgm:t>
        <a:bodyPr/>
        <a:lstStyle/>
        <a:p>
          <a:r>
            <a:rPr lang="en-US" dirty="0" err="1" smtClean="0"/>
            <a:t>Manajemen</a:t>
          </a:r>
          <a:endParaRPr lang="en-US" dirty="0"/>
        </a:p>
      </dgm:t>
    </dgm:pt>
    <dgm:pt modelId="{48A08C57-14AD-47CB-8051-FA5773004AB7}" type="parTrans" cxnId="{C17734EB-9E77-4909-8A0C-D614D250556B}">
      <dgm:prSet/>
      <dgm:spPr/>
      <dgm:t>
        <a:bodyPr/>
        <a:lstStyle/>
        <a:p>
          <a:endParaRPr lang="en-US"/>
        </a:p>
      </dgm:t>
    </dgm:pt>
    <dgm:pt modelId="{53C69635-75BF-4880-9ED8-71D2245AB145}" type="sibTrans" cxnId="{C17734EB-9E77-4909-8A0C-D614D250556B}">
      <dgm:prSet/>
      <dgm:spPr/>
      <dgm:t>
        <a:bodyPr/>
        <a:lstStyle/>
        <a:p>
          <a:endParaRPr lang="en-US"/>
        </a:p>
      </dgm:t>
    </dgm:pt>
    <dgm:pt modelId="{2B73672F-9A19-4420-B1D9-887D7BC0176F}">
      <dgm:prSet phldrT="[Text]" custT="1"/>
      <dgm:spPr/>
      <dgm:t>
        <a:bodyPr/>
        <a:lstStyle/>
        <a:p>
          <a:r>
            <a:rPr lang="en-US" sz="1600" dirty="0" smtClean="0"/>
            <a:t>PKPO</a:t>
          </a:r>
          <a:endParaRPr lang="en-US" sz="1600" dirty="0"/>
        </a:p>
      </dgm:t>
    </dgm:pt>
    <dgm:pt modelId="{FAFECACC-4B03-4A3C-A662-901E337DE4D8}" type="parTrans" cxnId="{F6A0D892-33E2-4EE4-9DE4-88E429B31DDD}">
      <dgm:prSet/>
      <dgm:spPr/>
      <dgm:t>
        <a:bodyPr/>
        <a:lstStyle/>
        <a:p>
          <a:endParaRPr lang="en-US"/>
        </a:p>
      </dgm:t>
    </dgm:pt>
    <dgm:pt modelId="{241166EC-151F-46E0-B31C-B5688809CD85}" type="sibTrans" cxnId="{F6A0D892-33E2-4EE4-9DE4-88E429B31DDD}">
      <dgm:prSet/>
      <dgm:spPr/>
      <dgm:t>
        <a:bodyPr/>
        <a:lstStyle/>
        <a:p>
          <a:endParaRPr lang="en-US"/>
        </a:p>
      </dgm:t>
    </dgm:pt>
    <dgm:pt modelId="{9E1B8552-88DC-4C39-9592-5E77D70DA009}">
      <dgm:prSet phldrT="[Text]" custT="1"/>
      <dgm:spPr/>
      <dgm:t>
        <a:bodyPr/>
        <a:lstStyle/>
        <a:p>
          <a:r>
            <a:rPr lang="en-US" sz="1600" dirty="0" smtClean="0"/>
            <a:t>PMKP</a:t>
          </a:r>
          <a:endParaRPr lang="en-US" sz="1600" dirty="0"/>
        </a:p>
      </dgm:t>
    </dgm:pt>
    <dgm:pt modelId="{C14314FB-FAD3-4766-B677-D083A6AF0DCC}" type="parTrans" cxnId="{52C5F65C-9752-4BD1-BD2C-0273C85C00C5}">
      <dgm:prSet/>
      <dgm:spPr/>
      <dgm:t>
        <a:bodyPr/>
        <a:lstStyle/>
        <a:p>
          <a:endParaRPr lang="en-US"/>
        </a:p>
      </dgm:t>
    </dgm:pt>
    <dgm:pt modelId="{0C1C54BE-3500-4429-8190-0DE870D72ADC}" type="sibTrans" cxnId="{52C5F65C-9752-4BD1-BD2C-0273C85C00C5}">
      <dgm:prSet/>
      <dgm:spPr/>
      <dgm:t>
        <a:bodyPr/>
        <a:lstStyle/>
        <a:p>
          <a:endParaRPr lang="en-US"/>
        </a:p>
      </dgm:t>
    </dgm:pt>
    <dgm:pt modelId="{E5266F97-D5DF-4BD2-914E-874888E084A2}">
      <dgm:prSet phldrT="[Text]"/>
      <dgm:spPr/>
      <dgm:t>
        <a:bodyPr/>
        <a:lstStyle/>
        <a:p>
          <a:r>
            <a:rPr lang="en-US" dirty="0" err="1" smtClean="0"/>
            <a:t>Medis</a:t>
          </a:r>
          <a:endParaRPr lang="en-US" dirty="0"/>
        </a:p>
      </dgm:t>
    </dgm:pt>
    <dgm:pt modelId="{5FF2C1F2-A181-4E30-9AF2-149B17C42968}" type="parTrans" cxnId="{7D3B1566-B2B5-4F82-BFF6-7AC27CB8FB49}">
      <dgm:prSet/>
      <dgm:spPr/>
      <dgm:t>
        <a:bodyPr/>
        <a:lstStyle/>
        <a:p>
          <a:endParaRPr lang="en-US"/>
        </a:p>
      </dgm:t>
    </dgm:pt>
    <dgm:pt modelId="{21AC926E-D946-47C6-AE52-90F60AA0FDDD}" type="sibTrans" cxnId="{7D3B1566-B2B5-4F82-BFF6-7AC27CB8FB49}">
      <dgm:prSet/>
      <dgm:spPr/>
      <dgm:t>
        <a:bodyPr/>
        <a:lstStyle/>
        <a:p>
          <a:endParaRPr lang="en-US"/>
        </a:p>
      </dgm:t>
    </dgm:pt>
    <dgm:pt modelId="{0292AFCB-0C62-4307-A4FC-AFA8E5072E59}">
      <dgm:prSet phldrT="[Text]" custT="1"/>
      <dgm:spPr/>
      <dgm:t>
        <a:bodyPr/>
        <a:lstStyle/>
        <a:p>
          <a:r>
            <a:rPr lang="en-US" sz="1600" dirty="0" smtClean="0"/>
            <a:t>APK</a:t>
          </a:r>
          <a:endParaRPr lang="en-US" sz="1600" dirty="0"/>
        </a:p>
      </dgm:t>
    </dgm:pt>
    <dgm:pt modelId="{F41B8C73-2ABB-419B-BBB1-EC646FF7B9A5}" type="parTrans" cxnId="{5C20E890-E8E0-4D46-A371-68861486DF1B}">
      <dgm:prSet/>
      <dgm:spPr/>
      <dgm:t>
        <a:bodyPr/>
        <a:lstStyle/>
        <a:p>
          <a:endParaRPr lang="en-US"/>
        </a:p>
      </dgm:t>
    </dgm:pt>
    <dgm:pt modelId="{2F28E769-D6FD-45D8-B833-0933120EDCEF}" type="sibTrans" cxnId="{5C20E890-E8E0-4D46-A371-68861486DF1B}">
      <dgm:prSet/>
      <dgm:spPr/>
      <dgm:t>
        <a:bodyPr/>
        <a:lstStyle/>
        <a:p>
          <a:endParaRPr lang="en-US"/>
        </a:p>
      </dgm:t>
    </dgm:pt>
    <dgm:pt modelId="{371089B0-9045-4F42-9D16-AD173AB940FD}">
      <dgm:prSet phldrT="[Text]"/>
      <dgm:spPr/>
      <dgm:t>
        <a:bodyPr/>
        <a:lstStyle/>
        <a:p>
          <a:r>
            <a:rPr lang="en-US" dirty="0" err="1" smtClean="0"/>
            <a:t>Perawat</a:t>
          </a:r>
          <a:endParaRPr lang="en-US" dirty="0"/>
        </a:p>
      </dgm:t>
    </dgm:pt>
    <dgm:pt modelId="{117001F7-564D-4F9F-B061-02217556223A}" type="parTrans" cxnId="{7D586711-66AA-4D44-ADD9-F6A79177BD4D}">
      <dgm:prSet/>
      <dgm:spPr/>
      <dgm:t>
        <a:bodyPr/>
        <a:lstStyle/>
        <a:p>
          <a:endParaRPr lang="en-US"/>
        </a:p>
      </dgm:t>
    </dgm:pt>
    <dgm:pt modelId="{26D9E200-EA2E-4A15-A7ED-F52C1A38E4FE}" type="sibTrans" cxnId="{7D586711-66AA-4D44-ADD9-F6A79177BD4D}">
      <dgm:prSet/>
      <dgm:spPr/>
      <dgm:t>
        <a:bodyPr/>
        <a:lstStyle/>
        <a:p>
          <a:endParaRPr lang="en-US"/>
        </a:p>
      </dgm:t>
    </dgm:pt>
    <dgm:pt modelId="{FC14A7E3-C6B1-485E-A1D3-5132500BF82A}">
      <dgm:prSet phldrT="[Text]"/>
      <dgm:spPr/>
      <dgm:t>
        <a:bodyPr/>
        <a:lstStyle/>
        <a:p>
          <a:r>
            <a:rPr lang="en-US" dirty="0" smtClean="0"/>
            <a:t>HPK</a:t>
          </a:r>
          <a:endParaRPr lang="en-US" dirty="0"/>
        </a:p>
      </dgm:t>
    </dgm:pt>
    <dgm:pt modelId="{888F1941-20F8-4735-AA49-CA352ED151DB}" type="parTrans" cxnId="{9E4E0429-772F-4C3E-B1C1-1DA4756FA6A7}">
      <dgm:prSet/>
      <dgm:spPr/>
      <dgm:t>
        <a:bodyPr/>
        <a:lstStyle/>
        <a:p>
          <a:endParaRPr lang="en-US"/>
        </a:p>
      </dgm:t>
    </dgm:pt>
    <dgm:pt modelId="{7B04F45D-C4A2-4AB5-B2D5-D2B4F3850C57}" type="sibTrans" cxnId="{9E4E0429-772F-4C3E-B1C1-1DA4756FA6A7}">
      <dgm:prSet/>
      <dgm:spPr/>
      <dgm:t>
        <a:bodyPr/>
        <a:lstStyle/>
        <a:p>
          <a:endParaRPr lang="en-US"/>
        </a:p>
      </dgm:t>
    </dgm:pt>
    <dgm:pt modelId="{198AB033-BCED-4350-87CB-BB16F3588C1E}">
      <dgm:prSet phldrT="[Text]"/>
      <dgm:spPr/>
      <dgm:t>
        <a:bodyPr/>
        <a:lstStyle/>
        <a:p>
          <a:r>
            <a:rPr lang="en-US" dirty="0" smtClean="0"/>
            <a:t>PPI</a:t>
          </a:r>
          <a:endParaRPr lang="en-US" dirty="0"/>
        </a:p>
      </dgm:t>
    </dgm:pt>
    <dgm:pt modelId="{B11B70E1-27C4-4DFD-A9AC-637691529341}" type="parTrans" cxnId="{9D13AE20-32AD-4BE5-BAA3-2DB465436ED0}">
      <dgm:prSet/>
      <dgm:spPr/>
      <dgm:t>
        <a:bodyPr/>
        <a:lstStyle/>
        <a:p>
          <a:endParaRPr lang="en-US"/>
        </a:p>
      </dgm:t>
    </dgm:pt>
    <dgm:pt modelId="{5857B053-6900-409B-9254-D45AC8EFECFF}" type="sibTrans" cxnId="{9D13AE20-32AD-4BE5-BAA3-2DB465436ED0}">
      <dgm:prSet/>
      <dgm:spPr/>
      <dgm:t>
        <a:bodyPr/>
        <a:lstStyle/>
        <a:p>
          <a:endParaRPr lang="en-US"/>
        </a:p>
      </dgm:t>
    </dgm:pt>
    <dgm:pt modelId="{D2E77220-BEF0-4D1E-ABF2-97FEC03EBA42}">
      <dgm:prSet phldrT="[Text]" custT="1"/>
      <dgm:spPr/>
      <dgm:t>
        <a:bodyPr/>
        <a:lstStyle/>
        <a:p>
          <a:r>
            <a:rPr lang="en-US" sz="1600" dirty="0" smtClean="0"/>
            <a:t>TKRS</a:t>
          </a:r>
          <a:endParaRPr lang="en-US" sz="1600" dirty="0"/>
        </a:p>
      </dgm:t>
    </dgm:pt>
    <dgm:pt modelId="{A96B676A-01FB-4E0C-95A7-1868A3CEC011}" type="parTrans" cxnId="{4D3E649F-CC31-41E0-BACC-AF85F8871A19}">
      <dgm:prSet/>
      <dgm:spPr/>
      <dgm:t>
        <a:bodyPr/>
        <a:lstStyle/>
        <a:p>
          <a:endParaRPr lang="en-US"/>
        </a:p>
      </dgm:t>
    </dgm:pt>
    <dgm:pt modelId="{E92883FA-9E31-442D-AC4C-77B506F7A19F}" type="sibTrans" cxnId="{4D3E649F-CC31-41E0-BACC-AF85F8871A19}">
      <dgm:prSet/>
      <dgm:spPr/>
      <dgm:t>
        <a:bodyPr/>
        <a:lstStyle/>
        <a:p>
          <a:endParaRPr lang="en-US"/>
        </a:p>
      </dgm:t>
    </dgm:pt>
    <dgm:pt modelId="{3B5A4104-60FF-4DBA-ADD0-89F8E54CF56D}">
      <dgm:prSet phldrT="[Text]" custT="1"/>
      <dgm:spPr/>
      <dgm:t>
        <a:bodyPr/>
        <a:lstStyle/>
        <a:p>
          <a:r>
            <a:rPr lang="en-US" sz="1600" dirty="0" smtClean="0"/>
            <a:t>MFK</a:t>
          </a:r>
          <a:endParaRPr lang="en-US" sz="1600" dirty="0"/>
        </a:p>
      </dgm:t>
    </dgm:pt>
    <dgm:pt modelId="{76A6DC82-1579-4C77-A16F-27FF84D4D17F}" type="parTrans" cxnId="{101CAF81-F07E-4928-ADFD-850813496653}">
      <dgm:prSet/>
      <dgm:spPr/>
      <dgm:t>
        <a:bodyPr/>
        <a:lstStyle/>
        <a:p>
          <a:endParaRPr lang="en-US"/>
        </a:p>
      </dgm:t>
    </dgm:pt>
    <dgm:pt modelId="{F2FE6F8C-586C-4943-B255-CD6797DAC03A}" type="sibTrans" cxnId="{101CAF81-F07E-4928-ADFD-850813496653}">
      <dgm:prSet/>
      <dgm:spPr/>
      <dgm:t>
        <a:bodyPr/>
        <a:lstStyle/>
        <a:p>
          <a:endParaRPr lang="en-US"/>
        </a:p>
      </dgm:t>
    </dgm:pt>
    <dgm:pt modelId="{C392CA05-F97F-4643-8E3A-9FFC6D936DD9}">
      <dgm:prSet phldrT="[Text]" custT="1"/>
      <dgm:spPr/>
      <dgm:t>
        <a:bodyPr/>
        <a:lstStyle/>
        <a:p>
          <a:r>
            <a:rPr lang="en-US" sz="1600" dirty="0" smtClean="0"/>
            <a:t>KKS</a:t>
          </a:r>
          <a:endParaRPr lang="en-US" sz="1600" dirty="0"/>
        </a:p>
      </dgm:t>
    </dgm:pt>
    <dgm:pt modelId="{EB054CE9-A133-4739-AC61-A1A2F0FF696C}" type="parTrans" cxnId="{8B84EE6E-FA49-4B8D-B5C8-9A23E3CD5780}">
      <dgm:prSet/>
      <dgm:spPr/>
      <dgm:t>
        <a:bodyPr/>
        <a:lstStyle/>
        <a:p>
          <a:endParaRPr lang="en-US"/>
        </a:p>
      </dgm:t>
    </dgm:pt>
    <dgm:pt modelId="{3A1842F4-6E9C-409B-9D2D-AAF77A4DECF9}" type="sibTrans" cxnId="{8B84EE6E-FA49-4B8D-B5C8-9A23E3CD5780}">
      <dgm:prSet/>
      <dgm:spPr/>
      <dgm:t>
        <a:bodyPr/>
        <a:lstStyle/>
        <a:p>
          <a:endParaRPr lang="en-US"/>
        </a:p>
      </dgm:t>
    </dgm:pt>
    <dgm:pt modelId="{6D5F004C-EA6B-46AF-A4DD-A75F808425EF}">
      <dgm:prSet phldrT="[Text]" custT="1"/>
      <dgm:spPr/>
      <dgm:t>
        <a:bodyPr/>
        <a:lstStyle/>
        <a:p>
          <a:r>
            <a:rPr lang="en-US" sz="1600" dirty="0" smtClean="0"/>
            <a:t>AP</a:t>
          </a:r>
          <a:endParaRPr lang="en-US" sz="1600" dirty="0"/>
        </a:p>
      </dgm:t>
    </dgm:pt>
    <dgm:pt modelId="{9C61A404-D44E-40C8-A121-7BB2E4171503}" type="parTrans" cxnId="{A9E50B74-783A-4CFE-B64E-47BED1E14D5C}">
      <dgm:prSet/>
      <dgm:spPr/>
      <dgm:t>
        <a:bodyPr/>
        <a:lstStyle/>
        <a:p>
          <a:endParaRPr lang="en-US"/>
        </a:p>
      </dgm:t>
    </dgm:pt>
    <dgm:pt modelId="{107E8697-85EE-4CCB-8C3E-ED7DCA84BB6E}" type="sibTrans" cxnId="{A9E50B74-783A-4CFE-B64E-47BED1E14D5C}">
      <dgm:prSet/>
      <dgm:spPr/>
      <dgm:t>
        <a:bodyPr/>
        <a:lstStyle/>
        <a:p>
          <a:endParaRPr lang="en-US"/>
        </a:p>
      </dgm:t>
    </dgm:pt>
    <dgm:pt modelId="{C9EE7C3B-DC61-4B48-8B05-B71A44125842}">
      <dgm:prSet phldrT="[Text]" custT="1"/>
      <dgm:spPr/>
      <dgm:t>
        <a:bodyPr/>
        <a:lstStyle/>
        <a:p>
          <a:r>
            <a:rPr lang="en-US" sz="1600" dirty="0" smtClean="0"/>
            <a:t>PAP</a:t>
          </a:r>
          <a:endParaRPr lang="en-US" sz="1600" dirty="0"/>
        </a:p>
      </dgm:t>
    </dgm:pt>
    <dgm:pt modelId="{8424BA1C-A8FF-449A-BDAE-3F10DC7EBC4B}" type="parTrans" cxnId="{7942F917-4DBB-4678-B43D-8E61DFB58C8D}">
      <dgm:prSet/>
      <dgm:spPr/>
      <dgm:t>
        <a:bodyPr/>
        <a:lstStyle/>
        <a:p>
          <a:endParaRPr lang="en-US"/>
        </a:p>
      </dgm:t>
    </dgm:pt>
    <dgm:pt modelId="{6410FA8C-ADDD-4F4F-AE0E-6923E3C913C8}" type="sibTrans" cxnId="{7942F917-4DBB-4678-B43D-8E61DFB58C8D}">
      <dgm:prSet/>
      <dgm:spPr/>
      <dgm:t>
        <a:bodyPr/>
        <a:lstStyle/>
        <a:p>
          <a:endParaRPr lang="en-US"/>
        </a:p>
      </dgm:t>
    </dgm:pt>
    <dgm:pt modelId="{6644081D-C617-4509-BA13-3785D5691B9F}">
      <dgm:prSet phldrT="[Text]" custT="1"/>
      <dgm:spPr/>
      <dgm:t>
        <a:bodyPr/>
        <a:lstStyle/>
        <a:p>
          <a:r>
            <a:rPr lang="en-US" sz="1600" dirty="0" smtClean="0"/>
            <a:t>PAB</a:t>
          </a:r>
          <a:endParaRPr lang="en-US" sz="1600" dirty="0"/>
        </a:p>
      </dgm:t>
    </dgm:pt>
    <dgm:pt modelId="{6A3AAF63-DD64-4B4E-A368-209BF25D28D8}" type="parTrans" cxnId="{7A103A49-A4D6-49B3-A18A-3E94C41795C9}">
      <dgm:prSet/>
      <dgm:spPr/>
      <dgm:t>
        <a:bodyPr/>
        <a:lstStyle/>
        <a:p>
          <a:endParaRPr lang="en-US"/>
        </a:p>
      </dgm:t>
    </dgm:pt>
    <dgm:pt modelId="{BDC444EB-D717-4938-9EC8-2D5CECA0D1D3}" type="sibTrans" cxnId="{7A103A49-A4D6-49B3-A18A-3E94C41795C9}">
      <dgm:prSet/>
      <dgm:spPr/>
      <dgm:t>
        <a:bodyPr/>
        <a:lstStyle/>
        <a:p>
          <a:endParaRPr lang="en-US"/>
        </a:p>
      </dgm:t>
    </dgm:pt>
    <dgm:pt modelId="{4A382CDA-B3DE-4A51-8647-3363342F6D81}">
      <dgm:prSet phldrT="[Text]" custT="1"/>
      <dgm:spPr/>
      <dgm:t>
        <a:bodyPr/>
        <a:lstStyle/>
        <a:p>
          <a:r>
            <a:rPr lang="en-US" sz="1600" dirty="0" err="1" smtClean="0"/>
            <a:t>Menurunkan</a:t>
          </a:r>
          <a:r>
            <a:rPr lang="en-US" sz="1600" dirty="0" smtClean="0"/>
            <a:t> AKI &amp; AKB, </a:t>
          </a:r>
          <a:r>
            <a:rPr lang="en-US" sz="1600" dirty="0" err="1" smtClean="0"/>
            <a:t>angka</a:t>
          </a:r>
          <a:r>
            <a:rPr lang="en-US" sz="1600" dirty="0" smtClean="0"/>
            <a:t> TB &amp; PPRA</a:t>
          </a:r>
          <a:endParaRPr lang="en-US" sz="1600" dirty="0"/>
        </a:p>
      </dgm:t>
    </dgm:pt>
    <dgm:pt modelId="{14ECF94E-C72E-48A8-821D-8DBB7B5D4172}" type="parTrans" cxnId="{FEC9DF5E-F930-4C73-BC06-1F380B1AA2A1}">
      <dgm:prSet/>
      <dgm:spPr/>
      <dgm:t>
        <a:bodyPr/>
        <a:lstStyle/>
        <a:p>
          <a:endParaRPr lang="en-US"/>
        </a:p>
      </dgm:t>
    </dgm:pt>
    <dgm:pt modelId="{787CFC95-61D4-4C44-AC12-765C19500E75}" type="sibTrans" cxnId="{FEC9DF5E-F930-4C73-BC06-1F380B1AA2A1}">
      <dgm:prSet/>
      <dgm:spPr/>
      <dgm:t>
        <a:bodyPr/>
        <a:lstStyle/>
        <a:p>
          <a:endParaRPr lang="en-US"/>
        </a:p>
      </dgm:t>
    </dgm:pt>
    <dgm:pt modelId="{265E776E-92B3-4375-8DC2-F96CB2D7B9FD}">
      <dgm:prSet phldrT="[Text]" custT="1"/>
      <dgm:spPr/>
      <dgm:t>
        <a:bodyPr/>
        <a:lstStyle/>
        <a:p>
          <a:r>
            <a:rPr lang="en-US" sz="1600" dirty="0" smtClean="0"/>
            <a:t>IPKP</a:t>
          </a:r>
          <a:endParaRPr lang="en-US" sz="1600" dirty="0"/>
        </a:p>
      </dgm:t>
    </dgm:pt>
    <dgm:pt modelId="{E6562E59-C0C8-41F9-93A3-4469D3086D31}" type="parTrans" cxnId="{0A4EA6C8-F561-41F3-949D-E5B2D142B137}">
      <dgm:prSet/>
      <dgm:spPr/>
      <dgm:t>
        <a:bodyPr/>
        <a:lstStyle/>
        <a:p>
          <a:endParaRPr lang="en-US"/>
        </a:p>
      </dgm:t>
    </dgm:pt>
    <dgm:pt modelId="{3F165253-259B-437E-8D37-9B9F4319C1F5}" type="sibTrans" cxnId="{0A4EA6C8-F561-41F3-949D-E5B2D142B137}">
      <dgm:prSet/>
      <dgm:spPr/>
      <dgm:t>
        <a:bodyPr/>
        <a:lstStyle/>
        <a:p>
          <a:endParaRPr lang="en-US"/>
        </a:p>
      </dgm:t>
    </dgm:pt>
    <dgm:pt modelId="{13C41B5C-3E46-407E-8C88-CA1C2A897E38}">
      <dgm:prSet phldrT="[Text]"/>
      <dgm:spPr/>
      <dgm:t>
        <a:bodyPr/>
        <a:lstStyle/>
        <a:p>
          <a:r>
            <a:rPr lang="en-US" dirty="0" smtClean="0"/>
            <a:t>MKE</a:t>
          </a:r>
          <a:endParaRPr lang="en-US" dirty="0"/>
        </a:p>
      </dgm:t>
    </dgm:pt>
    <dgm:pt modelId="{3955C319-08D3-4E70-8C6B-67F49FED18A0}" type="parTrans" cxnId="{123035A5-A1AB-4A09-8103-FA19EAB018A5}">
      <dgm:prSet/>
      <dgm:spPr/>
      <dgm:t>
        <a:bodyPr/>
        <a:lstStyle/>
        <a:p>
          <a:endParaRPr lang="en-US"/>
        </a:p>
      </dgm:t>
    </dgm:pt>
    <dgm:pt modelId="{5C1109AD-A4DC-4A7C-92E8-6DA35F54C5F6}" type="sibTrans" cxnId="{123035A5-A1AB-4A09-8103-FA19EAB018A5}">
      <dgm:prSet/>
      <dgm:spPr/>
      <dgm:t>
        <a:bodyPr/>
        <a:lstStyle/>
        <a:p>
          <a:endParaRPr lang="en-US"/>
        </a:p>
      </dgm:t>
    </dgm:pt>
    <dgm:pt modelId="{6A5B9E79-DAE5-4A29-8B27-C04BAA8B62D4}">
      <dgm:prSet phldrT="[Text]"/>
      <dgm:spPr/>
      <dgm:t>
        <a:bodyPr/>
        <a:lstStyle/>
        <a:p>
          <a:r>
            <a:rPr lang="en-US" dirty="0" err="1" smtClean="0"/>
            <a:t>Sasaran</a:t>
          </a:r>
          <a:r>
            <a:rPr lang="en-US" dirty="0" smtClean="0"/>
            <a:t> </a:t>
          </a:r>
          <a:r>
            <a:rPr lang="en-US" dirty="0" err="1" smtClean="0"/>
            <a:t>Keselamatan</a:t>
          </a:r>
          <a:r>
            <a:rPr lang="en-US" dirty="0" smtClean="0"/>
            <a:t> </a:t>
          </a:r>
          <a:r>
            <a:rPr lang="en-US" dirty="0" err="1" smtClean="0"/>
            <a:t>Pasien</a:t>
          </a:r>
          <a:endParaRPr lang="en-US" dirty="0"/>
        </a:p>
      </dgm:t>
    </dgm:pt>
    <dgm:pt modelId="{B99D09ED-3971-496D-834F-5286B61FBF94}" type="parTrans" cxnId="{CDEA854A-A7DA-45EA-A486-65B47BDDC2D6}">
      <dgm:prSet/>
      <dgm:spPr/>
      <dgm:t>
        <a:bodyPr/>
        <a:lstStyle/>
        <a:p>
          <a:endParaRPr lang="en-US"/>
        </a:p>
      </dgm:t>
    </dgm:pt>
    <dgm:pt modelId="{B1609D6A-2E44-4B53-956C-54036C84C4FC}" type="sibTrans" cxnId="{CDEA854A-A7DA-45EA-A486-65B47BDDC2D6}">
      <dgm:prSet/>
      <dgm:spPr/>
      <dgm:t>
        <a:bodyPr/>
        <a:lstStyle/>
        <a:p>
          <a:endParaRPr lang="en-US"/>
        </a:p>
      </dgm:t>
    </dgm:pt>
    <dgm:pt modelId="{71F48D18-138F-4D52-A557-7DEB7625A79D}">
      <dgm:prSet phldrT="[Text]"/>
      <dgm:spPr/>
      <dgm:t>
        <a:bodyPr/>
        <a:lstStyle/>
        <a:p>
          <a:r>
            <a:rPr lang="en-US" dirty="0" smtClean="0"/>
            <a:t>MIRM</a:t>
          </a:r>
          <a:endParaRPr lang="en-US" dirty="0"/>
        </a:p>
      </dgm:t>
    </dgm:pt>
    <dgm:pt modelId="{B85B38E1-A382-44E8-BCEB-F8BF5F24D863}" type="parTrans" cxnId="{F8B9036F-AD06-41EA-8D96-28FA8B24DDC2}">
      <dgm:prSet/>
      <dgm:spPr/>
      <dgm:t>
        <a:bodyPr/>
        <a:lstStyle/>
        <a:p>
          <a:endParaRPr lang="en-US"/>
        </a:p>
      </dgm:t>
    </dgm:pt>
    <dgm:pt modelId="{467F2891-F08F-44B4-A1C2-B8F5124CDB39}" type="sibTrans" cxnId="{F8B9036F-AD06-41EA-8D96-28FA8B24DDC2}">
      <dgm:prSet/>
      <dgm:spPr/>
      <dgm:t>
        <a:bodyPr/>
        <a:lstStyle/>
        <a:p>
          <a:endParaRPr lang="en-US"/>
        </a:p>
      </dgm:t>
    </dgm:pt>
    <dgm:pt modelId="{DE76730C-5CE1-4DD1-9DCA-BD94C4FD1B69}" type="pres">
      <dgm:prSet presAssocID="{421B3AC3-2144-496C-B32A-E43E48EE4514}" presName="Name0" presStyleCnt="0">
        <dgm:presLayoutVars>
          <dgm:dir/>
          <dgm:animLvl val="lvl"/>
          <dgm:resizeHandles val="exact"/>
        </dgm:presLayoutVars>
      </dgm:prSet>
      <dgm:spPr/>
    </dgm:pt>
    <dgm:pt modelId="{86B7FD2A-4B43-4E36-A2F4-1F12D9CC7484}" type="pres">
      <dgm:prSet presAssocID="{421B3AC3-2144-496C-B32A-E43E48EE4514}" presName="tSp" presStyleCnt="0"/>
      <dgm:spPr/>
    </dgm:pt>
    <dgm:pt modelId="{22620CF2-7EC1-4791-955A-C0099B156683}" type="pres">
      <dgm:prSet presAssocID="{421B3AC3-2144-496C-B32A-E43E48EE4514}" presName="bSp" presStyleCnt="0"/>
      <dgm:spPr/>
    </dgm:pt>
    <dgm:pt modelId="{4C0FE5CB-C918-48A7-A6F3-5EF8BA599136}" type="pres">
      <dgm:prSet presAssocID="{421B3AC3-2144-496C-B32A-E43E48EE4514}" presName="process" presStyleCnt="0"/>
      <dgm:spPr/>
    </dgm:pt>
    <dgm:pt modelId="{2EAE134C-8228-4539-B874-46D01BA3E2D2}" type="pres">
      <dgm:prSet presAssocID="{483C141A-F56D-41DF-AC8E-6D1360E41074}" presName="composite1" presStyleCnt="0"/>
      <dgm:spPr/>
    </dgm:pt>
    <dgm:pt modelId="{9106096A-0A1D-4792-90C2-61A5125893D1}" type="pres">
      <dgm:prSet presAssocID="{483C141A-F56D-41DF-AC8E-6D1360E41074}" presName="dummyNode1" presStyleLbl="node1" presStyleIdx="0" presStyleCnt="3"/>
      <dgm:spPr/>
    </dgm:pt>
    <dgm:pt modelId="{C5729B95-4D67-444C-B814-FAC7F3C9DAF9}" type="pres">
      <dgm:prSet presAssocID="{483C141A-F56D-41DF-AC8E-6D1360E41074}" presName="childNode1" presStyleLbl="bgAcc1" presStyleIdx="0" presStyleCnt="3" custScaleX="118542" custScaleY="184265">
        <dgm:presLayoutVars>
          <dgm:bulletEnabled val="1"/>
        </dgm:presLayoutVars>
      </dgm:prSet>
      <dgm:spPr/>
    </dgm:pt>
    <dgm:pt modelId="{E0FC80F6-3D46-4B3D-8AF4-ECA67EF21BAF}" type="pres">
      <dgm:prSet presAssocID="{483C141A-F56D-41DF-AC8E-6D1360E41074}" presName="childNode1tx" presStyleLbl="bgAcc1" presStyleIdx="0" presStyleCnt="3">
        <dgm:presLayoutVars>
          <dgm:bulletEnabled val="1"/>
        </dgm:presLayoutVars>
      </dgm:prSet>
      <dgm:spPr/>
    </dgm:pt>
    <dgm:pt modelId="{2E1F81D8-063E-4C7C-AC47-A6F3C135975B}" type="pres">
      <dgm:prSet presAssocID="{483C141A-F56D-41DF-AC8E-6D1360E41074}" presName="parentNode1" presStyleLbl="node1" presStyleIdx="0" presStyleCnt="3" custLinFactNeighborY="97045">
        <dgm:presLayoutVars>
          <dgm:chMax val="1"/>
          <dgm:bulletEnabled val="1"/>
        </dgm:presLayoutVars>
      </dgm:prSet>
      <dgm:spPr/>
    </dgm:pt>
    <dgm:pt modelId="{C69BA990-158D-43AA-A378-3141D9F2D797}" type="pres">
      <dgm:prSet presAssocID="{483C141A-F56D-41DF-AC8E-6D1360E41074}" presName="connSite1" presStyleCnt="0"/>
      <dgm:spPr/>
    </dgm:pt>
    <dgm:pt modelId="{32761166-2E21-476E-AF31-112CA0CCE7D0}" type="pres">
      <dgm:prSet presAssocID="{53C69635-75BF-4880-9ED8-71D2245AB145}" presName="Name9" presStyleLbl="sibTrans2D1" presStyleIdx="0" presStyleCnt="2"/>
      <dgm:spPr/>
    </dgm:pt>
    <dgm:pt modelId="{EAAC7951-BE0C-42FD-943D-679A2C15E4ED}" type="pres">
      <dgm:prSet presAssocID="{E5266F97-D5DF-4BD2-914E-874888E084A2}" presName="composite2" presStyleCnt="0"/>
      <dgm:spPr/>
    </dgm:pt>
    <dgm:pt modelId="{C7F96570-C57B-43E3-893A-C82507B7020A}" type="pres">
      <dgm:prSet presAssocID="{E5266F97-D5DF-4BD2-914E-874888E084A2}" presName="dummyNode2" presStyleLbl="node1" presStyleIdx="0" presStyleCnt="3"/>
      <dgm:spPr/>
    </dgm:pt>
    <dgm:pt modelId="{613EAF34-7716-446D-829C-F472D54C332D}" type="pres">
      <dgm:prSet presAssocID="{E5266F97-D5DF-4BD2-914E-874888E084A2}" presName="childNode2" presStyleLbl="bgAcc1" presStyleIdx="1" presStyleCnt="3" custScaleX="138154" custScaleY="1937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5FA66-CB2F-4056-9626-9B4866CDB157}" type="pres">
      <dgm:prSet presAssocID="{E5266F97-D5DF-4BD2-914E-874888E084A2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F937DA-E3B7-49B6-985B-CD3DC8C7407D}" type="pres">
      <dgm:prSet presAssocID="{E5266F97-D5DF-4BD2-914E-874888E084A2}" presName="parentNode2" presStyleLbl="node1" presStyleIdx="1" presStyleCnt="3" custLinFactY="-2596" custLinFactNeighborY="-100000">
        <dgm:presLayoutVars>
          <dgm:chMax val="0"/>
          <dgm:bulletEnabled val="1"/>
        </dgm:presLayoutVars>
      </dgm:prSet>
      <dgm:spPr/>
    </dgm:pt>
    <dgm:pt modelId="{ABF36AE3-A982-4C76-88BD-7C1EEA9F9B47}" type="pres">
      <dgm:prSet presAssocID="{E5266F97-D5DF-4BD2-914E-874888E084A2}" presName="connSite2" presStyleCnt="0"/>
      <dgm:spPr/>
    </dgm:pt>
    <dgm:pt modelId="{2CD77CD3-F59C-4DD2-90D6-54CD8837400A}" type="pres">
      <dgm:prSet presAssocID="{21AC926E-D946-47C6-AE52-90F60AA0FDDD}" presName="Name18" presStyleLbl="sibTrans2D1" presStyleIdx="1" presStyleCnt="2"/>
      <dgm:spPr/>
    </dgm:pt>
    <dgm:pt modelId="{D18F7212-DC2A-4C32-9E56-E8C42A255652}" type="pres">
      <dgm:prSet presAssocID="{371089B0-9045-4F42-9D16-AD173AB940FD}" presName="composite1" presStyleCnt="0"/>
      <dgm:spPr/>
    </dgm:pt>
    <dgm:pt modelId="{7ED983A2-373E-47AA-9611-BA52F0959712}" type="pres">
      <dgm:prSet presAssocID="{371089B0-9045-4F42-9D16-AD173AB940FD}" presName="dummyNode1" presStyleLbl="node1" presStyleIdx="1" presStyleCnt="3"/>
      <dgm:spPr/>
    </dgm:pt>
    <dgm:pt modelId="{E6D7F533-B7D9-4436-8B1F-236A51945329}" type="pres">
      <dgm:prSet presAssocID="{371089B0-9045-4F42-9D16-AD173AB940FD}" presName="childNode1" presStyleLbl="bgAcc1" presStyleIdx="2" presStyleCnt="3" custScaleX="118994" custScaleY="184265">
        <dgm:presLayoutVars>
          <dgm:bulletEnabled val="1"/>
        </dgm:presLayoutVars>
      </dgm:prSet>
      <dgm:spPr/>
    </dgm:pt>
    <dgm:pt modelId="{32772810-E743-4194-955E-E3EFA7E9BB95}" type="pres">
      <dgm:prSet presAssocID="{371089B0-9045-4F42-9D16-AD173AB940FD}" presName="childNode1tx" presStyleLbl="bgAcc1" presStyleIdx="2" presStyleCnt="3">
        <dgm:presLayoutVars>
          <dgm:bulletEnabled val="1"/>
        </dgm:presLayoutVars>
      </dgm:prSet>
      <dgm:spPr/>
    </dgm:pt>
    <dgm:pt modelId="{E3CABA2D-D3AE-4F9C-8EDF-A881FAC446F4}" type="pres">
      <dgm:prSet presAssocID="{371089B0-9045-4F42-9D16-AD173AB940FD}" presName="parentNode1" presStyleLbl="node1" presStyleIdx="2" presStyleCnt="3" custLinFactY="334" custLinFactNeighborX="86" custLinFactNeighborY="100000">
        <dgm:presLayoutVars>
          <dgm:chMax val="1"/>
          <dgm:bulletEnabled val="1"/>
        </dgm:presLayoutVars>
      </dgm:prSet>
      <dgm:spPr/>
    </dgm:pt>
    <dgm:pt modelId="{FB44EE86-1079-43DF-9BA3-BB0F43800A40}" type="pres">
      <dgm:prSet presAssocID="{371089B0-9045-4F42-9D16-AD173AB940FD}" presName="connSite1" presStyleCnt="0"/>
      <dgm:spPr/>
    </dgm:pt>
  </dgm:ptLst>
  <dgm:cxnLst>
    <dgm:cxn modelId="{0BFAE50D-7B0A-41B1-A2F8-475D63206F05}" type="presOf" srcId="{9E1B8552-88DC-4C39-9592-5E77D70DA009}" destId="{E0FC80F6-3D46-4B3D-8AF4-ECA67EF21BAF}" srcOrd="1" destOrd="1" presId="urn:microsoft.com/office/officeart/2005/8/layout/hProcess4"/>
    <dgm:cxn modelId="{3E0420D9-E722-4E3F-B3E5-9744D49D355D}" type="presOf" srcId="{265E776E-92B3-4375-8DC2-F96CB2D7B9FD}" destId="{613EAF34-7716-446D-829C-F472D54C332D}" srcOrd="0" destOrd="5" presId="urn:microsoft.com/office/officeart/2005/8/layout/hProcess4"/>
    <dgm:cxn modelId="{64665856-F53F-4E76-8EE7-F4D182BFE2DE}" type="presOf" srcId="{21AC926E-D946-47C6-AE52-90F60AA0FDDD}" destId="{2CD77CD3-F59C-4DD2-90D6-54CD8837400A}" srcOrd="0" destOrd="0" presId="urn:microsoft.com/office/officeart/2005/8/layout/hProcess4"/>
    <dgm:cxn modelId="{0A4EA6C8-F561-41F3-949D-E5B2D142B137}" srcId="{E5266F97-D5DF-4BD2-914E-874888E084A2}" destId="{265E776E-92B3-4375-8DC2-F96CB2D7B9FD}" srcOrd="5" destOrd="0" parTransId="{E6562E59-C0C8-41F9-93A3-4469D3086D31}" sibTransId="{3F165253-259B-437E-8D37-9B9F4319C1F5}"/>
    <dgm:cxn modelId="{F6A0D892-33E2-4EE4-9DE4-88E429B31DDD}" srcId="{483C141A-F56D-41DF-AC8E-6D1360E41074}" destId="{2B73672F-9A19-4420-B1D9-887D7BC0176F}" srcOrd="0" destOrd="0" parTransId="{FAFECACC-4B03-4A3C-A662-901E337DE4D8}" sibTransId="{241166EC-151F-46E0-B31C-B5688809CD85}"/>
    <dgm:cxn modelId="{123035A5-A1AB-4A09-8103-FA19EAB018A5}" srcId="{371089B0-9045-4F42-9D16-AD173AB940FD}" destId="{13C41B5C-3E46-407E-8C88-CA1C2A897E38}" srcOrd="1" destOrd="0" parTransId="{3955C319-08D3-4E70-8C6B-67F49FED18A0}" sibTransId="{5C1109AD-A4DC-4A7C-92E8-6DA35F54C5F6}"/>
    <dgm:cxn modelId="{101CAF81-F07E-4928-ADFD-850813496653}" srcId="{483C141A-F56D-41DF-AC8E-6D1360E41074}" destId="{3B5A4104-60FF-4DBA-ADD0-89F8E54CF56D}" srcOrd="3" destOrd="0" parTransId="{76A6DC82-1579-4C77-A16F-27FF84D4D17F}" sibTransId="{F2FE6F8C-586C-4943-B255-CD6797DAC03A}"/>
    <dgm:cxn modelId="{7DC6AA4E-A63B-4814-B4D7-981ABA0FA394}" type="presOf" srcId="{6644081D-C617-4509-BA13-3785D5691B9F}" destId="{D685FA66-CB2F-4056-9626-9B4866CDB157}" srcOrd="1" destOrd="3" presId="urn:microsoft.com/office/officeart/2005/8/layout/hProcess4"/>
    <dgm:cxn modelId="{43456D83-9495-464B-9025-82B8696523C6}" type="presOf" srcId="{0292AFCB-0C62-4307-A4FC-AFA8E5072E59}" destId="{613EAF34-7716-446D-829C-F472D54C332D}" srcOrd="0" destOrd="0" presId="urn:microsoft.com/office/officeart/2005/8/layout/hProcess4"/>
    <dgm:cxn modelId="{5017C762-F8EF-40B8-A496-0C078F026343}" type="presOf" srcId="{265E776E-92B3-4375-8DC2-F96CB2D7B9FD}" destId="{D685FA66-CB2F-4056-9626-9B4866CDB157}" srcOrd="1" destOrd="5" presId="urn:microsoft.com/office/officeart/2005/8/layout/hProcess4"/>
    <dgm:cxn modelId="{F8B9036F-AD06-41EA-8D96-28FA8B24DDC2}" srcId="{371089B0-9045-4F42-9D16-AD173AB940FD}" destId="{71F48D18-138F-4D52-A557-7DEB7625A79D}" srcOrd="4" destOrd="0" parTransId="{B85B38E1-A382-44E8-BCEB-F8BF5F24D863}" sibTransId="{467F2891-F08F-44B4-A1C2-B8F5124CDB39}"/>
    <dgm:cxn modelId="{B8937860-8AB3-415C-9977-A3EDC50A19D6}" type="presOf" srcId="{13C41B5C-3E46-407E-8C88-CA1C2A897E38}" destId="{32772810-E743-4194-955E-E3EFA7E9BB95}" srcOrd="1" destOrd="1" presId="urn:microsoft.com/office/officeart/2005/8/layout/hProcess4"/>
    <dgm:cxn modelId="{CFAF0997-572C-4FFF-8937-A3B76B28E7BC}" type="presOf" srcId="{C392CA05-F97F-4643-8E3A-9FFC6D936DD9}" destId="{E0FC80F6-3D46-4B3D-8AF4-ECA67EF21BAF}" srcOrd="1" destOrd="4" presId="urn:microsoft.com/office/officeart/2005/8/layout/hProcess4"/>
    <dgm:cxn modelId="{17576765-EB32-4FD0-9786-5F6DFA46BF4A}" type="presOf" srcId="{C392CA05-F97F-4643-8E3A-9FFC6D936DD9}" destId="{C5729B95-4D67-444C-B814-FAC7F3C9DAF9}" srcOrd="0" destOrd="4" presId="urn:microsoft.com/office/officeart/2005/8/layout/hProcess4"/>
    <dgm:cxn modelId="{1726C7E0-3358-4A02-9BF0-2ABEA7DDA2B9}" type="presOf" srcId="{C9EE7C3B-DC61-4B48-8B05-B71A44125842}" destId="{613EAF34-7716-446D-829C-F472D54C332D}" srcOrd="0" destOrd="2" presId="urn:microsoft.com/office/officeart/2005/8/layout/hProcess4"/>
    <dgm:cxn modelId="{6272A9E3-DD42-43BD-BD3F-A9068D2BE54F}" type="presOf" srcId="{53C69635-75BF-4880-9ED8-71D2245AB145}" destId="{32761166-2E21-476E-AF31-112CA0CCE7D0}" srcOrd="0" destOrd="0" presId="urn:microsoft.com/office/officeart/2005/8/layout/hProcess4"/>
    <dgm:cxn modelId="{A9E50B74-783A-4CFE-B64E-47BED1E14D5C}" srcId="{E5266F97-D5DF-4BD2-914E-874888E084A2}" destId="{6D5F004C-EA6B-46AF-A4DD-A75F808425EF}" srcOrd="1" destOrd="0" parTransId="{9C61A404-D44E-40C8-A121-7BB2E4171503}" sibTransId="{107E8697-85EE-4CCB-8C3E-ED7DCA84BB6E}"/>
    <dgm:cxn modelId="{2EE50644-2042-4EB3-93B1-DF68E8A8D0B3}" type="presOf" srcId="{198AB033-BCED-4350-87CB-BB16F3588C1E}" destId="{32772810-E743-4194-955E-E3EFA7E9BB95}" srcOrd="1" destOrd="2" presId="urn:microsoft.com/office/officeart/2005/8/layout/hProcess4"/>
    <dgm:cxn modelId="{8F37200C-E395-4CEA-980E-F0770C32CD6F}" type="presOf" srcId="{FC14A7E3-C6B1-485E-A1D3-5132500BF82A}" destId="{E6D7F533-B7D9-4436-8B1F-236A51945329}" srcOrd="0" destOrd="0" presId="urn:microsoft.com/office/officeart/2005/8/layout/hProcess4"/>
    <dgm:cxn modelId="{0E957C2B-8CA8-45F3-ADE7-FC9797EE1E54}" type="presOf" srcId="{FC14A7E3-C6B1-485E-A1D3-5132500BF82A}" destId="{32772810-E743-4194-955E-E3EFA7E9BB95}" srcOrd="1" destOrd="0" presId="urn:microsoft.com/office/officeart/2005/8/layout/hProcess4"/>
    <dgm:cxn modelId="{7D3B1566-B2B5-4F82-BFF6-7AC27CB8FB49}" srcId="{421B3AC3-2144-496C-B32A-E43E48EE4514}" destId="{E5266F97-D5DF-4BD2-914E-874888E084A2}" srcOrd="1" destOrd="0" parTransId="{5FF2C1F2-A181-4E30-9AF2-149B17C42968}" sibTransId="{21AC926E-D946-47C6-AE52-90F60AA0FDDD}"/>
    <dgm:cxn modelId="{68137A2B-A21D-4D84-8539-B66289C99DA3}" type="presOf" srcId="{71F48D18-138F-4D52-A557-7DEB7625A79D}" destId="{32772810-E743-4194-955E-E3EFA7E9BB95}" srcOrd="1" destOrd="4" presId="urn:microsoft.com/office/officeart/2005/8/layout/hProcess4"/>
    <dgm:cxn modelId="{E41F01E5-741E-4381-AE8F-826975220F8B}" type="presOf" srcId="{2B73672F-9A19-4420-B1D9-887D7BC0176F}" destId="{C5729B95-4D67-444C-B814-FAC7F3C9DAF9}" srcOrd="0" destOrd="0" presId="urn:microsoft.com/office/officeart/2005/8/layout/hProcess4"/>
    <dgm:cxn modelId="{C3A68AFA-743D-41BC-85BB-0B3233BE6888}" type="presOf" srcId="{C9EE7C3B-DC61-4B48-8B05-B71A44125842}" destId="{D685FA66-CB2F-4056-9626-9B4866CDB157}" srcOrd="1" destOrd="2" presId="urn:microsoft.com/office/officeart/2005/8/layout/hProcess4"/>
    <dgm:cxn modelId="{7A103A49-A4D6-49B3-A18A-3E94C41795C9}" srcId="{E5266F97-D5DF-4BD2-914E-874888E084A2}" destId="{6644081D-C617-4509-BA13-3785D5691B9F}" srcOrd="3" destOrd="0" parTransId="{6A3AAF63-DD64-4B4E-A368-209BF25D28D8}" sibTransId="{BDC444EB-D717-4938-9EC8-2D5CECA0D1D3}"/>
    <dgm:cxn modelId="{9D13AE20-32AD-4BE5-BAA3-2DB465436ED0}" srcId="{371089B0-9045-4F42-9D16-AD173AB940FD}" destId="{198AB033-BCED-4350-87CB-BB16F3588C1E}" srcOrd="2" destOrd="0" parTransId="{B11B70E1-27C4-4DFD-A9AC-637691529341}" sibTransId="{5857B053-6900-409B-9254-D45AC8EFECFF}"/>
    <dgm:cxn modelId="{DF4411D6-194F-4EB4-991B-B94064E92E3D}" type="presOf" srcId="{3B5A4104-60FF-4DBA-ADD0-89F8E54CF56D}" destId="{E0FC80F6-3D46-4B3D-8AF4-ECA67EF21BAF}" srcOrd="1" destOrd="3" presId="urn:microsoft.com/office/officeart/2005/8/layout/hProcess4"/>
    <dgm:cxn modelId="{3A77600B-89EC-42A0-A0C5-391579E97122}" type="presOf" srcId="{D2E77220-BEF0-4D1E-ABF2-97FEC03EBA42}" destId="{C5729B95-4D67-444C-B814-FAC7F3C9DAF9}" srcOrd="0" destOrd="2" presId="urn:microsoft.com/office/officeart/2005/8/layout/hProcess4"/>
    <dgm:cxn modelId="{FA0B9C0B-B954-4D72-B9D7-36786C206B86}" type="presOf" srcId="{421B3AC3-2144-496C-B32A-E43E48EE4514}" destId="{DE76730C-5CE1-4DD1-9DCA-BD94C4FD1B69}" srcOrd="0" destOrd="0" presId="urn:microsoft.com/office/officeart/2005/8/layout/hProcess4"/>
    <dgm:cxn modelId="{FB23E2A7-095D-4FC9-BC0B-A9FC3D6E61B7}" type="presOf" srcId="{6644081D-C617-4509-BA13-3785D5691B9F}" destId="{613EAF34-7716-446D-829C-F472D54C332D}" srcOrd="0" destOrd="3" presId="urn:microsoft.com/office/officeart/2005/8/layout/hProcess4"/>
    <dgm:cxn modelId="{9C7F35C3-6BA9-48DB-B069-E0B951791E7B}" type="presOf" srcId="{4A382CDA-B3DE-4A51-8647-3363342F6D81}" destId="{D685FA66-CB2F-4056-9626-9B4866CDB157}" srcOrd="1" destOrd="4" presId="urn:microsoft.com/office/officeart/2005/8/layout/hProcess4"/>
    <dgm:cxn modelId="{BBE2901B-D7CC-4CFB-A535-F9FDAA3C1831}" type="presOf" srcId="{0292AFCB-0C62-4307-A4FC-AFA8E5072E59}" destId="{D685FA66-CB2F-4056-9626-9B4866CDB157}" srcOrd="1" destOrd="0" presId="urn:microsoft.com/office/officeart/2005/8/layout/hProcess4"/>
    <dgm:cxn modelId="{4D3E649F-CC31-41E0-BACC-AF85F8871A19}" srcId="{483C141A-F56D-41DF-AC8E-6D1360E41074}" destId="{D2E77220-BEF0-4D1E-ABF2-97FEC03EBA42}" srcOrd="2" destOrd="0" parTransId="{A96B676A-01FB-4E0C-95A7-1868A3CEC011}" sibTransId="{E92883FA-9E31-442D-AC4C-77B506F7A19F}"/>
    <dgm:cxn modelId="{FEC9DF5E-F930-4C73-BC06-1F380B1AA2A1}" srcId="{E5266F97-D5DF-4BD2-914E-874888E084A2}" destId="{4A382CDA-B3DE-4A51-8647-3363342F6D81}" srcOrd="4" destOrd="0" parTransId="{14ECF94E-C72E-48A8-821D-8DBB7B5D4172}" sibTransId="{787CFC95-61D4-4C44-AC12-765C19500E75}"/>
    <dgm:cxn modelId="{6F0CFB3E-FF10-42ED-A35B-D8D957EC98EA}" type="presOf" srcId="{4A382CDA-B3DE-4A51-8647-3363342F6D81}" destId="{613EAF34-7716-446D-829C-F472D54C332D}" srcOrd="0" destOrd="4" presId="urn:microsoft.com/office/officeart/2005/8/layout/hProcess4"/>
    <dgm:cxn modelId="{D965BC9F-84E9-4E5A-9B7F-C3F63C6DA5EA}" type="presOf" srcId="{6D5F004C-EA6B-46AF-A4DD-A75F808425EF}" destId="{613EAF34-7716-446D-829C-F472D54C332D}" srcOrd="0" destOrd="1" presId="urn:microsoft.com/office/officeart/2005/8/layout/hProcess4"/>
    <dgm:cxn modelId="{F4EB3445-5E84-4AC2-8FAD-1FDE443B6684}" type="presOf" srcId="{6A5B9E79-DAE5-4A29-8B27-C04BAA8B62D4}" destId="{E6D7F533-B7D9-4436-8B1F-236A51945329}" srcOrd="0" destOrd="3" presId="urn:microsoft.com/office/officeart/2005/8/layout/hProcess4"/>
    <dgm:cxn modelId="{341251B7-5855-488E-95CB-0FB5B26EB257}" type="presOf" srcId="{2B73672F-9A19-4420-B1D9-887D7BC0176F}" destId="{E0FC80F6-3D46-4B3D-8AF4-ECA67EF21BAF}" srcOrd="1" destOrd="0" presId="urn:microsoft.com/office/officeart/2005/8/layout/hProcess4"/>
    <dgm:cxn modelId="{2E0F6053-F117-49B3-8A74-58843E0D82D6}" type="presOf" srcId="{6A5B9E79-DAE5-4A29-8B27-C04BAA8B62D4}" destId="{32772810-E743-4194-955E-E3EFA7E9BB95}" srcOrd="1" destOrd="3" presId="urn:microsoft.com/office/officeart/2005/8/layout/hProcess4"/>
    <dgm:cxn modelId="{BA3D5580-A835-4734-90FB-A2438BE9E1A4}" type="presOf" srcId="{371089B0-9045-4F42-9D16-AD173AB940FD}" destId="{E3CABA2D-D3AE-4F9C-8EDF-A881FAC446F4}" srcOrd="0" destOrd="0" presId="urn:microsoft.com/office/officeart/2005/8/layout/hProcess4"/>
    <dgm:cxn modelId="{639B0B27-8FB9-4DA3-B8BA-87B472186A3F}" type="presOf" srcId="{13C41B5C-3E46-407E-8C88-CA1C2A897E38}" destId="{E6D7F533-B7D9-4436-8B1F-236A51945329}" srcOrd="0" destOrd="1" presId="urn:microsoft.com/office/officeart/2005/8/layout/hProcess4"/>
    <dgm:cxn modelId="{ED792BAB-6D7E-4C60-9ECC-25A5F91375DC}" type="presOf" srcId="{9E1B8552-88DC-4C39-9592-5E77D70DA009}" destId="{C5729B95-4D67-444C-B814-FAC7F3C9DAF9}" srcOrd="0" destOrd="1" presId="urn:microsoft.com/office/officeart/2005/8/layout/hProcess4"/>
    <dgm:cxn modelId="{685B9FFA-2E00-4702-ABBE-F51488908F08}" type="presOf" srcId="{71F48D18-138F-4D52-A557-7DEB7625A79D}" destId="{E6D7F533-B7D9-4436-8B1F-236A51945329}" srcOrd="0" destOrd="4" presId="urn:microsoft.com/office/officeart/2005/8/layout/hProcess4"/>
    <dgm:cxn modelId="{7D586711-66AA-4D44-ADD9-F6A79177BD4D}" srcId="{421B3AC3-2144-496C-B32A-E43E48EE4514}" destId="{371089B0-9045-4F42-9D16-AD173AB940FD}" srcOrd="2" destOrd="0" parTransId="{117001F7-564D-4F9F-B061-02217556223A}" sibTransId="{26D9E200-EA2E-4A15-A7ED-F52C1A38E4FE}"/>
    <dgm:cxn modelId="{8B84EE6E-FA49-4B8D-B5C8-9A23E3CD5780}" srcId="{483C141A-F56D-41DF-AC8E-6D1360E41074}" destId="{C392CA05-F97F-4643-8E3A-9FFC6D936DD9}" srcOrd="4" destOrd="0" parTransId="{EB054CE9-A133-4739-AC61-A1A2F0FF696C}" sibTransId="{3A1842F4-6E9C-409B-9D2D-AAF77A4DECF9}"/>
    <dgm:cxn modelId="{384E66BF-25F6-40B9-91A3-31B3FB23331F}" type="presOf" srcId="{198AB033-BCED-4350-87CB-BB16F3588C1E}" destId="{E6D7F533-B7D9-4436-8B1F-236A51945329}" srcOrd="0" destOrd="2" presId="urn:microsoft.com/office/officeart/2005/8/layout/hProcess4"/>
    <dgm:cxn modelId="{7942F917-4DBB-4678-B43D-8E61DFB58C8D}" srcId="{E5266F97-D5DF-4BD2-914E-874888E084A2}" destId="{C9EE7C3B-DC61-4B48-8B05-B71A44125842}" srcOrd="2" destOrd="0" parTransId="{8424BA1C-A8FF-449A-BDAE-3F10DC7EBC4B}" sibTransId="{6410FA8C-ADDD-4F4F-AE0E-6923E3C913C8}"/>
    <dgm:cxn modelId="{5C20E890-E8E0-4D46-A371-68861486DF1B}" srcId="{E5266F97-D5DF-4BD2-914E-874888E084A2}" destId="{0292AFCB-0C62-4307-A4FC-AFA8E5072E59}" srcOrd="0" destOrd="0" parTransId="{F41B8C73-2ABB-419B-BBB1-EC646FF7B9A5}" sibTransId="{2F28E769-D6FD-45D8-B833-0933120EDCEF}"/>
    <dgm:cxn modelId="{7E796750-2F46-4128-9A70-05C808180D88}" type="presOf" srcId="{3B5A4104-60FF-4DBA-ADD0-89F8E54CF56D}" destId="{C5729B95-4D67-444C-B814-FAC7F3C9DAF9}" srcOrd="0" destOrd="3" presId="urn:microsoft.com/office/officeart/2005/8/layout/hProcess4"/>
    <dgm:cxn modelId="{C17734EB-9E77-4909-8A0C-D614D250556B}" srcId="{421B3AC3-2144-496C-B32A-E43E48EE4514}" destId="{483C141A-F56D-41DF-AC8E-6D1360E41074}" srcOrd="0" destOrd="0" parTransId="{48A08C57-14AD-47CB-8051-FA5773004AB7}" sibTransId="{53C69635-75BF-4880-9ED8-71D2245AB145}"/>
    <dgm:cxn modelId="{108A0FF4-7FB5-4676-BC38-19248140AFA2}" type="presOf" srcId="{E5266F97-D5DF-4BD2-914E-874888E084A2}" destId="{7CF937DA-E3B7-49B6-985B-CD3DC8C7407D}" srcOrd="0" destOrd="0" presId="urn:microsoft.com/office/officeart/2005/8/layout/hProcess4"/>
    <dgm:cxn modelId="{9E4E0429-772F-4C3E-B1C1-1DA4756FA6A7}" srcId="{371089B0-9045-4F42-9D16-AD173AB940FD}" destId="{FC14A7E3-C6B1-485E-A1D3-5132500BF82A}" srcOrd="0" destOrd="0" parTransId="{888F1941-20F8-4735-AA49-CA352ED151DB}" sibTransId="{7B04F45D-C4A2-4AB5-B2D5-D2B4F3850C57}"/>
    <dgm:cxn modelId="{5723AEBB-E650-41FC-B2D3-C25A67F8CBB6}" type="presOf" srcId="{6D5F004C-EA6B-46AF-A4DD-A75F808425EF}" destId="{D685FA66-CB2F-4056-9626-9B4866CDB157}" srcOrd="1" destOrd="1" presId="urn:microsoft.com/office/officeart/2005/8/layout/hProcess4"/>
    <dgm:cxn modelId="{52C5F65C-9752-4BD1-BD2C-0273C85C00C5}" srcId="{483C141A-F56D-41DF-AC8E-6D1360E41074}" destId="{9E1B8552-88DC-4C39-9592-5E77D70DA009}" srcOrd="1" destOrd="0" parTransId="{C14314FB-FAD3-4766-B677-D083A6AF0DCC}" sibTransId="{0C1C54BE-3500-4429-8190-0DE870D72ADC}"/>
    <dgm:cxn modelId="{CDEA854A-A7DA-45EA-A486-65B47BDDC2D6}" srcId="{371089B0-9045-4F42-9D16-AD173AB940FD}" destId="{6A5B9E79-DAE5-4A29-8B27-C04BAA8B62D4}" srcOrd="3" destOrd="0" parTransId="{B99D09ED-3971-496D-834F-5286B61FBF94}" sibTransId="{B1609D6A-2E44-4B53-956C-54036C84C4FC}"/>
    <dgm:cxn modelId="{1A37292D-951D-439C-A7AA-71D7DC10EDC8}" type="presOf" srcId="{D2E77220-BEF0-4D1E-ABF2-97FEC03EBA42}" destId="{E0FC80F6-3D46-4B3D-8AF4-ECA67EF21BAF}" srcOrd="1" destOrd="2" presId="urn:microsoft.com/office/officeart/2005/8/layout/hProcess4"/>
    <dgm:cxn modelId="{4CB6603F-112C-48DA-8F40-A82A90DF9525}" type="presOf" srcId="{483C141A-F56D-41DF-AC8E-6D1360E41074}" destId="{2E1F81D8-063E-4C7C-AC47-A6F3C135975B}" srcOrd="0" destOrd="0" presId="urn:microsoft.com/office/officeart/2005/8/layout/hProcess4"/>
    <dgm:cxn modelId="{0659B424-FB3F-42BA-93E1-C06CE8E036FE}" type="presParOf" srcId="{DE76730C-5CE1-4DD1-9DCA-BD94C4FD1B69}" destId="{86B7FD2A-4B43-4E36-A2F4-1F12D9CC7484}" srcOrd="0" destOrd="0" presId="urn:microsoft.com/office/officeart/2005/8/layout/hProcess4"/>
    <dgm:cxn modelId="{922D6BD2-41A0-49F2-A2F3-B244CC4EBBFF}" type="presParOf" srcId="{DE76730C-5CE1-4DD1-9DCA-BD94C4FD1B69}" destId="{22620CF2-7EC1-4791-955A-C0099B156683}" srcOrd="1" destOrd="0" presId="urn:microsoft.com/office/officeart/2005/8/layout/hProcess4"/>
    <dgm:cxn modelId="{6CB404C8-09D1-463B-B5F9-75C2943AFE6E}" type="presParOf" srcId="{DE76730C-5CE1-4DD1-9DCA-BD94C4FD1B69}" destId="{4C0FE5CB-C918-48A7-A6F3-5EF8BA599136}" srcOrd="2" destOrd="0" presId="urn:microsoft.com/office/officeart/2005/8/layout/hProcess4"/>
    <dgm:cxn modelId="{1C81CBF4-CBA7-4CD2-A51F-12359C07B459}" type="presParOf" srcId="{4C0FE5CB-C918-48A7-A6F3-5EF8BA599136}" destId="{2EAE134C-8228-4539-B874-46D01BA3E2D2}" srcOrd="0" destOrd="0" presId="urn:microsoft.com/office/officeart/2005/8/layout/hProcess4"/>
    <dgm:cxn modelId="{0A18282D-A6C9-484D-9FB6-61BA83405373}" type="presParOf" srcId="{2EAE134C-8228-4539-B874-46D01BA3E2D2}" destId="{9106096A-0A1D-4792-90C2-61A5125893D1}" srcOrd="0" destOrd="0" presId="urn:microsoft.com/office/officeart/2005/8/layout/hProcess4"/>
    <dgm:cxn modelId="{FA2D7D94-B1CE-4C6E-B789-15AAFBC1758C}" type="presParOf" srcId="{2EAE134C-8228-4539-B874-46D01BA3E2D2}" destId="{C5729B95-4D67-444C-B814-FAC7F3C9DAF9}" srcOrd="1" destOrd="0" presId="urn:microsoft.com/office/officeart/2005/8/layout/hProcess4"/>
    <dgm:cxn modelId="{C6E4D31E-ED48-42D7-A685-6C9C52447EB2}" type="presParOf" srcId="{2EAE134C-8228-4539-B874-46D01BA3E2D2}" destId="{E0FC80F6-3D46-4B3D-8AF4-ECA67EF21BAF}" srcOrd="2" destOrd="0" presId="urn:microsoft.com/office/officeart/2005/8/layout/hProcess4"/>
    <dgm:cxn modelId="{C1C4601A-2AC0-4EAD-8044-C5ECF08C2AC3}" type="presParOf" srcId="{2EAE134C-8228-4539-B874-46D01BA3E2D2}" destId="{2E1F81D8-063E-4C7C-AC47-A6F3C135975B}" srcOrd="3" destOrd="0" presId="urn:microsoft.com/office/officeart/2005/8/layout/hProcess4"/>
    <dgm:cxn modelId="{7E42226C-8787-44ED-BC64-C381838FAF10}" type="presParOf" srcId="{2EAE134C-8228-4539-B874-46D01BA3E2D2}" destId="{C69BA990-158D-43AA-A378-3141D9F2D797}" srcOrd="4" destOrd="0" presId="urn:microsoft.com/office/officeart/2005/8/layout/hProcess4"/>
    <dgm:cxn modelId="{75E1BC2B-F892-494A-B526-0D3FE5BD71E7}" type="presParOf" srcId="{4C0FE5CB-C918-48A7-A6F3-5EF8BA599136}" destId="{32761166-2E21-476E-AF31-112CA0CCE7D0}" srcOrd="1" destOrd="0" presId="urn:microsoft.com/office/officeart/2005/8/layout/hProcess4"/>
    <dgm:cxn modelId="{21790202-05E6-4CCD-A3EB-B24D57EDEF0F}" type="presParOf" srcId="{4C0FE5CB-C918-48A7-A6F3-5EF8BA599136}" destId="{EAAC7951-BE0C-42FD-943D-679A2C15E4ED}" srcOrd="2" destOrd="0" presId="urn:microsoft.com/office/officeart/2005/8/layout/hProcess4"/>
    <dgm:cxn modelId="{81001431-13AD-4AE3-8B13-E04C859851FB}" type="presParOf" srcId="{EAAC7951-BE0C-42FD-943D-679A2C15E4ED}" destId="{C7F96570-C57B-43E3-893A-C82507B7020A}" srcOrd="0" destOrd="0" presId="urn:microsoft.com/office/officeart/2005/8/layout/hProcess4"/>
    <dgm:cxn modelId="{A88A6688-EDBC-4075-96BA-7A3BCCF406CD}" type="presParOf" srcId="{EAAC7951-BE0C-42FD-943D-679A2C15E4ED}" destId="{613EAF34-7716-446D-829C-F472D54C332D}" srcOrd="1" destOrd="0" presId="urn:microsoft.com/office/officeart/2005/8/layout/hProcess4"/>
    <dgm:cxn modelId="{7785DE36-D48E-475C-A1C7-34F9B7EB6EB6}" type="presParOf" srcId="{EAAC7951-BE0C-42FD-943D-679A2C15E4ED}" destId="{D685FA66-CB2F-4056-9626-9B4866CDB157}" srcOrd="2" destOrd="0" presId="urn:microsoft.com/office/officeart/2005/8/layout/hProcess4"/>
    <dgm:cxn modelId="{6D165E15-7F35-47A1-BA93-3EF90EE31E82}" type="presParOf" srcId="{EAAC7951-BE0C-42FD-943D-679A2C15E4ED}" destId="{7CF937DA-E3B7-49B6-985B-CD3DC8C7407D}" srcOrd="3" destOrd="0" presId="urn:microsoft.com/office/officeart/2005/8/layout/hProcess4"/>
    <dgm:cxn modelId="{5F64E2CB-F7DD-40A1-85BF-43C21A41E2F5}" type="presParOf" srcId="{EAAC7951-BE0C-42FD-943D-679A2C15E4ED}" destId="{ABF36AE3-A982-4C76-88BD-7C1EEA9F9B47}" srcOrd="4" destOrd="0" presId="urn:microsoft.com/office/officeart/2005/8/layout/hProcess4"/>
    <dgm:cxn modelId="{E333F3D9-6663-4BDA-AACA-9B637E92C075}" type="presParOf" srcId="{4C0FE5CB-C918-48A7-A6F3-5EF8BA599136}" destId="{2CD77CD3-F59C-4DD2-90D6-54CD8837400A}" srcOrd="3" destOrd="0" presId="urn:microsoft.com/office/officeart/2005/8/layout/hProcess4"/>
    <dgm:cxn modelId="{348FAA7D-F5D9-42E1-BB91-507727F16F87}" type="presParOf" srcId="{4C0FE5CB-C918-48A7-A6F3-5EF8BA599136}" destId="{D18F7212-DC2A-4C32-9E56-E8C42A255652}" srcOrd="4" destOrd="0" presId="urn:microsoft.com/office/officeart/2005/8/layout/hProcess4"/>
    <dgm:cxn modelId="{BD6C66C3-83D0-4126-B19F-387734E7B3C2}" type="presParOf" srcId="{D18F7212-DC2A-4C32-9E56-E8C42A255652}" destId="{7ED983A2-373E-47AA-9611-BA52F0959712}" srcOrd="0" destOrd="0" presId="urn:microsoft.com/office/officeart/2005/8/layout/hProcess4"/>
    <dgm:cxn modelId="{8602177C-ED09-4D46-8FDC-CDF1FC787480}" type="presParOf" srcId="{D18F7212-DC2A-4C32-9E56-E8C42A255652}" destId="{E6D7F533-B7D9-4436-8B1F-236A51945329}" srcOrd="1" destOrd="0" presId="urn:microsoft.com/office/officeart/2005/8/layout/hProcess4"/>
    <dgm:cxn modelId="{E70B6B35-AE62-4D05-88DA-1F555AD9BBD0}" type="presParOf" srcId="{D18F7212-DC2A-4C32-9E56-E8C42A255652}" destId="{32772810-E743-4194-955E-E3EFA7E9BB95}" srcOrd="2" destOrd="0" presId="urn:microsoft.com/office/officeart/2005/8/layout/hProcess4"/>
    <dgm:cxn modelId="{A0FE548D-5713-4FF2-A94F-2AF769BD5FDE}" type="presParOf" srcId="{D18F7212-DC2A-4C32-9E56-E8C42A255652}" destId="{E3CABA2D-D3AE-4F9C-8EDF-A881FAC446F4}" srcOrd="3" destOrd="0" presId="urn:microsoft.com/office/officeart/2005/8/layout/hProcess4"/>
    <dgm:cxn modelId="{73ED4924-5C63-4341-9407-124A07591376}" type="presParOf" srcId="{D18F7212-DC2A-4C32-9E56-E8C42A255652}" destId="{FB44EE86-1079-43DF-9BA3-BB0F43800A4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CFFFF-878D-47D0-BD3B-F22B2542421F}">
      <dsp:nvSpPr>
        <dsp:cNvPr id="0" name=""/>
        <dsp:cNvSpPr/>
      </dsp:nvSpPr>
      <dsp:spPr>
        <a:xfrm>
          <a:off x="494030" y="0"/>
          <a:ext cx="7241539" cy="452596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90155-D7D4-409F-8917-7450C1D6262E}">
      <dsp:nvSpPr>
        <dsp:cNvPr id="0" name=""/>
        <dsp:cNvSpPr/>
      </dsp:nvSpPr>
      <dsp:spPr>
        <a:xfrm>
          <a:off x="1207322" y="3365505"/>
          <a:ext cx="166555" cy="1665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E5563-0150-423A-BD47-E8DA4D46E7C7}">
      <dsp:nvSpPr>
        <dsp:cNvPr id="0" name=""/>
        <dsp:cNvSpPr/>
      </dsp:nvSpPr>
      <dsp:spPr>
        <a:xfrm>
          <a:off x="1290599" y="3448783"/>
          <a:ext cx="1238303" cy="1077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4" tIns="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Berkembang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ke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tingkat</a:t>
          </a:r>
          <a:r>
            <a:rPr lang="en-US" sz="1000" kern="1200" dirty="0" smtClean="0"/>
            <a:t> global</a:t>
          </a: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1995 (5 </a:t>
          </a:r>
          <a:r>
            <a:rPr lang="en-US" sz="800" kern="1200" dirty="0" err="1" smtClean="0"/>
            <a:t>pelayanan</a:t>
          </a:r>
          <a:r>
            <a:rPr lang="en-US" sz="800" kern="1200" dirty="0" smtClean="0"/>
            <a:t>)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1998 (12 </a:t>
          </a:r>
          <a:r>
            <a:rPr lang="en-US" sz="800" kern="1200" dirty="0" err="1" smtClean="0"/>
            <a:t>pelayanan</a:t>
          </a:r>
          <a:r>
            <a:rPr lang="en-US" sz="800" kern="1200" dirty="0" smtClean="0"/>
            <a:t>)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 smtClean="0"/>
            <a:t>2002 (16 </a:t>
          </a:r>
          <a:r>
            <a:rPr lang="en-US" sz="800" kern="1200" dirty="0" err="1" smtClean="0"/>
            <a:t>pelayanan</a:t>
          </a:r>
          <a:r>
            <a:rPr lang="en-US" sz="800" kern="1200" dirty="0" smtClean="0"/>
            <a:t>)</a:t>
          </a:r>
          <a:endParaRPr lang="en-US" sz="800" kern="1200" dirty="0"/>
        </a:p>
      </dsp:txBody>
      <dsp:txXfrm>
        <a:off x="1290599" y="3448783"/>
        <a:ext cx="1238303" cy="1077178"/>
      </dsp:txXfrm>
    </dsp:sp>
    <dsp:sp modelId="{82D20492-3C2E-43C2-81DF-AE85A4EFD3DB}">
      <dsp:nvSpPr>
        <dsp:cNvPr id="0" name=""/>
        <dsp:cNvSpPr/>
      </dsp:nvSpPr>
      <dsp:spPr>
        <a:xfrm>
          <a:off x="2384072" y="2312766"/>
          <a:ext cx="289661" cy="289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539329-E1EF-4128-BCE7-CF48BB6FE5DD}">
      <dsp:nvSpPr>
        <dsp:cNvPr id="0" name=""/>
        <dsp:cNvSpPr/>
      </dsp:nvSpPr>
      <dsp:spPr>
        <a:xfrm>
          <a:off x="2528902" y="2457597"/>
          <a:ext cx="1520723" cy="2068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486" tIns="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2012 focus </a:t>
          </a:r>
          <a:r>
            <a:rPr lang="en-US" sz="1000" kern="1200" dirty="0" err="1" smtClean="0"/>
            <a:t>pelayanan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kepada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pasien</a:t>
          </a:r>
          <a:endParaRPr lang="en-US" sz="1000" kern="1200" dirty="0"/>
        </a:p>
      </dsp:txBody>
      <dsp:txXfrm>
        <a:off x="2528902" y="2457597"/>
        <a:ext cx="1520723" cy="2068364"/>
      </dsp:txXfrm>
    </dsp:sp>
    <dsp:sp modelId="{09B526FF-56A7-486E-B9B4-37E3225293C1}">
      <dsp:nvSpPr>
        <dsp:cNvPr id="0" name=""/>
        <dsp:cNvSpPr/>
      </dsp:nvSpPr>
      <dsp:spPr>
        <a:xfrm>
          <a:off x="3886691" y="1537016"/>
          <a:ext cx="383801" cy="383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E07371-16A0-46D7-91BD-1FB01A18AC6B}">
      <dsp:nvSpPr>
        <dsp:cNvPr id="0" name=""/>
        <dsp:cNvSpPr/>
      </dsp:nvSpPr>
      <dsp:spPr>
        <a:xfrm>
          <a:off x="4078592" y="1728917"/>
          <a:ext cx="1520723" cy="2797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369" tIns="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Joint </a:t>
          </a:r>
          <a:r>
            <a:rPr lang="en-US" sz="1000" kern="1200" dirty="0" err="1" smtClean="0"/>
            <a:t>Comission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Internasional</a:t>
          </a:r>
          <a:r>
            <a:rPr lang="en-US" sz="1000" kern="1200" dirty="0" smtClean="0"/>
            <a:t> </a:t>
          </a:r>
          <a:endParaRPr lang="en-US" sz="1000" kern="1200" dirty="0"/>
        </a:p>
      </dsp:txBody>
      <dsp:txXfrm>
        <a:off x="4078592" y="1728917"/>
        <a:ext cx="1520723" cy="2797044"/>
      </dsp:txXfrm>
    </dsp:sp>
    <dsp:sp modelId="{0CD1DE88-D64C-4921-B92C-C0AB55C3D70C}">
      <dsp:nvSpPr>
        <dsp:cNvPr id="0" name=""/>
        <dsp:cNvSpPr/>
      </dsp:nvSpPr>
      <dsp:spPr>
        <a:xfrm>
          <a:off x="5523279" y="1023772"/>
          <a:ext cx="514149" cy="514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39D43F-F91A-4EED-BE1B-95D180CF10C3}">
      <dsp:nvSpPr>
        <dsp:cNvPr id="0" name=""/>
        <dsp:cNvSpPr/>
      </dsp:nvSpPr>
      <dsp:spPr>
        <a:xfrm>
          <a:off x="5780354" y="1280847"/>
          <a:ext cx="1520723" cy="324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437" tIns="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1 </a:t>
          </a:r>
          <a:r>
            <a:rPr lang="en-US" sz="1000" kern="1200" dirty="0" err="1" smtClean="0"/>
            <a:t>Januari</a:t>
          </a:r>
          <a:r>
            <a:rPr lang="en-US" sz="1000" kern="1200" dirty="0" smtClean="0"/>
            <a:t> 2018 SNARS </a:t>
          </a:r>
          <a:r>
            <a:rPr lang="en-US" sz="1000" kern="1200" dirty="0" err="1" smtClean="0"/>
            <a:t>Edisi</a:t>
          </a:r>
          <a:r>
            <a:rPr lang="en-US" sz="1000" kern="1200" dirty="0" smtClean="0"/>
            <a:t> 1</a:t>
          </a:r>
          <a:endParaRPr lang="en-US" sz="1000" kern="1200" dirty="0"/>
        </a:p>
      </dsp:txBody>
      <dsp:txXfrm>
        <a:off x="5780354" y="1280847"/>
        <a:ext cx="1520723" cy="3245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F96DB-B5C3-4DEB-AD2E-F160E753A565}">
      <dsp:nvSpPr>
        <dsp:cNvPr id="0" name=""/>
        <dsp:cNvSpPr/>
      </dsp:nvSpPr>
      <dsp:spPr>
        <a:xfrm rot="16200000">
          <a:off x="-956009" y="957014"/>
          <a:ext cx="4525962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7706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/>
            <a:t>Akreditasi</a:t>
          </a:r>
          <a:r>
            <a:rPr lang="en-US" sz="1400" b="1" kern="1200" dirty="0" smtClean="0"/>
            <a:t> 2007</a:t>
          </a:r>
          <a:endParaRPr lang="en-US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Berfokus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pada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jenis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pelayanan</a:t>
          </a:r>
          <a:r>
            <a:rPr lang="en-US" sz="1100" kern="1200" dirty="0" smtClean="0"/>
            <a:t> : 5,12,16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Kuat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pada</a:t>
          </a:r>
          <a:r>
            <a:rPr lang="en-US" sz="1100" kern="1200" dirty="0" smtClean="0"/>
            <a:t> input </a:t>
          </a:r>
          <a:r>
            <a:rPr lang="en-US" sz="1100" kern="1200" dirty="0" err="1" smtClean="0"/>
            <a:t>dan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dokumen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Metodologi</a:t>
          </a:r>
          <a:r>
            <a:rPr lang="en-US" sz="1100" kern="1200" dirty="0" smtClean="0"/>
            <a:t> survey </a:t>
          </a:r>
          <a:r>
            <a:rPr lang="en-US" sz="1100" kern="1200" dirty="0" err="1" smtClean="0"/>
            <a:t>dokumentasi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Kurang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melibatkan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petugas</a:t>
          </a:r>
          <a:endParaRPr lang="en-US" sz="1100" kern="1200" dirty="0"/>
        </a:p>
      </dsp:txBody>
      <dsp:txXfrm rot="5400000">
        <a:off x="1005" y="905192"/>
        <a:ext cx="2611933" cy="2715578"/>
      </dsp:txXfrm>
    </dsp:sp>
    <dsp:sp modelId="{F094C2F5-F7F1-4D8D-9415-0A566E14F1F7}">
      <dsp:nvSpPr>
        <dsp:cNvPr id="0" name=""/>
        <dsp:cNvSpPr/>
      </dsp:nvSpPr>
      <dsp:spPr>
        <a:xfrm rot="16200000">
          <a:off x="1851818" y="957014"/>
          <a:ext cx="4525962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7706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/>
            <a:t>Akreditasi</a:t>
          </a:r>
          <a:r>
            <a:rPr lang="en-US" sz="1400" b="1" kern="1200" dirty="0" smtClean="0"/>
            <a:t> 2012</a:t>
          </a:r>
          <a:endParaRPr lang="en-US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Berfokus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pada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pasien</a:t>
          </a:r>
          <a:r>
            <a:rPr lang="en-US" sz="1100" kern="1200" dirty="0" smtClean="0"/>
            <a:t> (4 </a:t>
          </a:r>
          <a:r>
            <a:rPr lang="en-US" sz="1100" kern="1200" dirty="0" err="1" smtClean="0"/>
            <a:t>Kelompok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standar</a:t>
          </a:r>
          <a:r>
            <a:rPr lang="en-US" sz="1100" kern="1200" dirty="0" smtClean="0"/>
            <a:t>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Kuat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pada</a:t>
          </a:r>
          <a:r>
            <a:rPr lang="en-US" sz="1100" kern="1200" dirty="0" smtClean="0"/>
            <a:t> proses, output </a:t>
          </a:r>
          <a:r>
            <a:rPr lang="en-US" sz="1100" kern="1200" dirty="0" err="1" smtClean="0"/>
            <a:t>dan</a:t>
          </a:r>
          <a:r>
            <a:rPr lang="en-US" sz="1100" kern="1200" dirty="0" smtClean="0"/>
            <a:t> outcome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Metodologi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survei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implementasi</a:t>
          </a:r>
          <a:r>
            <a:rPr lang="en-US" sz="1100" kern="1200" dirty="0" smtClean="0"/>
            <a:t> (D,O,W)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Melibatkan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seluruh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petugas</a:t>
          </a:r>
          <a:endParaRPr lang="en-US" sz="1100" kern="1200" dirty="0"/>
        </a:p>
      </dsp:txBody>
      <dsp:txXfrm rot="5400000">
        <a:off x="2808832" y="905192"/>
        <a:ext cx="2611933" cy="2715578"/>
      </dsp:txXfrm>
    </dsp:sp>
    <dsp:sp modelId="{12147EE7-827E-4F56-874E-F40787647D79}">
      <dsp:nvSpPr>
        <dsp:cNvPr id="0" name=""/>
        <dsp:cNvSpPr/>
      </dsp:nvSpPr>
      <dsp:spPr>
        <a:xfrm rot="16200000">
          <a:off x="4659647" y="957014"/>
          <a:ext cx="4525962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7706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/>
            <a:t>Akreditasi</a:t>
          </a:r>
          <a:r>
            <a:rPr lang="en-US" sz="1400" b="1" kern="1200" dirty="0" smtClean="0"/>
            <a:t> 2018</a:t>
          </a:r>
          <a:endParaRPr lang="en-US" sz="14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Berfokus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pada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pasien</a:t>
          </a:r>
          <a:r>
            <a:rPr lang="en-US" sz="1100" kern="1200" dirty="0" smtClean="0"/>
            <a:t>, 5 </a:t>
          </a:r>
          <a:r>
            <a:rPr lang="en-US" sz="1100" kern="1200" dirty="0" err="1" smtClean="0"/>
            <a:t>kelompok</a:t>
          </a:r>
          <a:r>
            <a:rPr lang="en-US" sz="1100" kern="1200" dirty="0" smtClean="0"/>
            <a:t> : </a:t>
          </a:r>
          <a:r>
            <a:rPr lang="en-US" sz="1100" kern="1200" dirty="0" err="1" smtClean="0"/>
            <a:t>SKP,Pelayanan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pasien</a:t>
          </a:r>
          <a:r>
            <a:rPr lang="en-US" sz="1100" kern="1200" dirty="0" smtClean="0"/>
            <a:t>, </a:t>
          </a:r>
          <a:r>
            <a:rPr lang="en-US" sz="1100" kern="1200" dirty="0" err="1" smtClean="0"/>
            <a:t>manajemen</a:t>
          </a:r>
          <a:r>
            <a:rPr lang="en-US" sz="1100" kern="1200" dirty="0" smtClean="0"/>
            <a:t> RS, program </a:t>
          </a:r>
          <a:r>
            <a:rPr lang="en-US" sz="1100" kern="1200" dirty="0" err="1" smtClean="0"/>
            <a:t>nasional,integrasi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pendidikan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kesehatan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dalam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pelayanan</a:t>
          </a:r>
          <a:r>
            <a:rPr lang="en-US" sz="1100" kern="1200" dirty="0" smtClean="0"/>
            <a:t> di RS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Kuat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pada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proses,output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dan</a:t>
          </a:r>
          <a:r>
            <a:rPr lang="en-US" sz="1100" kern="1200" dirty="0" smtClean="0"/>
            <a:t> outcome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Metodologi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survei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implementasi</a:t>
          </a:r>
          <a:r>
            <a:rPr lang="en-US" sz="1100" kern="1200" dirty="0" smtClean="0"/>
            <a:t> (R, D, O, S, W)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/>
            <a:t>Melibatkan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seluruh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petugas</a:t>
          </a:r>
          <a:endParaRPr lang="en-US" sz="1100" kern="1200" dirty="0"/>
        </a:p>
      </dsp:txBody>
      <dsp:txXfrm rot="5400000">
        <a:off x="5616661" y="905192"/>
        <a:ext cx="2611933" cy="27155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38371-7609-4712-B623-590DD6B6A0EF}">
      <dsp:nvSpPr>
        <dsp:cNvPr id="0" name=""/>
        <dsp:cNvSpPr/>
      </dsp:nvSpPr>
      <dsp:spPr>
        <a:xfrm>
          <a:off x="1190" y="591906"/>
          <a:ext cx="2539007" cy="2880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RS </a:t>
          </a:r>
          <a:r>
            <a:rPr lang="en-US" sz="1800" kern="1200" dirty="0" err="1" smtClean="0"/>
            <a:t>membuat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perencanaan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perbaikan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strategis</a:t>
          </a:r>
          <a:r>
            <a:rPr lang="en-US" sz="1800" kern="1200" dirty="0" smtClean="0"/>
            <a:t> (PPS), </a:t>
          </a:r>
          <a:r>
            <a:rPr lang="en-US" sz="1800" kern="1200" dirty="0" err="1" smtClean="0"/>
            <a:t>dikirim</a:t>
          </a:r>
          <a:r>
            <a:rPr lang="en-US" sz="1800" kern="1200" dirty="0" smtClean="0"/>
            <a:t> paling </a:t>
          </a:r>
          <a:r>
            <a:rPr lang="en-US" sz="1800" kern="1200" dirty="0" err="1" smtClean="0"/>
            <a:t>lambat</a:t>
          </a:r>
          <a:r>
            <a:rPr lang="en-US" sz="1800" kern="1200" dirty="0" smtClean="0"/>
            <a:t> 1 </a:t>
          </a:r>
          <a:r>
            <a:rPr lang="en-US" sz="1800" kern="1200" dirty="0" err="1" smtClean="0"/>
            <a:t>bulan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setelah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rekomendasi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diterima</a:t>
          </a:r>
          <a:endParaRPr lang="en-US" sz="1800" kern="1200" dirty="0"/>
        </a:p>
      </dsp:txBody>
      <dsp:txXfrm>
        <a:off x="75555" y="666271"/>
        <a:ext cx="2390277" cy="2731456"/>
      </dsp:txXfrm>
    </dsp:sp>
    <dsp:sp modelId="{A26151D7-BF76-4F26-928C-349286844303}">
      <dsp:nvSpPr>
        <dsp:cNvPr id="0" name=""/>
        <dsp:cNvSpPr/>
      </dsp:nvSpPr>
      <dsp:spPr>
        <a:xfrm>
          <a:off x="2794099" y="1717163"/>
          <a:ext cx="538269" cy="6296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794099" y="1843098"/>
        <a:ext cx="376788" cy="377803"/>
      </dsp:txXfrm>
    </dsp:sp>
    <dsp:sp modelId="{E6A51C8C-83DB-4C0B-871B-6ED6D7C61D5A}">
      <dsp:nvSpPr>
        <dsp:cNvPr id="0" name=""/>
        <dsp:cNvSpPr/>
      </dsp:nvSpPr>
      <dsp:spPr>
        <a:xfrm>
          <a:off x="3555801" y="591906"/>
          <a:ext cx="2539007" cy="2880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KARS </a:t>
          </a:r>
          <a:r>
            <a:rPr lang="en-US" sz="1800" kern="1200" dirty="0" err="1" smtClean="0"/>
            <a:t>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mengirim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kuesioner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evaluasi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pelaksanaan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survei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</a:t>
          </a:r>
          <a:r>
            <a:rPr lang="en-US" sz="1800" kern="1200" dirty="0" smtClean="0"/>
            <a:t> RS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dikirim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kembali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</a:t>
          </a:r>
          <a:r>
            <a:rPr lang="en-US" sz="1800" kern="1200" dirty="0" smtClean="0"/>
            <a:t> KARS</a:t>
          </a:r>
          <a:endParaRPr lang="en-US" sz="1800" kern="1200" dirty="0"/>
        </a:p>
      </dsp:txBody>
      <dsp:txXfrm>
        <a:off x="3630166" y="666271"/>
        <a:ext cx="2390277" cy="27314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1DBDA-C751-4C87-82FB-918F4B5B4BAE}">
      <dsp:nvSpPr>
        <dsp:cNvPr id="0" name=""/>
        <dsp:cNvSpPr/>
      </dsp:nvSpPr>
      <dsp:spPr>
        <a:xfrm>
          <a:off x="1160495" y="0"/>
          <a:ext cx="1956111" cy="195640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0E941-C00C-44BE-B5BA-D6B817E6C9D3}">
      <dsp:nvSpPr>
        <dsp:cNvPr id="0" name=""/>
        <dsp:cNvSpPr/>
      </dsp:nvSpPr>
      <dsp:spPr>
        <a:xfrm>
          <a:off x="1592860" y="706323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Melakukan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verifikasi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pelaksanaan</a:t>
          </a:r>
          <a:r>
            <a:rPr lang="en-US" sz="1000" kern="1200" dirty="0" smtClean="0"/>
            <a:t> PPS</a:t>
          </a:r>
          <a:endParaRPr lang="en-US" sz="1000" kern="1200" dirty="0"/>
        </a:p>
      </dsp:txBody>
      <dsp:txXfrm>
        <a:off x="1592860" y="706323"/>
        <a:ext cx="1086973" cy="543356"/>
      </dsp:txXfrm>
    </dsp:sp>
    <dsp:sp modelId="{BE242D1C-73CD-48F7-9EFC-070949117972}">
      <dsp:nvSpPr>
        <dsp:cNvPr id="0" name=""/>
        <dsp:cNvSpPr/>
      </dsp:nvSpPr>
      <dsp:spPr>
        <a:xfrm>
          <a:off x="634680" y="1124102"/>
          <a:ext cx="1956111" cy="195640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11E89-0C11-4D8E-8158-F7FFEBB2493F}">
      <dsp:nvSpPr>
        <dsp:cNvPr id="0" name=""/>
        <dsp:cNvSpPr/>
      </dsp:nvSpPr>
      <dsp:spPr>
        <a:xfrm>
          <a:off x="1051761" y="1836927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Pelaksanaan</a:t>
          </a:r>
          <a:r>
            <a:rPr lang="en-US" sz="1000" kern="1200" dirty="0" smtClean="0"/>
            <a:t> Self </a:t>
          </a:r>
          <a:r>
            <a:rPr lang="en-US" sz="1000" kern="1200" dirty="0" err="1" smtClean="0"/>
            <a:t>Asesmen</a:t>
          </a:r>
          <a:r>
            <a:rPr lang="en-US" sz="1000" kern="1200" dirty="0" smtClean="0"/>
            <a:t> di RS</a:t>
          </a:r>
          <a:endParaRPr lang="en-US" sz="1000" kern="1200" dirty="0"/>
        </a:p>
      </dsp:txBody>
      <dsp:txXfrm>
        <a:off x="1051761" y="1836927"/>
        <a:ext cx="1086973" cy="543356"/>
      </dsp:txXfrm>
    </dsp:sp>
    <dsp:sp modelId="{115B1962-7468-4E24-AAE4-DF593DFACE9F}">
      <dsp:nvSpPr>
        <dsp:cNvPr id="0" name=""/>
        <dsp:cNvSpPr/>
      </dsp:nvSpPr>
      <dsp:spPr>
        <a:xfrm>
          <a:off x="1299719" y="2382723"/>
          <a:ext cx="1680603" cy="168127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59F0E-0C78-4C6E-8428-5E4620B1F996}">
      <dsp:nvSpPr>
        <dsp:cNvPr id="0" name=""/>
        <dsp:cNvSpPr/>
      </dsp:nvSpPr>
      <dsp:spPr>
        <a:xfrm>
          <a:off x="1595432" y="2969158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Pencatatan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dan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pelaporan</a:t>
          </a:r>
          <a:r>
            <a:rPr lang="en-US" sz="1000" kern="1200" dirty="0" smtClean="0"/>
            <a:t> IKP</a:t>
          </a:r>
          <a:endParaRPr lang="en-US" sz="1000" kern="1200" dirty="0"/>
        </a:p>
      </dsp:txBody>
      <dsp:txXfrm>
        <a:off x="1595432" y="2969158"/>
        <a:ext cx="1086973" cy="5433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B4FF2-BD21-4BD6-94DA-276F8C67FCC1}">
      <dsp:nvSpPr>
        <dsp:cNvPr id="0" name=""/>
        <dsp:cNvSpPr/>
      </dsp:nvSpPr>
      <dsp:spPr>
        <a:xfrm>
          <a:off x="2666771" y="1650771"/>
          <a:ext cx="762456" cy="7624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Pasien</a:t>
          </a:r>
          <a:endParaRPr lang="en-US" sz="1200" kern="1200" dirty="0"/>
        </a:p>
      </dsp:txBody>
      <dsp:txXfrm>
        <a:off x="2778430" y="1762430"/>
        <a:ext cx="539138" cy="539138"/>
      </dsp:txXfrm>
    </dsp:sp>
    <dsp:sp modelId="{5C306464-50DF-42FD-B1A7-F19A1EF020E6}">
      <dsp:nvSpPr>
        <dsp:cNvPr id="0" name=""/>
        <dsp:cNvSpPr/>
      </dsp:nvSpPr>
      <dsp:spPr>
        <a:xfrm rot="16200000" flipV="1">
          <a:off x="2825503" y="1238497"/>
          <a:ext cx="444993" cy="15240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-10800000">
        <a:off x="2848363" y="1291837"/>
        <a:ext cx="399273" cy="91441"/>
      </dsp:txXfrm>
    </dsp:sp>
    <dsp:sp modelId="{2B580966-7A70-4465-A659-1D8DA93855EE}">
      <dsp:nvSpPr>
        <dsp:cNvPr id="0" name=""/>
        <dsp:cNvSpPr/>
      </dsp:nvSpPr>
      <dsp:spPr>
        <a:xfrm>
          <a:off x="2571464" y="4765"/>
          <a:ext cx="953070" cy="953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Perawat</a:t>
          </a:r>
          <a:r>
            <a:rPr lang="en-US" sz="900" kern="1200" dirty="0" smtClean="0"/>
            <a:t> </a:t>
          </a:r>
          <a:r>
            <a:rPr lang="en-US" sz="900" kern="1200" dirty="0" err="1" smtClean="0"/>
            <a:t>Bidan</a:t>
          </a:r>
          <a:endParaRPr lang="en-US" sz="900" kern="1200" dirty="0"/>
        </a:p>
      </dsp:txBody>
      <dsp:txXfrm>
        <a:off x="2711038" y="144339"/>
        <a:ext cx="673922" cy="673922"/>
      </dsp:txXfrm>
    </dsp:sp>
    <dsp:sp modelId="{948699D5-A60C-4482-A8BD-4095B99E389A}">
      <dsp:nvSpPr>
        <dsp:cNvPr id="0" name=""/>
        <dsp:cNvSpPr/>
      </dsp:nvSpPr>
      <dsp:spPr>
        <a:xfrm rot="18900000" flipH="1" flipV="1">
          <a:off x="3274269" y="1415520"/>
          <a:ext cx="561880" cy="21854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-10800000">
        <a:off x="3330230" y="1436048"/>
        <a:ext cx="496318" cy="131125"/>
      </dsp:txXfrm>
    </dsp:sp>
    <dsp:sp modelId="{C34E4CCA-9DC8-454A-8532-CBD6DE6CD0F9}">
      <dsp:nvSpPr>
        <dsp:cNvPr id="0" name=""/>
        <dsp:cNvSpPr/>
      </dsp:nvSpPr>
      <dsp:spPr>
        <a:xfrm>
          <a:off x="3667975" y="458954"/>
          <a:ext cx="953070" cy="953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DPJP</a:t>
          </a:r>
          <a:endParaRPr lang="en-US" sz="900" kern="1200" dirty="0"/>
        </a:p>
      </dsp:txBody>
      <dsp:txXfrm>
        <a:off x="3807549" y="598528"/>
        <a:ext cx="673922" cy="673922"/>
      </dsp:txXfrm>
    </dsp:sp>
    <dsp:sp modelId="{373CF682-BB83-4AC5-A393-2E1AE29D9A5D}">
      <dsp:nvSpPr>
        <dsp:cNvPr id="0" name=""/>
        <dsp:cNvSpPr/>
      </dsp:nvSpPr>
      <dsp:spPr>
        <a:xfrm flipH="1" flipV="1">
          <a:off x="3473208" y="1930399"/>
          <a:ext cx="489192" cy="179896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27177" y="1966378"/>
        <a:ext cx="435223" cy="107938"/>
      </dsp:txXfrm>
    </dsp:sp>
    <dsp:sp modelId="{8B4495A7-BE7B-4325-B760-1094800D980C}">
      <dsp:nvSpPr>
        <dsp:cNvPr id="0" name=""/>
        <dsp:cNvSpPr/>
      </dsp:nvSpPr>
      <dsp:spPr>
        <a:xfrm>
          <a:off x="4122164" y="1555464"/>
          <a:ext cx="953070" cy="953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Apoteker</a:t>
          </a:r>
          <a:endParaRPr lang="en-US" sz="900" kern="1200" dirty="0"/>
        </a:p>
      </dsp:txBody>
      <dsp:txXfrm>
        <a:off x="4261738" y="1695038"/>
        <a:ext cx="673922" cy="673922"/>
      </dsp:txXfrm>
    </dsp:sp>
    <dsp:sp modelId="{3F0A31D7-D9E8-4FAE-B1B5-95E706F2A8EA}">
      <dsp:nvSpPr>
        <dsp:cNvPr id="0" name=""/>
        <dsp:cNvSpPr/>
      </dsp:nvSpPr>
      <dsp:spPr>
        <a:xfrm rot="13127499">
          <a:off x="3314120" y="2440716"/>
          <a:ext cx="482178" cy="196985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366698" y="2498624"/>
        <a:ext cx="423083" cy="118191"/>
      </dsp:txXfrm>
    </dsp:sp>
    <dsp:sp modelId="{2DC80ED8-FEBE-40D6-AAFF-19870A054658}">
      <dsp:nvSpPr>
        <dsp:cNvPr id="0" name=""/>
        <dsp:cNvSpPr/>
      </dsp:nvSpPr>
      <dsp:spPr>
        <a:xfrm>
          <a:off x="3667975" y="2651975"/>
          <a:ext cx="953070" cy="953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Ahli </a:t>
          </a:r>
          <a:r>
            <a:rPr lang="en-US" sz="900" kern="1200" dirty="0" err="1" smtClean="0"/>
            <a:t>gizi</a:t>
          </a:r>
          <a:endParaRPr lang="en-US" sz="900" kern="1200" dirty="0"/>
        </a:p>
      </dsp:txBody>
      <dsp:txXfrm>
        <a:off x="3807549" y="2791549"/>
        <a:ext cx="673922" cy="673922"/>
      </dsp:txXfrm>
    </dsp:sp>
    <dsp:sp modelId="{0F3FC7A0-2AAE-49CD-9E86-CC0EC7BD05C9}">
      <dsp:nvSpPr>
        <dsp:cNvPr id="0" name=""/>
        <dsp:cNvSpPr/>
      </dsp:nvSpPr>
      <dsp:spPr>
        <a:xfrm rot="16200000">
          <a:off x="2838696" y="2673100"/>
          <a:ext cx="418606" cy="152403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61557" y="2726442"/>
        <a:ext cx="372885" cy="91441"/>
      </dsp:txXfrm>
    </dsp:sp>
    <dsp:sp modelId="{DDBB04AA-CF97-473E-9F75-DF653BBDE5A5}">
      <dsp:nvSpPr>
        <dsp:cNvPr id="0" name=""/>
        <dsp:cNvSpPr/>
      </dsp:nvSpPr>
      <dsp:spPr>
        <a:xfrm>
          <a:off x="2571464" y="3106164"/>
          <a:ext cx="953070" cy="953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Analis</a:t>
          </a:r>
          <a:endParaRPr lang="en-US" sz="900" kern="1200" dirty="0"/>
        </a:p>
      </dsp:txBody>
      <dsp:txXfrm>
        <a:off x="2711038" y="3245738"/>
        <a:ext cx="673922" cy="673922"/>
      </dsp:txXfrm>
    </dsp:sp>
    <dsp:sp modelId="{912B62B7-C325-4901-99E8-A42510A62BA4}">
      <dsp:nvSpPr>
        <dsp:cNvPr id="0" name=""/>
        <dsp:cNvSpPr/>
      </dsp:nvSpPr>
      <dsp:spPr>
        <a:xfrm rot="19820669">
          <a:off x="2272092" y="2428228"/>
          <a:ext cx="537395" cy="22196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2276453" y="2489093"/>
        <a:ext cx="470807" cy="133177"/>
      </dsp:txXfrm>
    </dsp:sp>
    <dsp:sp modelId="{1210F4EB-ED83-4C0B-9CF1-C76F0A0AE256}">
      <dsp:nvSpPr>
        <dsp:cNvPr id="0" name=""/>
        <dsp:cNvSpPr/>
      </dsp:nvSpPr>
      <dsp:spPr>
        <a:xfrm>
          <a:off x="1474954" y="2651975"/>
          <a:ext cx="953070" cy="953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Lainnya</a:t>
          </a:r>
          <a:endParaRPr lang="en-US" sz="900" kern="1200" dirty="0"/>
        </a:p>
      </dsp:txBody>
      <dsp:txXfrm>
        <a:off x="1614528" y="2791549"/>
        <a:ext cx="673922" cy="673922"/>
      </dsp:txXfrm>
    </dsp:sp>
    <dsp:sp modelId="{542E7ACC-7AED-4A6F-AA3A-B97382778A55}">
      <dsp:nvSpPr>
        <dsp:cNvPr id="0" name=""/>
        <dsp:cNvSpPr/>
      </dsp:nvSpPr>
      <dsp:spPr>
        <a:xfrm rot="404520">
          <a:off x="2057484" y="1936411"/>
          <a:ext cx="546426" cy="191176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2057682" y="1971279"/>
        <a:ext cx="489073" cy="114706"/>
      </dsp:txXfrm>
    </dsp:sp>
    <dsp:sp modelId="{972665DD-BFEF-41BC-BF53-4B9EC5C956FD}">
      <dsp:nvSpPr>
        <dsp:cNvPr id="0" name=""/>
        <dsp:cNvSpPr/>
      </dsp:nvSpPr>
      <dsp:spPr>
        <a:xfrm>
          <a:off x="1020765" y="1555464"/>
          <a:ext cx="953070" cy="953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Radiografer</a:t>
          </a:r>
          <a:endParaRPr lang="en-US" sz="900" kern="1200" dirty="0"/>
        </a:p>
      </dsp:txBody>
      <dsp:txXfrm>
        <a:off x="1160339" y="1695038"/>
        <a:ext cx="673922" cy="673922"/>
      </dsp:txXfrm>
    </dsp:sp>
    <dsp:sp modelId="{26322A6E-7B19-4EB2-A89B-DA2DE50EF4F5}">
      <dsp:nvSpPr>
        <dsp:cNvPr id="0" name=""/>
        <dsp:cNvSpPr/>
      </dsp:nvSpPr>
      <dsp:spPr>
        <a:xfrm rot="13500000" flipH="1" flipV="1">
          <a:off x="2326380" y="1452948"/>
          <a:ext cx="428819" cy="14368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32693" y="1466445"/>
        <a:ext cx="385714" cy="86210"/>
      </dsp:txXfrm>
    </dsp:sp>
    <dsp:sp modelId="{B517AFA8-E965-4185-88FD-6651EDD54D52}">
      <dsp:nvSpPr>
        <dsp:cNvPr id="0" name=""/>
        <dsp:cNvSpPr/>
      </dsp:nvSpPr>
      <dsp:spPr>
        <a:xfrm>
          <a:off x="1474954" y="458954"/>
          <a:ext cx="953070" cy="9530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Fisioterapis</a:t>
          </a:r>
          <a:endParaRPr lang="en-US" sz="900" kern="1200" dirty="0"/>
        </a:p>
      </dsp:txBody>
      <dsp:txXfrm>
        <a:off x="1614528" y="598528"/>
        <a:ext cx="673922" cy="6739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6581E-313D-48B6-B7BB-3FB974F51DBD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I.Sasaran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Keselamatan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Pasien</a:t>
          </a:r>
          <a:endParaRPr lang="en-US" sz="1500" kern="1200" dirty="0"/>
        </a:p>
      </dsp:txBody>
      <dsp:txXfrm>
        <a:off x="916483" y="1984"/>
        <a:ext cx="2030015" cy="1218009"/>
      </dsp:txXfrm>
    </dsp:sp>
    <dsp:sp modelId="{7FCCAB65-E774-4611-90C4-06989EB38A4F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II. </a:t>
          </a:r>
          <a:r>
            <a:rPr lang="en-US" sz="1500" kern="1200" dirty="0" err="1" smtClean="0"/>
            <a:t>Standar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Pelayanan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Berfokus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Pada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Pasien</a:t>
          </a:r>
          <a:endParaRPr lang="en-US" sz="1500" kern="1200" dirty="0"/>
        </a:p>
      </dsp:txBody>
      <dsp:txXfrm>
        <a:off x="3149500" y="1984"/>
        <a:ext cx="2030015" cy="1218009"/>
      </dsp:txXfrm>
    </dsp:sp>
    <dsp:sp modelId="{7EC679EB-4854-4DC0-B2A0-6424577EC71B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III. </a:t>
          </a:r>
          <a:r>
            <a:rPr lang="en-US" sz="1500" kern="1200" dirty="0" err="1" smtClean="0"/>
            <a:t>Standar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Manajemen</a:t>
          </a:r>
          <a:r>
            <a:rPr lang="en-US" sz="1500" kern="1200" dirty="0" smtClean="0"/>
            <a:t> RS</a:t>
          </a:r>
          <a:endParaRPr lang="en-US" sz="1500" kern="1200" dirty="0"/>
        </a:p>
      </dsp:txBody>
      <dsp:txXfrm>
        <a:off x="916483" y="1422995"/>
        <a:ext cx="2030015" cy="1218009"/>
      </dsp:txXfrm>
    </dsp:sp>
    <dsp:sp modelId="{8FE8465B-B1F6-4A19-9B8E-B9129A7948E8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IV. Program Nasional</a:t>
          </a:r>
          <a:endParaRPr lang="en-US" sz="1500" kern="1200" dirty="0"/>
        </a:p>
      </dsp:txBody>
      <dsp:txXfrm>
        <a:off x="3149500" y="1422995"/>
        <a:ext cx="2030015" cy="1218009"/>
      </dsp:txXfrm>
    </dsp:sp>
    <dsp:sp modelId="{6A290FB9-DFB1-4B1B-B909-058224D429C6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V. </a:t>
          </a:r>
          <a:r>
            <a:rPr lang="en-US" sz="1500" kern="1200" dirty="0" err="1" smtClean="0"/>
            <a:t>Integrasi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Pendidikan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Kesehatan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dalam</a:t>
          </a:r>
          <a:r>
            <a:rPr lang="en-US" sz="1500" kern="1200" dirty="0" smtClean="0"/>
            <a:t>  </a:t>
          </a:r>
          <a:r>
            <a:rPr lang="en-US" sz="1500" kern="1200" dirty="0" err="1" smtClean="0"/>
            <a:t>Pelayanan</a:t>
          </a:r>
          <a:r>
            <a:rPr lang="en-US" sz="1500" kern="1200" dirty="0" smtClean="0"/>
            <a:t> di RS</a:t>
          </a:r>
          <a:endParaRPr lang="en-US" sz="1500" kern="1200" dirty="0"/>
        </a:p>
      </dsp:txBody>
      <dsp:txXfrm>
        <a:off x="2032992" y="2844006"/>
        <a:ext cx="2030015" cy="12180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29B95-4D67-444C-B814-FAC7F3C9DAF9}">
      <dsp:nvSpPr>
        <dsp:cNvPr id="0" name=""/>
        <dsp:cNvSpPr/>
      </dsp:nvSpPr>
      <dsp:spPr>
        <a:xfrm>
          <a:off x="922" y="303351"/>
          <a:ext cx="2320215" cy="2974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PKPO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PMKP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TKRS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MFK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KKS</a:t>
          </a:r>
          <a:endParaRPr lang="en-US" sz="1600" kern="1200" dirty="0"/>
        </a:p>
      </dsp:txBody>
      <dsp:txXfrm>
        <a:off x="68879" y="371308"/>
        <a:ext cx="2184301" cy="2201347"/>
      </dsp:txXfrm>
    </dsp:sp>
    <dsp:sp modelId="{32761166-2E21-476E-AF31-112CA0CCE7D0}">
      <dsp:nvSpPr>
        <dsp:cNvPr id="0" name=""/>
        <dsp:cNvSpPr/>
      </dsp:nvSpPr>
      <dsp:spPr>
        <a:xfrm>
          <a:off x="1009772" y="1264305"/>
          <a:ext cx="2772881" cy="2772881"/>
        </a:xfrm>
        <a:prstGeom prst="leftCircularArrow">
          <a:avLst>
            <a:gd name="adj1" fmla="val 2848"/>
            <a:gd name="adj2" fmla="val 347923"/>
            <a:gd name="adj3" fmla="val 1158422"/>
            <a:gd name="adj4" fmla="val 8059478"/>
            <a:gd name="adj5" fmla="val 33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F81D8-063E-4C7C-AC47-A6F3C135975B}">
      <dsp:nvSpPr>
        <dsp:cNvPr id="0" name=""/>
        <dsp:cNvSpPr/>
      </dsp:nvSpPr>
      <dsp:spPr>
        <a:xfrm>
          <a:off x="617337" y="2889532"/>
          <a:ext cx="1739816" cy="6918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Manajemen</a:t>
          </a:r>
          <a:endParaRPr lang="en-US" sz="2200" kern="1200" dirty="0"/>
        </a:p>
      </dsp:txBody>
      <dsp:txXfrm>
        <a:off x="637601" y="2909796"/>
        <a:ext cx="1699288" cy="651339"/>
      </dsp:txXfrm>
    </dsp:sp>
    <dsp:sp modelId="{613EAF34-7716-446D-829C-F472D54C332D}">
      <dsp:nvSpPr>
        <dsp:cNvPr id="0" name=""/>
        <dsp:cNvSpPr/>
      </dsp:nvSpPr>
      <dsp:spPr>
        <a:xfrm>
          <a:off x="2733164" y="227073"/>
          <a:ext cx="2704079" cy="3127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APK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AP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PAP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PAB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Menurunkan</a:t>
          </a:r>
          <a:r>
            <a:rPr lang="en-US" sz="1600" kern="1200" dirty="0" smtClean="0"/>
            <a:t> AKI &amp; AKB, </a:t>
          </a:r>
          <a:r>
            <a:rPr lang="en-US" sz="1600" kern="1200" dirty="0" err="1" smtClean="0"/>
            <a:t>angka</a:t>
          </a:r>
          <a:r>
            <a:rPr lang="en-US" sz="1600" kern="1200" dirty="0" smtClean="0"/>
            <a:t> TB &amp; PPRA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IPKP</a:t>
          </a:r>
          <a:endParaRPr lang="en-US" sz="1600" kern="1200" dirty="0"/>
        </a:p>
      </dsp:txBody>
      <dsp:txXfrm>
        <a:off x="2805131" y="969165"/>
        <a:ext cx="2560145" cy="2313193"/>
      </dsp:txXfrm>
    </dsp:sp>
    <dsp:sp modelId="{2CD77CD3-F59C-4DD2-90D6-54CD8837400A}">
      <dsp:nvSpPr>
        <dsp:cNvPr id="0" name=""/>
        <dsp:cNvSpPr/>
      </dsp:nvSpPr>
      <dsp:spPr>
        <a:xfrm>
          <a:off x="3923406" y="-505635"/>
          <a:ext cx="2979228" cy="2979228"/>
        </a:xfrm>
        <a:prstGeom prst="circularArrow">
          <a:avLst>
            <a:gd name="adj1" fmla="val 2650"/>
            <a:gd name="adj2" fmla="val 322338"/>
            <a:gd name="adj3" fmla="val 20396132"/>
            <a:gd name="adj4" fmla="val 13469492"/>
            <a:gd name="adj5" fmla="val 309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937DA-E3B7-49B6-985B-CD3DC8C7407D}">
      <dsp:nvSpPr>
        <dsp:cNvPr id="0" name=""/>
        <dsp:cNvSpPr/>
      </dsp:nvSpPr>
      <dsp:spPr>
        <a:xfrm>
          <a:off x="3541511" y="0"/>
          <a:ext cx="1739816" cy="6918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Medis</a:t>
          </a:r>
          <a:endParaRPr lang="en-US" sz="2200" kern="1200" dirty="0"/>
        </a:p>
      </dsp:txBody>
      <dsp:txXfrm>
        <a:off x="3561775" y="20264"/>
        <a:ext cx="1699288" cy="651339"/>
      </dsp:txXfrm>
    </dsp:sp>
    <dsp:sp modelId="{E6D7F533-B7D9-4436-8B1F-236A51945329}">
      <dsp:nvSpPr>
        <dsp:cNvPr id="0" name=""/>
        <dsp:cNvSpPr/>
      </dsp:nvSpPr>
      <dsp:spPr>
        <a:xfrm>
          <a:off x="5813254" y="303351"/>
          <a:ext cx="2329062" cy="2974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HPK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MKE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PPI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Sasaran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Keselamatan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Pasien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MIRM</a:t>
          </a:r>
          <a:endParaRPr lang="en-US" sz="1600" kern="1200" dirty="0"/>
        </a:p>
      </dsp:txBody>
      <dsp:txXfrm>
        <a:off x="5881470" y="371567"/>
        <a:ext cx="2192630" cy="2200829"/>
      </dsp:txXfrm>
    </dsp:sp>
    <dsp:sp modelId="{E3CABA2D-D3AE-4F9C-8EDF-A881FAC446F4}">
      <dsp:nvSpPr>
        <dsp:cNvPr id="0" name=""/>
        <dsp:cNvSpPr/>
      </dsp:nvSpPr>
      <dsp:spPr>
        <a:xfrm>
          <a:off x="6435015" y="2889532"/>
          <a:ext cx="1739816" cy="6918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Perawat</a:t>
          </a:r>
          <a:endParaRPr lang="en-US" sz="2200" kern="1200" dirty="0"/>
        </a:p>
      </dsp:txBody>
      <dsp:txXfrm>
        <a:off x="6455279" y="2909796"/>
        <a:ext cx="1699288" cy="651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7A2C4-04B7-4799-AEA5-65693D48E85F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9E0D7-F375-4983-9D5B-BB7AA593F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9316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9974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533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42029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37143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5159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19461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5F8DDC-77BD-420E-8403-5F7E9AD435A6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053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9354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20174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508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95279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38553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54333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968806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618588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35025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32186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60982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75505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50473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1529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23253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34958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78299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12166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5306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454086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015489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758740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065590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21306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027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16467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821041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922745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090795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28526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85552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103918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279764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193358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9099933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94037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809805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690304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353121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093678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291108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145928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829711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800984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3978803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963341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1563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432737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327533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401609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31308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5442402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000376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605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6014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68B8FE-0DDC-4DF6-94C6-79D33794AA29}" type="slidenum">
              <a:rPr lang="en-US"/>
              <a:pPr/>
              <a:t>9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9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088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2229B1-43EA-401B-AB32-91C299671F4F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CC22-8BE3-4A23-87E0-A9905F1998DF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EBFF8-660F-404A-AB25-9E99AA105B28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69CF-A975-490D-AC3D-CC50650FC86B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4899-16FD-43A9-A70C-887193224FEF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8A1F-D01B-49FB-AA35-82DCAC3D18CC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CFDD-1CCE-460C-85B7-5CFAE8FD088F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AD85-2DE9-45E9-8451-8DA3D247AD2D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DF37-ABF1-4048-AE07-60A440D83959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1F74D28-E904-4F65-B37A-2AC793EE0465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D280CF-7A9A-4117-9232-FFD6CE985731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0FA2AC-7F1E-4C96-9F80-8152577170B3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S1 MANAJEMEN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UNIVERSITAS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1600200"/>
            <a:ext cx="5791200" cy="1676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7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algn="ctr" eaLnBrk="1" hangingPunct="1">
              <a:buClrTx/>
            </a:pP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Review</a:t>
            </a:r>
            <a:endParaRPr lang="en-US" sz="4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252E-AF45-4AEC-B615-DBFD8748CE48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Berpusat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pada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Pasien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191000"/>
          </a:xfrm>
        </p:spPr>
        <p:txBody>
          <a:bodyPr>
            <a:normAutofit/>
          </a:bodyPr>
          <a:lstStyle/>
          <a:p>
            <a:pPr marL="393192" lvl="1" indent="0">
              <a:buClrTx/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152867854"/>
              </p:ext>
            </p:extLst>
          </p:nvPr>
        </p:nvGraphicFramePr>
        <p:xfrm>
          <a:off x="2590800" y="1651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6" name="Content Placeholder 2"/>
          <p:cNvSpPr txBox="1">
            <a:spLocks/>
          </p:cNvSpPr>
          <p:nvPr/>
        </p:nvSpPr>
        <p:spPr>
          <a:xfrm>
            <a:off x="228600" y="1981200"/>
            <a:ext cx="2895600" cy="25908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en-US" sz="2400" dirty="0" err="1" smtClean="0"/>
              <a:t>Asuhan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menghormati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responsive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pilihan</a:t>
            </a:r>
            <a:r>
              <a:rPr lang="en-US" sz="2400" dirty="0" smtClean="0"/>
              <a:t>,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pribadi</a:t>
            </a:r>
            <a:r>
              <a:rPr lang="en-US" sz="2400" dirty="0" smtClean="0"/>
              <a:t> </a:t>
            </a:r>
            <a:r>
              <a:rPr lang="en-US" sz="2400" dirty="0" err="1" smtClean="0"/>
              <a:t>pasien</a:t>
            </a:r>
            <a:endParaRPr lang="en-US" sz="24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630394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 NASIONAL AKREDITASI RUMAH SAKIT EDISI 1 </a:t>
            </a:r>
            <a:b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(SNARS) EDISI 1</a:t>
            </a:r>
            <a:endParaRPr lang="en-US" sz="40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6A871C-BFD3-4637-AEB8-E2850C306892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0109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>
            <a:normAutofit fontScale="90000"/>
          </a:bodyPr>
          <a:lstStyle/>
          <a:p>
            <a:pPr>
              <a:spcBef>
                <a:spcPct val="50000"/>
              </a:spcBef>
            </a:pP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PERUBAHAN NAMA BAB</a:t>
            </a:r>
            <a:endParaRPr lang="en-US" sz="48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988820"/>
          <a:ext cx="8458200" cy="3629933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3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90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B0F0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NO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B0F0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LAMA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B0F0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BARU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Kontinuitas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APK)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Rumah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Sakit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Kontinuitas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(ARK)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(PP)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(PAP)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2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(MPO)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Kefarmasian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(PKPO)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6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Pendidikan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Keluarga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(PPK) 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Komunikasi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Edukasi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(MKE)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2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Tata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Kelola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Kepemimpinan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Pengarahan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(TKP)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Tata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Kelola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Rumah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Sakit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(TKRS)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5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Kualifikasi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Pendidikan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Staf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(KPS)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Kompetensi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Kewenangan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Staf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(KKS)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en-US" sz="24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Komunikasi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(MKI)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(MIRM)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6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US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Sasaran</a:t>
                      </a: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Millennium Development Goals </a:t>
                      </a:r>
                      <a:r>
                        <a:rPr lang="en-US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(SMDGs)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Program </a:t>
                      </a:r>
                      <a:r>
                        <a:rPr lang="en-US" sz="1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Nasional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2917FA-7055-438D-A95B-C90D04A7282F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73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lang="en-US" sz="4800" b="1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Pembagian</a:t>
            </a: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Kelompok</a:t>
            </a:r>
            <a:endParaRPr lang="en-US" sz="48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2917FA-7055-438D-A95B-C90D04A7282F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84300872"/>
              </p:ext>
            </p:extLst>
          </p:nvPr>
        </p:nvGraphicFramePr>
        <p:xfrm>
          <a:off x="1524000" y="1879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8993473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lang="en-US" sz="4800" b="1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Pembagian</a:t>
            </a:r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Surveyor</a:t>
            </a:r>
            <a:endParaRPr lang="en-US" sz="48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2917FA-7055-438D-A95B-C90D04A7282F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72679069"/>
              </p:ext>
            </p:extLst>
          </p:nvPr>
        </p:nvGraphicFramePr>
        <p:xfrm>
          <a:off x="838200" y="2438400"/>
          <a:ext cx="8174832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547057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SNARS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Edisi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1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191000"/>
          </a:xfrm>
        </p:spPr>
        <p:txBody>
          <a:bodyPr>
            <a:normAutofit/>
          </a:bodyPr>
          <a:lstStyle/>
          <a:p>
            <a:pPr marL="398463" lvl="1" indent="-342900">
              <a:buClrTx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Setiap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elemen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penilaian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dilengkapi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R, D, O, S, W</a:t>
            </a:r>
          </a:p>
          <a:p>
            <a:pPr marL="398463" lvl="1" indent="-342900">
              <a:buClrTx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Metodologi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telusur</a:t>
            </a:r>
            <a:r>
              <a:rPr lang="en-US" sz="2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pasien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, program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spesifik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lingkungan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marL="398463" lvl="1" indent="-342900">
              <a:buClrTx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Setiap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standar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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telaah</a:t>
            </a:r>
            <a:r>
              <a:rPr lang="en-US" sz="26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rekam</a:t>
            </a:r>
            <a:r>
              <a:rPr lang="en-US" sz="26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medis</a:t>
            </a:r>
            <a:endParaRPr lang="en-US" sz="2600" dirty="0" smtClean="0">
              <a:latin typeface="Tahoma" pitchFamily="34" charset="0"/>
              <a:cs typeface="Tahoma" pitchFamily="34" charset="0"/>
              <a:sym typeface="Wingdings" panose="05000000000000000000" pitchFamily="2" charset="2"/>
            </a:endParaRPr>
          </a:p>
          <a:p>
            <a:pPr marL="398463" lvl="1" indent="-342900">
              <a:buClrTx/>
            </a:pP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Telusur</a:t>
            </a:r>
            <a:r>
              <a:rPr lang="en-US" sz="26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rekam</a:t>
            </a:r>
            <a:r>
              <a:rPr lang="en-US" sz="26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medis</a:t>
            </a:r>
            <a:r>
              <a:rPr lang="en-US" sz="26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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tertutup</a:t>
            </a:r>
            <a:r>
              <a:rPr lang="en-US" sz="26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,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terbuka</a:t>
            </a:r>
            <a:endParaRPr lang="en-US" sz="2600" dirty="0" smtClean="0">
              <a:latin typeface="Tahoma" pitchFamily="34" charset="0"/>
              <a:cs typeface="Tahoma" pitchFamily="34" charset="0"/>
              <a:sym typeface="Wingdings" panose="05000000000000000000" pitchFamily="2" charset="2"/>
            </a:endParaRPr>
          </a:p>
          <a:p>
            <a:pPr marL="398463" lvl="1" indent="-342900">
              <a:buClrTx/>
            </a:pP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Pengelolaan</a:t>
            </a:r>
            <a:r>
              <a:rPr lang="en-US" sz="26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RMIK 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Akreditasi</a:t>
            </a:r>
            <a:r>
              <a:rPr lang="en-US" sz="26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versi</a:t>
            </a:r>
            <a:r>
              <a:rPr lang="en-US" sz="26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2017  PMIK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Profesional</a:t>
            </a:r>
            <a:endParaRPr lang="en-US" sz="2600" dirty="0" smtClean="0">
              <a:latin typeface="Tahoma" pitchFamily="34" charset="0"/>
              <a:cs typeface="Tahoma" pitchFamily="34" charset="0"/>
            </a:endParaRPr>
          </a:p>
          <a:p>
            <a:pPr marL="0" lvl="1" indent="0">
              <a:buClrTx/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370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40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UNIT KERJA RMIK</a:t>
            </a:r>
            <a:endParaRPr lang="en-US" sz="40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6A871C-BFD3-4637-AEB8-E2850C306892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517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1" name="Rectangle 17"/>
          <p:cNvSpPr>
            <a:spLocks noChangeArrowheads="1"/>
          </p:cNvSpPr>
          <p:nvPr/>
        </p:nvSpPr>
        <p:spPr bwMode="auto">
          <a:xfrm>
            <a:off x="2362200" y="4953000"/>
            <a:ext cx="3124200" cy="7223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Rectangle 14"/>
          <p:cNvSpPr>
            <a:spLocks noChangeArrowheads="1"/>
          </p:cNvSpPr>
          <p:nvPr/>
        </p:nvSpPr>
        <p:spPr bwMode="auto">
          <a:xfrm>
            <a:off x="4643438" y="2060575"/>
            <a:ext cx="2520950" cy="6477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Rectangle 8"/>
          <p:cNvSpPr>
            <a:spLocks noChangeArrowheads="1"/>
          </p:cNvSpPr>
          <p:nvPr/>
        </p:nvSpPr>
        <p:spPr bwMode="auto">
          <a:xfrm>
            <a:off x="2743200" y="549275"/>
            <a:ext cx="2414587" cy="6492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2831982" y="635000"/>
            <a:ext cx="24232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id-ID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DIREKTUR RS</a:t>
            </a:r>
            <a:endParaRPr lang="en-US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4648200" y="2132856"/>
            <a:ext cx="26603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d-ID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KOMITE MEDIK</a:t>
            </a:r>
            <a:endParaRPr lang="en-US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6" name="Text Box 6"/>
          <p:cNvSpPr txBox="1">
            <a:spLocks noChangeArrowheads="1"/>
          </p:cNvSpPr>
          <p:nvPr/>
        </p:nvSpPr>
        <p:spPr bwMode="auto">
          <a:xfrm>
            <a:off x="4356100" y="3068638"/>
            <a:ext cx="4254500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1938" indent="-261938">
              <a:buFontTx/>
              <a:buBlip>
                <a:blip r:embed="rId4"/>
              </a:buBlip>
            </a:pPr>
            <a:r>
              <a:rPr lang="id-ID" sz="2400" dirty="0">
                <a:latin typeface="Arial" pitchFamily="34" charset="0"/>
                <a:cs typeface="Arial" pitchFamily="34" charset="0"/>
              </a:rPr>
              <a:t>Subkom Kredensial</a:t>
            </a:r>
          </a:p>
          <a:p>
            <a:pPr marL="261938" indent="-261938">
              <a:buFontTx/>
              <a:buBlip>
                <a:blip r:embed="rId4"/>
              </a:buBlip>
            </a:pPr>
            <a:r>
              <a:rPr lang="id-ID" sz="2400" dirty="0">
                <a:latin typeface="Arial" pitchFamily="34" charset="0"/>
                <a:cs typeface="Arial" pitchFamily="34" charset="0"/>
              </a:rPr>
              <a:t>Subkom Mutu Profesi</a:t>
            </a:r>
          </a:p>
          <a:p>
            <a:pPr marL="261938" indent="-261938">
              <a:buFontTx/>
              <a:buBlip>
                <a:blip r:embed="rId4"/>
              </a:buBlip>
            </a:pPr>
            <a:r>
              <a:rPr lang="id-ID" sz="2400" dirty="0">
                <a:latin typeface="Arial" pitchFamily="34" charset="0"/>
                <a:cs typeface="Arial" pitchFamily="34" charset="0"/>
              </a:rPr>
              <a:t>Subkom Etika dan Disiplin</a:t>
            </a:r>
          </a:p>
        </p:txBody>
      </p:sp>
      <p:sp>
        <p:nvSpPr>
          <p:cNvPr id="53257" name="Text Box 7"/>
          <p:cNvSpPr txBox="1">
            <a:spLocks noChangeArrowheads="1"/>
          </p:cNvSpPr>
          <p:nvPr/>
        </p:nvSpPr>
        <p:spPr bwMode="auto">
          <a:xfrm>
            <a:off x="438150" y="2060575"/>
            <a:ext cx="276225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1938" indent="-261938"/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PANITIA-PANITIA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258" name="Line 9"/>
          <p:cNvSpPr>
            <a:spLocks noChangeShapeType="1"/>
          </p:cNvSpPr>
          <p:nvPr/>
        </p:nvSpPr>
        <p:spPr bwMode="auto">
          <a:xfrm>
            <a:off x="1835150" y="1700213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9" name="Line 10"/>
          <p:cNvSpPr>
            <a:spLocks noChangeShapeType="1"/>
          </p:cNvSpPr>
          <p:nvPr/>
        </p:nvSpPr>
        <p:spPr bwMode="auto">
          <a:xfrm flipH="1">
            <a:off x="3886200" y="1196975"/>
            <a:ext cx="38100" cy="3756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0" name="Line 11"/>
          <p:cNvSpPr>
            <a:spLocks noChangeShapeType="1"/>
          </p:cNvSpPr>
          <p:nvPr/>
        </p:nvSpPr>
        <p:spPr bwMode="auto">
          <a:xfrm>
            <a:off x="1835150" y="17002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5940425" y="17002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Text Box 16"/>
          <p:cNvSpPr txBox="1">
            <a:spLocks noChangeArrowheads="1"/>
          </p:cNvSpPr>
          <p:nvPr/>
        </p:nvSpPr>
        <p:spPr bwMode="auto">
          <a:xfrm>
            <a:off x="2362200" y="502920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d-ID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KEPALA UNIT KERJA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63" name="Line 18"/>
          <p:cNvSpPr>
            <a:spLocks noChangeShapeType="1"/>
          </p:cNvSpPr>
          <p:nvPr/>
        </p:nvSpPr>
        <p:spPr bwMode="auto">
          <a:xfrm>
            <a:off x="5940425" y="27082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4" name="TextBox 17"/>
          <p:cNvSpPr txBox="1">
            <a:spLocks noChangeArrowheads="1"/>
          </p:cNvSpPr>
          <p:nvPr/>
        </p:nvSpPr>
        <p:spPr bwMode="auto">
          <a:xfrm>
            <a:off x="4460875" y="4343400"/>
            <a:ext cx="26021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Permenkes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755/2011</a:t>
            </a:r>
          </a:p>
        </p:txBody>
      </p:sp>
      <p:sp>
        <p:nvSpPr>
          <p:cNvPr id="53265" name="TextBox 18"/>
          <p:cNvSpPr txBox="1">
            <a:spLocks noChangeArrowheads="1"/>
          </p:cNvSpPr>
          <p:nvPr/>
        </p:nvSpPr>
        <p:spPr bwMode="auto">
          <a:xfrm rot="-2169993">
            <a:off x="6719888" y="1828800"/>
            <a:ext cx="2133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0000CC"/>
                </a:solidFill>
                <a:latin typeface="Arial Narrow" pitchFamily="34" charset="0"/>
              </a:rPr>
              <a:t>Bukan</a:t>
            </a:r>
            <a:r>
              <a:rPr lang="en-US" b="1" dirty="0">
                <a:solidFill>
                  <a:srgbClr val="0000CC"/>
                </a:solidFill>
                <a:latin typeface="Arial Narrow" pitchFamily="34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Arial Narrow" pitchFamily="34" charset="0"/>
              </a:rPr>
              <a:t>merupakan</a:t>
            </a:r>
            <a:r>
              <a:rPr lang="en-US" b="1" dirty="0">
                <a:solidFill>
                  <a:srgbClr val="0000CC"/>
                </a:solidFill>
                <a:latin typeface="Arial Narrow" pitchFamily="34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Arial Narrow" pitchFamily="34" charset="0"/>
              </a:rPr>
              <a:t>wadah</a:t>
            </a:r>
            <a:r>
              <a:rPr lang="en-US" b="1" dirty="0">
                <a:solidFill>
                  <a:srgbClr val="0000CC"/>
                </a:solidFill>
                <a:latin typeface="Arial Narrow" pitchFamily="34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Arial Narrow" pitchFamily="34" charset="0"/>
              </a:rPr>
              <a:t>staf</a:t>
            </a:r>
            <a:r>
              <a:rPr lang="en-US" b="1" dirty="0">
                <a:solidFill>
                  <a:srgbClr val="0000CC"/>
                </a:solidFill>
                <a:latin typeface="Arial Narrow" pitchFamily="34" charset="0"/>
              </a:rPr>
              <a:t> </a:t>
            </a:r>
            <a:r>
              <a:rPr lang="en-US" b="1" dirty="0" err="1">
                <a:solidFill>
                  <a:srgbClr val="0000CC"/>
                </a:solidFill>
                <a:latin typeface="Arial Narrow" pitchFamily="34" charset="0"/>
              </a:rPr>
              <a:t>medis</a:t>
            </a:r>
            <a:endParaRPr lang="en-US" b="1" dirty="0">
              <a:solidFill>
                <a:srgbClr val="0000CC"/>
              </a:solidFill>
              <a:latin typeface="Arial Narrow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9542560">
            <a:off x="6662382" y="4348667"/>
            <a:ext cx="196838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charset="0"/>
                <a:cs typeface="Arial Narrow"/>
              </a:rPr>
              <a:t>Tata </a:t>
            </a:r>
            <a:r>
              <a:rPr lang="en-US" dirty="0" err="1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charset="0"/>
                <a:cs typeface="Arial Narrow"/>
              </a:rPr>
              <a:t>kelola</a:t>
            </a:r>
            <a:r>
              <a: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charset="0"/>
                <a:cs typeface="Arial Narrow"/>
              </a:rPr>
              <a:t> </a:t>
            </a:r>
            <a:r>
              <a:rPr lang="en-US" dirty="0" err="1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charset="0"/>
                <a:cs typeface="Arial Narrow"/>
              </a:rPr>
              <a:t>klinis</a:t>
            </a:r>
            <a:endParaRPr lang="en-US" dirty="0">
              <a:ln>
                <a:solidFill>
                  <a:srgbClr val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 Narrow"/>
              <a:ea typeface="ＭＳ Ｐゴシック" charset="0"/>
              <a:cs typeface="Arial Narrow"/>
            </a:endParaRPr>
          </a:p>
          <a:p>
            <a:pPr>
              <a:defRPr/>
            </a:pPr>
            <a:r>
              <a:rPr lang="en-US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charset="0"/>
                <a:cs typeface="Arial Narrow"/>
              </a:rPr>
              <a:t>yang </a:t>
            </a:r>
            <a:r>
              <a:rPr lang="en-US" dirty="0" err="1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charset="0"/>
                <a:cs typeface="Arial Narrow"/>
              </a:rPr>
              <a:t>baik</a:t>
            </a:r>
            <a:endParaRPr lang="en-US" dirty="0">
              <a:ln>
                <a:solidFill>
                  <a:srgbClr val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 Narrow"/>
              <a:ea typeface="ＭＳ Ｐゴシック" charset="0"/>
              <a:cs typeface="Arial Narrow"/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DCE3-29F5-4BF1-9803-59A72DCDC922}" type="datetime1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7CBE-2917-4817-9D98-028187F5F27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74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PENGERTIAN UNIT KERJA RMIK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191000"/>
          </a:xfrm>
        </p:spPr>
        <p:txBody>
          <a:bodyPr>
            <a:normAutofit/>
          </a:bodyPr>
          <a:lstStyle/>
          <a:p>
            <a:pPr marL="0" lvl="1" indent="0">
              <a:buClrTx/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1439" y="3324135"/>
            <a:ext cx="286969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UNIT KERJA </a:t>
            </a:r>
          </a:p>
          <a:p>
            <a:pPr algn="ctr"/>
            <a:r>
              <a:rPr lang="en-US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RMIK</a:t>
            </a:r>
            <a:endParaRPr lang="en-U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Left Arrow 2"/>
          <p:cNvSpPr/>
          <p:nvPr/>
        </p:nvSpPr>
        <p:spPr>
          <a:xfrm>
            <a:off x="6248400" y="3467099"/>
            <a:ext cx="2362200" cy="91440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44495" y="3729335"/>
            <a:ext cx="20249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MANAJEMEN</a:t>
            </a:r>
            <a:endParaRPr lang="en-US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419600" y="4524464"/>
            <a:ext cx="190500" cy="4285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360530" y="4996983"/>
            <a:ext cx="23086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ORGANISASI</a:t>
            </a:r>
            <a:endParaRPr lang="en-US" sz="2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5" name="Down Arrow 14"/>
          <p:cNvSpPr/>
          <p:nvPr/>
        </p:nvSpPr>
        <p:spPr>
          <a:xfrm flipH="1" flipV="1">
            <a:off x="4419600" y="2743200"/>
            <a:ext cx="190500" cy="4760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21861" y="2234438"/>
            <a:ext cx="14077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SISTEM</a:t>
            </a:r>
            <a:endParaRPr 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Left Arrow 16"/>
          <p:cNvSpPr/>
          <p:nvPr/>
        </p:nvSpPr>
        <p:spPr>
          <a:xfrm rot="10800000">
            <a:off x="609600" y="3429000"/>
            <a:ext cx="2362200" cy="91440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79785" y="3693466"/>
            <a:ext cx="13436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TUJUAN</a:t>
            </a:r>
            <a:endParaRPr 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4107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PENGERTIAN UNIT KERJA RMIK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191000"/>
          </a:xfrm>
        </p:spPr>
        <p:txBody>
          <a:bodyPr>
            <a:normAutofit/>
          </a:bodyPr>
          <a:lstStyle/>
          <a:p>
            <a:pPr marL="636207" lvl="2" indent="-342900">
              <a:buClrTx/>
            </a:pP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Pendekatan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919671" lvl="3" indent="-342900">
              <a:buClrTx/>
            </a:pPr>
            <a:r>
              <a:rPr lang="en-US" sz="22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Input (SDM,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peralatan</a:t>
            </a:r>
            <a:r>
              <a:rPr lang="en-US" sz="22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,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struktur</a:t>
            </a:r>
            <a:r>
              <a:rPr lang="en-US" sz="22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, dana, marketing,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dll</a:t>
            </a:r>
            <a:r>
              <a:rPr lang="en-US" sz="22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(man money material method machine)) </a:t>
            </a:r>
          </a:p>
          <a:p>
            <a:pPr marL="919671" lvl="3" indent="-342900">
              <a:buClrTx/>
            </a:pPr>
            <a:r>
              <a:rPr lang="en-US" sz="22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Proses (</a:t>
            </a:r>
            <a:r>
              <a:rPr lang="en-US" sz="22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pengumpulan</a:t>
            </a:r>
            <a:r>
              <a:rPr lang="en-US" sz="22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, proses,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penyajian</a:t>
            </a:r>
            <a:r>
              <a:rPr lang="en-US" sz="22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data) </a:t>
            </a:r>
          </a:p>
          <a:p>
            <a:pPr marL="919671" lvl="3" indent="-342900">
              <a:buClrTx/>
            </a:pPr>
            <a:r>
              <a:rPr lang="en-US" sz="22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Output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menghasilkan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informasi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marL="636207" lvl="2" indent="-342900">
              <a:buClrTx/>
            </a:pP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Bertugas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sistem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diatur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dikelola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mencapai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tujuan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menghasilkan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layanan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RM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dan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informasi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kesehatan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0" lvl="1" indent="0">
              <a:buClrTx/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7399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60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Kesehatan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191000"/>
          </a:xfrm>
        </p:spPr>
        <p:txBody>
          <a:bodyPr>
            <a:normAutofit/>
          </a:bodyPr>
          <a:lstStyle/>
          <a:p>
            <a:pPr eaLnBrk="1" hangingPunct="1">
              <a:buClrTx/>
            </a:pPr>
            <a:r>
              <a:rPr lang="en-US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Dasar</a:t>
            </a: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hukum</a:t>
            </a:r>
            <a:endParaRPr lang="en-US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850392" lvl="1" indent="-457200">
              <a:buClr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UU No. 29/2004 :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Praktik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Kedokteran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850392" lvl="1" indent="-457200">
              <a:buClr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UU No. 36/2009 :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Kesehatan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850392" lvl="1" indent="-457200">
              <a:buClr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UU No. 44/2009 :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Rumah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Sakit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850392" lvl="1" indent="-457200">
              <a:buClrTx/>
              <a:buAutoNum type="arabicPeriod"/>
            </a:pP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Permenkes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No. 147/2010 :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Perizinan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850392" lvl="1" indent="-457200">
              <a:buClrTx/>
              <a:buAutoNum type="arabicPeriod"/>
            </a:pP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Permenkes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No. 340/2010 :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Klarifikasi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850392" lvl="1" indent="-457200">
              <a:buClrTx/>
              <a:buAutoNum type="arabicPeriod"/>
            </a:pP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Permenkes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No. 34/2017 :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lvl="1">
              <a:buClrTx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279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PENGERTIAN UNIT KERJA RMIK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191000"/>
          </a:xfrm>
        </p:spPr>
        <p:txBody>
          <a:bodyPr>
            <a:normAutofit/>
          </a:bodyPr>
          <a:lstStyle/>
          <a:p>
            <a:pPr marL="636207" lvl="2" indent="-342900">
              <a:buClrTx/>
            </a:pP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Pendekatan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organisasi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kumpulan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2 orang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atau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lebih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yang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berhubungan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saling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bekerjasama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berkoordinasi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secara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formal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untuk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mencapai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tujuan</a:t>
            </a:r>
            <a:endParaRPr lang="en-US" sz="2400" dirty="0" smtClean="0">
              <a:latin typeface="Tahoma" pitchFamily="34" charset="0"/>
              <a:cs typeface="Tahoma" pitchFamily="34" charset="0"/>
              <a:sym typeface="Wingdings" panose="05000000000000000000" pitchFamily="2" charset="2"/>
            </a:endParaRPr>
          </a:p>
          <a:p>
            <a:pPr marL="636207" lvl="2" indent="-342900">
              <a:buClrTx/>
            </a:pP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Pengelolaan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unit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kerja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 Man Money Material Method Machine</a:t>
            </a:r>
          </a:p>
          <a:p>
            <a:pPr marL="636207" lvl="2" indent="-342900">
              <a:buClrTx/>
            </a:pP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Manajemen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diperlukan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untuk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mencapai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tujuan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organisasi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keseimbangan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diantara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tujuan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yang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berbeda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dan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saling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bertentangan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kinerja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organisasi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secara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efisien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dan</a:t>
            </a:r>
            <a:r>
              <a:rPr lang="en-US" sz="2400" dirty="0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  <a:sym typeface="Wingdings" panose="05000000000000000000" pitchFamily="2" charset="2"/>
              </a:rPr>
              <a:t>efektif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0" lvl="1" indent="0">
              <a:buClrTx/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3083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Dokumen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RS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191000"/>
          </a:xfrm>
        </p:spPr>
        <p:txBody>
          <a:bodyPr>
            <a:normAutofit/>
          </a:bodyPr>
          <a:lstStyle/>
          <a:p>
            <a:pPr marL="750507" lvl="2" indent="-457200">
              <a:buClrTx/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Dokumen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1033971" lvl="3" indent="-457200">
              <a:buClrTx/>
              <a:buFont typeface="+mj-lt"/>
              <a:buAutoNum type="alphaLcPeriod"/>
            </a:pP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Regulasi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kebijakan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22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RS,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pedoman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panduan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RS/SPO, </a:t>
            </a:r>
            <a:r>
              <a:rPr lang="en-US" sz="2200" smtClean="0">
                <a:latin typeface="Tahoma" pitchFamily="34" charset="0"/>
                <a:cs typeface="Tahoma" pitchFamily="34" charset="0"/>
              </a:rPr>
              <a:t>program ker)</a:t>
            </a:r>
            <a:endParaRPr lang="en-US" sz="2200" dirty="0" smtClean="0">
              <a:latin typeface="Tahoma" pitchFamily="34" charset="0"/>
              <a:cs typeface="Tahoma" pitchFamily="34" charset="0"/>
            </a:endParaRPr>
          </a:p>
          <a:p>
            <a:pPr marL="1033971" lvl="3" indent="-457200">
              <a:buClrTx/>
              <a:buFont typeface="+mj-lt"/>
              <a:buAutoNum type="alphaLcPeriod"/>
            </a:pP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Bukti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pelaksanaan</a:t>
            </a:r>
            <a:endParaRPr lang="en-US" sz="2200" dirty="0">
              <a:latin typeface="Tahoma" pitchFamily="34" charset="0"/>
              <a:cs typeface="Tahoma" pitchFamily="34" charset="0"/>
            </a:endParaRPr>
          </a:p>
          <a:p>
            <a:pPr marL="750507" lvl="2" indent="-457200">
              <a:buClrTx/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Regulasi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1033971" lvl="3" indent="-457200">
              <a:buClrTx/>
              <a:buFont typeface="+mj-lt"/>
              <a:buAutoNum type="alphaLcPeriod"/>
            </a:pP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1033971" lvl="3" indent="-457200">
              <a:buClrTx/>
              <a:buFont typeface="+mj-lt"/>
              <a:buAutoNum type="alphaLcPeriod"/>
            </a:pPr>
            <a:r>
              <a:rPr lang="en-US" sz="2200" dirty="0" smtClean="0">
                <a:latin typeface="Tahoma" pitchFamily="34" charset="0"/>
                <a:cs typeface="Tahoma" pitchFamily="34" charset="0"/>
              </a:rPr>
              <a:t>Unit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0" lvl="1" indent="0">
              <a:buClrTx/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0643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KEWAJIBAN UNIT KERJA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304800" y="1828800"/>
            <a:ext cx="6248400" cy="4191000"/>
          </a:xfrm>
        </p:spPr>
        <p:txBody>
          <a:bodyPr>
            <a:normAutofit lnSpcReduction="10000"/>
          </a:bodyPr>
          <a:lstStyle/>
          <a:p>
            <a:pPr marL="569913" lvl="1" indent="-514350">
              <a:buClrTx/>
              <a:buFont typeface="+mj-lt"/>
              <a:buAutoNum type="arabicPeriod"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Kebijakan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pelayanan</a:t>
            </a:r>
            <a:endParaRPr lang="en-US" sz="2600" dirty="0" smtClean="0">
              <a:latin typeface="Tahoma" pitchFamily="34" charset="0"/>
              <a:cs typeface="Tahoma" pitchFamily="34" charset="0"/>
            </a:endParaRPr>
          </a:p>
          <a:p>
            <a:pPr marL="569913" lvl="1" indent="-514350">
              <a:buClrTx/>
              <a:buFont typeface="+mj-lt"/>
              <a:buAutoNum type="arabicPeriod"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Pedoman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pengorganisasian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unit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kerja</a:t>
            </a:r>
            <a:endParaRPr lang="en-US" sz="2600" dirty="0" smtClean="0">
              <a:latin typeface="Tahoma" pitchFamily="34" charset="0"/>
              <a:cs typeface="Tahoma" pitchFamily="34" charset="0"/>
            </a:endParaRPr>
          </a:p>
          <a:p>
            <a:pPr marL="569913" lvl="1" indent="-514350">
              <a:buClrTx/>
              <a:buFont typeface="+mj-lt"/>
              <a:buAutoNum type="arabicPeriod"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Pedoman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unit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kerja</a:t>
            </a:r>
            <a:endParaRPr lang="en-US" sz="2600" dirty="0" smtClean="0">
              <a:latin typeface="Tahoma" pitchFamily="34" charset="0"/>
              <a:cs typeface="Tahoma" pitchFamily="34" charset="0"/>
            </a:endParaRPr>
          </a:p>
          <a:p>
            <a:pPr marL="569913" lvl="1" indent="-514350">
              <a:buClrTx/>
              <a:buFont typeface="+mj-lt"/>
              <a:buAutoNum type="arabicPeriod"/>
            </a:pPr>
            <a:r>
              <a:rPr lang="en-US" sz="2600" dirty="0" smtClean="0">
                <a:latin typeface="Tahoma" pitchFamily="34" charset="0"/>
                <a:cs typeface="Tahoma" pitchFamily="34" charset="0"/>
              </a:rPr>
              <a:t>SPO</a:t>
            </a:r>
          </a:p>
          <a:p>
            <a:pPr marL="569913" lvl="1" indent="-514350">
              <a:buClrTx/>
              <a:buFont typeface="+mj-lt"/>
              <a:buAutoNum type="arabicPeriod"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Bukti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pelaksanaan</a:t>
            </a:r>
            <a:endParaRPr lang="en-US" sz="2600" dirty="0" smtClean="0">
              <a:latin typeface="Tahoma" pitchFamily="34" charset="0"/>
              <a:cs typeface="Tahoma" pitchFamily="34" charset="0"/>
            </a:endParaRPr>
          </a:p>
          <a:p>
            <a:pPr marL="569913" lvl="1" indent="-514350">
              <a:buClrTx/>
              <a:buFont typeface="+mj-lt"/>
              <a:buAutoNum type="arabicPeriod"/>
            </a:pPr>
            <a:r>
              <a:rPr lang="en-US" sz="2600" dirty="0" smtClean="0">
                <a:latin typeface="Tahoma" pitchFamily="34" charset="0"/>
                <a:cs typeface="Tahoma" pitchFamily="34" charset="0"/>
              </a:rPr>
              <a:t>Program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rencana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tahunan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marL="569913" lvl="1" indent="-514350">
              <a:buClrTx/>
              <a:buFont typeface="+mj-lt"/>
              <a:buAutoNum type="arabicPeriod"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Laporan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bulanan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tahunan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marL="569913" lvl="1" indent="-514350">
              <a:buClrTx/>
              <a:buFont typeface="+mj-lt"/>
              <a:buAutoNum type="arabicPeriod"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Rapat</a:t>
            </a:r>
            <a:endParaRPr lang="en-US" sz="2600" dirty="0" smtClean="0">
              <a:latin typeface="Tahoma" pitchFamily="34" charset="0"/>
              <a:cs typeface="Tahoma" pitchFamily="34" charset="0"/>
            </a:endParaRPr>
          </a:p>
          <a:p>
            <a:pPr marL="569913" lvl="1" indent="-514350">
              <a:buClrTx/>
              <a:buFont typeface="+mj-lt"/>
              <a:buAutoNum type="arabicPeriod"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Orientasi</a:t>
            </a:r>
            <a:endParaRPr lang="en-US" sz="2600" dirty="0" smtClean="0">
              <a:latin typeface="Tahoma" pitchFamily="34" charset="0"/>
              <a:cs typeface="Tahoma" pitchFamily="34" charset="0"/>
            </a:endParaRPr>
          </a:p>
          <a:p>
            <a:pPr marL="569913" lvl="1" indent="-514350">
              <a:buClrTx/>
              <a:buFont typeface="+mj-lt"/>
              <a:buAutoNum type="arabicPeriod"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Pelatihan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0" lvl="1" indent="0">
              <a:buClrTx/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2514600" y="4724400"/>
            <a:ext cx="304800" cy="9906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02902" y="47244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Kerangka</a:t>
            </a:r>
            <a:r>
              <a:rPr lang="en-US" sz="1600" dirty="0" smtClean="0"/>
              <a:t> </a:t>
            </a:r>
            <a:r>
              <a:rPr lang="en-US" sz="1600" dirty="0" err="1" smtClean="0"/>
              <a:t>acuan</a:t>
            </a:r>
            <a:r>
              <a:rPr lang="en-US" sz="1600" dirty="0" smtClean="0"/>
              <a:t>/TOR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Bukti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Pre </a:t>
            </a:r>
            <a:r>
              <a:rPr lang="en-US" sz="1600" dirty="0" err="1" smtClean="0"/>
              <a:t>dan</a:t>
            </a:r>
            <a:r>
              <a:rPr lang="en-US" sz="1600" dirty="0" smtClean="0"/>
              <a:t> post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Laporan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720273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PENTING DIPERHATIKAN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03285" y="3048000"/>
            <a:ext cx="61750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Program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Evaluasi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sym typeface="Wingdings" panose="05000000000000000000" pitchFamily="2" charset="2"/>
              </a:rPr>
              <a:t>Dokumen</a:t>
            </a: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63152" y="4038600"/>
            <a:ext cx="65806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Perlu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Revisi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/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Tidak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Penambahan</a:t>
            </a: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600200" y="2012574"/>
            <a:ext cx="53594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109728" indent="0" algn="ctr">
              <a:buNone/>
            </a:pP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Kebijakan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Pedoman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SPO</a:t>
            </a: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0" y="5054025"/>
            <a:ext cx="24352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Revisi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/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Baru</a:t>
            </a: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191000" y="2602140"/>
            <a:ext cx="152400" cy="369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4191000" y="3592740"/>
            <a:ext cx="152400" cy="369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4191000" y="4583340"/>
            <a:ext cx="152400" cy="369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385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Manajemen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Informasi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dan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Rekam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Medis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(MIRM)</a:t>
            </a:r>
            <a:endParaRPr lang="en-US" sz="40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6A871C-BFD3-4637-AEB8-E2850C306892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406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752600"/>
            <a:ext cx="8229600" cy="1905001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46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INFORMASI DIPERLUKAN UNTUK:</a:t>
            </a:r>
            <a:endParaRPr kumimoji="0" lang="en-US" sz="5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36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MEMBERIKAN</a:t>
            </a:r>
            <a:endParaRPr kumimoji="0" lang="en-US" sz="39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36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MENGKOORDINASIKAN</a:t>
            </a:r>
            <a:endParaRPr kumimoji="0" lang="en-US" sz="39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36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MENGINTEGRASIKAN</a:t>
            </a:r>
            <a:endParaRPr kumimoji="0" lang="en-US" sz="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2427982"/>
            <a:ext cx="32004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PELAYANAN RUMAH SAKIT</a:t>
            </a:r>
            <a:endParaRPr lang="en-US" sz="3200" dirty="0"/>
          </a:p>
        </p:txBody>
      </p:sp>
      <p:sp>
        <p:nvSpPr>
          <p:cNvPr id="10" name="Right Brace 9"/>
          <p:cNvSpPr/>
          <p:nvPr/>
        </p:nvSpPr>
        <p:spPr>
          <a:xfrm>
            <a:off x="4876800" y="2438400"/>
            <a:ext cx="304800" cy="12954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6934200" y="3657600"/>
            <a:ext cx="381000" cy="5334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" y="4419600"/>
            <a:ext cx="41148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INFORMASI SEBAGAI SUMBER DAYA DI RS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4419600"/>
            <a:ext cx="335280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DIKELOLA SECARA EFEKTIF</a:t>
            </a:r>
            <a:endParaRPr lang="en-US" sz="3200" dirty="0"/>
          </a:p>
        </p:txBody>
      </p:sp>
      <p:sp>
        <p:nvSpPr>
          <p:cNvPr id="14" name="Right Arrow 13"/>
          <p:cNvSpPr/>
          <p:nvPr/>
        </p:nvSpPr>
        <p:spPr>
          <a:xfrm>
            <a:off x="4800600" y="4800600"/>
            <a:ext cx="6858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426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382000" cy="7620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 MIRM</a:t>
            </a:r>
            <a:endParaRPr lang="en-US" sz="5400" b="1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133600"/>
            <a:ext cx="8229600" cy="188240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33222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en-US" sz="27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ORGANISASI DAN MANAJEMEN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3222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en-US" sz="27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AKSES DAN PENYIMPANAN REKAM MEDIS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3222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en-US" sz="27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REKAM MEDIS PASIEN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7263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I. MANAJEMEN INFORMASI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371600"/>
          <a:ext cx="88392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15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JML EP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738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Penyelenggaraan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SIM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mengacu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perundang-undangan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29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2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merencanakan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merancang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memenuhi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internal/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eks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401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3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Staf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manajerial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kompeten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berpartisipasi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memilih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mengintegrasikan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teknologi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48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4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Sistem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menyiapkan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menentukan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rutin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dikumpulkan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staf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RS,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pihak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luar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9098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I. MANAJEMEN INFORMASI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371600"/>
          <a:ext cx="8839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15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JML EP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738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5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Kumpulan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dianalisis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RS, program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mutu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401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6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terpenuhi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tepat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format yang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memenuhi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harapan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frekuensi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dikehendaki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401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7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pendidikan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riset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melalui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tepat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sumber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terkini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3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                                  JUMLAH</a:t>
                      </a:r>
                      <a:endParaRPr lang="en-US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</a:t>
                      </a:r>
                      <a:endParaRPr lang="en-US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0086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II. MANAJEMEN REKAM MEDIS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399" y="1392119"/>
          <a:ext cx="8839201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72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JML EP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77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8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menyelenggarakan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pengelolaan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terkait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perundang-undangan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921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9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memiliki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921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10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tentang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77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11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dilindungi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kehilangan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kerusakan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gangguan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serta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dari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yang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berhak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77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12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menetapkan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kode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diagnosa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kode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simbol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singkatan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artinya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6362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Tujuan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Akreditasi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191000"/>
          </a:xfrm>
        </p:spPr>
        <p:txBody>
          <a:bodyPr>
            <a:normAutofit/>
          </a:bodyPr>
          <a:lstStyle/>
          <a:p>
            <a:pPr marL="690563" lvl="1" indent="-573088">
              <a:buClrTx/>
              <a:buAutoNum type="arabi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Meningkatkan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mutu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RS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melindungi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keselamatan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pasien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RS</a:t>
            </a:r>
          </a:p>
          <a:p>
            <a:pPr marL="690563" lvl="1" indent="-573088">
              <a:buClrTx/>
              <a:buAutoNum type="arabi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Meningkatkan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perlindungan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bagi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masyarakat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, SDM RS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RS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sebagai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institusi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690563" lvl="1" indent="-573088">
              <a:buClrTx/>
              <a:buAutoNum type="arabi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Mendukung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program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pemerintah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di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bidang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kesehatan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690563" lvl="1" indent="-573088">
              <a:buClrTx/>
              <a:buAutoNum type="arabi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Meningkatkan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profesionalisme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RS di Indonesia di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mata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internasional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lvl="1">
              <a:buClrTx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1259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II. MANAJEMEN REKAM MEDIS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399" y="1392119"/>
          <a:ext cx="8839201" cy="3575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72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JML EP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77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13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menyediakan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921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13.1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memuat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memadai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mengidentifikasi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diganosis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justifikasi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pengobatan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dokumen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pemeriksaan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hasil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pengobatan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serta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meningkatkan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kesinambungan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antara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termasuk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manajer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9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mengidentifikasi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mereka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berhak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mengisi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RM,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menentukan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format RM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8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06308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II. MANAJEMEN REKAM MEDIS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399" y="1371600"/>
          <a:ext cx="8686801" cy="4181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3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183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JML EP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4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13.3</a:t>
                      </a:r>
                    </a:p>
                    <a:p>
                      <a:pPr algn="ctr"/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menjamin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bahwa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hanya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diberi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kewenangan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mengisi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bahwa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pengisian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juga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mengidentifikasi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mengisi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tanggalnya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18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19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13.4</a:t>
                      </a:r>
                    </a:p>
                    <a:p>
                      <a:pPr algn="ctr"/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upaya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perbaikan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kinerja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RS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teratur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evaluasi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review RM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disertai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autentikasi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review </a:t>
                      </a:r>
                      <a:r>
                        <a:rPr lang="en-US" sz="2000" b="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kelengkapan</a:t>
                      </a:r>
                      <a:r>
                        <a:rPr lang="en-US" sz="20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US" sz="18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46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14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privasi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dijaga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8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33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15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Infromasi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berkaitan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ditransfer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bersama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                                                                                 </a:t>
                      </a:r>
                      <a:endParaRPr lang="en-US" sz="20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en-US" sz="18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365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                                              JUMLAH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58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78711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9144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 ELEMEN MIRM</a:t>
            </a:r>
            <a:endParaRPr lang="en-US" sz="40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399" y="1813560"/>
          <a:ext cx="8686801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999">
                <a:tc>
                  <a:txBody>
                    <a:bodyPr/>
                    <a:lstStyle/>
                    <a:p>
                      <a:pPr algn="ctr"/>
                      <a:r>
                        <a:rPr lang="en-US" sz="240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KELOMPOK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ISI STANDAR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JML</a:t>
                      </a:r>
                      <a:r>
                        <a:rPr lang="en-US" sz="2400" kern="10" baseline="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 EP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141"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MANAJEMEN INFORMASI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MIRM 1, 2, 3, 4, 5, 6, 7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24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459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lang="en-US" sz="2400" b="0" kern="10" baseline="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M</a:t>
                      </a:r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ANAJEMEN REKAM MEDIS 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MIRM</a:t>
                      </a:r>
                      <a:r>
                        <a:rPr lang="en-US" sz="2800" b="0" kern="10" baseline="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 8, 9, 10, 11, 12, 13, 14, 15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58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464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</a:t>
                      </a:r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JUMLAH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chemeClr val="tx1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82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04692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447800"/>
          <a:ext cx="8839200" cy="4323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DAN TUJUAN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8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1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SIM 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dikelola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unit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kerja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</a:t>
                      </a:r>
                    </a:p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SDM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unit SIM 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memiliki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kompetensi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terlatih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manajerial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diintegrasikan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pengambilan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keputusan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27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0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61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tentang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pengelolaan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(UU RI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No.11/2008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 No. 82/2012)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615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menangani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pola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42223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88392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5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2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perencanaan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melibatkan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(D,W)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perencanaan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melibatkan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para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pengelola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 (D,W)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perencanaan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melibatkan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pihak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luar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membutuhkan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ttg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operasional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 (D,W)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perencanaan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mengacu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perundang-undangan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(D,W)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Perencanaan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disesuaikan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besar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kompleksitas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 (D,W)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8478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42961"/>
          <a:ext cx="8839200" cy="3600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2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3</a:t>
                      </a:r>
                    </a:p>
                    <a:p>
                      <a:pPr algn="ctr"/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Investasi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besar</a:t>
                      </a: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Teknologi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harus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cermat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disesuaikan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lang="en-US" sz="18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18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ini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masa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depan</a:t>
                      </a:r>
                      <a:endParaRPr lang="en-US" sz="18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teknologi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diintegrasikan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ini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membantu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mengintegrasikan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aktifitas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dari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seluruh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unit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kerja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279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279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               ELEMEN PENILAIAN</a:t>
                      </a: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279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membangun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SIM RS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harus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melibatkan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staf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61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membangun</a:t>
                      </a:r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SIM RS </a:t>
                      </a:r>
                      <a:r>
                        <a:rPr lang="en-US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harus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melibatkan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staf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12072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828800"/>
          <a:ext cx="88392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4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menyediakan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kumpulan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(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mutu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risiko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sistem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utilitas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PPI,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pemantauan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utilitas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harus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memenuhi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yaitu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staf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 (R)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menyediakan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dibutuhkan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yaitu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pihak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luar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diintegrasikan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program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pemerintah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pusat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daerah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(D)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5473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8392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5</a:t>
                      </a:r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kumpulan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&amp;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61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kumpulan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&amp;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RS(D)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kumpulan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program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mutu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20074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25841"/>
          <a:ext cx="88392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6 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Strategi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penyebarluasan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meliputi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</a:p>
                    <a:p>
                      <a:pPr marL="800100" lvl="1" indent="-342900">
                        <a:buFont typeface="Wingdings" pitchFamily="2" charset="2"/>
                        <a:buChar char="Ø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memberikan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hanya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permintaan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00100" lvl="1" indent="-342900">
                        <a:buFont typeface="Wingdings" pitchFamily="2" charset="2"/>
                        <a:buChar char="Ø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Membuat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format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laporan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membantu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pengambilan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keputusan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00100" lvl="1" indent="-342900">
                        <a:buFont typeface="Wingdings" pitchFamily="2" charset="2"/>
                        <a:buChar char="Ø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Memberikan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laporan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frekuensi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dibutuhkan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00100" lvl="1" indent="-342900">
                        <a:buFont typeface="Wingdings" pitchFamily="2" charset="2"/>
                        <a:buChar char="Ø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Mengaitkan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sumber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dta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00100" lvl="1" indent="-342900">
                        <a:buFont typeface="Wingdings" pitchFamily="2" charset="2"/>
                        <a:buChar char="Ø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Memberikan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interpretasi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klarifikasi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445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839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8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568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6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Diseminasi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&amp;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menerima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tepat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menerima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format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Staf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memiliki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dibutuhkan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melaksanakan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tanggungjawab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pekerjaan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mereka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0483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Perjalanan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RS di Indonesia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27192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4013970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8392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8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84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7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menyediakan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fasilitas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mendapatkan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ilmiah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terkini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menyediakan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fasilitas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mendapatkan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ilmiah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terkini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pendidikan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menyediakan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fasilitas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mendapatkan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ilmiah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terkini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riset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menyediakan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fasilitas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internet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mendapatkan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profesional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terkini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pendidikan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manajemen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dibutuhkan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kerangka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harapan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(D,W)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8241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42961"/>
          <a:ext cx="88392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MAKSUS DAN TUJUAN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27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8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00100" lvl="1" indent="-342900">
                        <a:buFont typeface="Wingdings" pitchFamily="2" charset="2"/>
                        <a:buChar char="Ø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Penyelenggaraan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kegiatan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dimulai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diterima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pencatatan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mendapat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keperawatan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lainnya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61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00100" lvl="1" indent="-342900">
                        <a:buFont typeface="Wingdings" pitchFamily="2" charset="2"/>
                        <a:buChar char="Ø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kepentingan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sendiri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lainnya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800100" lvl="1" indent="-342900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menetapkan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mengelola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sistem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tepat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benar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bernilai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dapat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dipertanggungjawabkan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</a:p>
                    <a:p>
                      <a:pPr marL="800100" lvl="1" indent="-342900">
                        <a:buFont typeface="Wingdings" pitchFamily="2" charset="2"/>
                        <a:buChar char="Ø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kesehatan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harus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dijaga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keamanan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" pitchFamily="2" charset="2"/>
                        </a:rPr>
                        <a:t>disimpan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" pitchFamily="2" charset="2"/>
                        </a:rPr>
                        <a:t>sesuai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" pitchFamily="2" charset="2"/>
                        </a:rPr>
                        <a:t>peraturan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" pitchFamily="2" charset="2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  <a:sym typeface="Wingdings" pitchFamily="2" charset="2"/>
                        </a:rPr>
                        <a:t>perundangan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  <a:sym typeface="Wingdings" pitchFamily="2" charset="2"/>
                      </a:endParaRPr>
                    </a:p>
                    <a:p>
                      <a:pPr marL="800100" lvl="1" indent="-342900">
                        <a:buFont typeface="Wingdings" pitchFamily="2" charset="2"/>
                        <a:buNone/>
                      </a:pP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83054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824048"/>
          <a:ext cx="8839200" cy="3814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04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89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MIRM 8</a:t>
                      </a:r>
                    </a:p>
                    <a:p>
                      <a:pPr algn="ctr"/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membentuk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mengelola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(R)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pengelola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program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mengelola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(R,D)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Organisasi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pengelola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dipimpin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tenaga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kesehatan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memiliki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kompetensi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kewenangan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mengelola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persyaratan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jabatan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(D,W)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tempat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menjamin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keamanan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(O)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39173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42961"/>
          <a:ext cx="8839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9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memiliki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manual/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elektronik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sebagai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komunikasi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penting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harus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selama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inap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jalan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dibutuhkan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serta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dijaga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keperawatan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semua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tenaga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kesehatan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memberikan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terkait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mengidentifikasi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tenaga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kesehatan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saja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menjamin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6216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42961"/>
          <a:ext cx="88392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9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menetapkan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tenaga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kesehatan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bagi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semua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tenaga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kesehatan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pemberi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disiplin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bahwa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dievaluasi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diperbaharui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(up-date)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kebutuhan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(D,O,W)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terisi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lengkap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tulisan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dapat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dibaca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tinta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distandarkan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9380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676400"/>
          <a:ext cx="8610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4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10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ttg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Dilakukan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pemilahan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aktif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inaktif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disimpan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terpisah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lvl="1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Penentuan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jangka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ditentukan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dasar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nilai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kegunaan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tiap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konsisten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keabsahan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</a:p>
                    <a:p>
                      <a:pPr lvl="1">
                        <a:buFont typeface="Wingdings" pitchFamily="2" charset="2"/>
                        <a:buNone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lvl="1">
                        <a:buFont typeface="Wingdings" pitchFamily="2" charset="2"/>
                        <a:buNone/>
                      </a:pPr>
                      <a:endParaRPr lang="en-US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0797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88392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10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ttg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retensi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lainnya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terkait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rentang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menjamin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keamanan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(O,W)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Dokumen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bentuk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dimusnahkan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setelah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melampaui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periode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0303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88392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11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terkait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dijaga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dilindungi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sepanjang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area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hanya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tenaga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kesehatan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otorisasi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disimpan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lokasi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terhindar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air,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api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panas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kerusakan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</a:t>
                      </a: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menyimpan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elektronik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mencegah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menggunakan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tanpa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ijin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melaksanakan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pencegahan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berhak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None/>
                      </a:pP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7665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88392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11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ttg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retensi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lainnya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terkait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rentang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menjamin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keamanan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(O,W)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Dokumen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bentuk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dimusnahkan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setelah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melampaui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periode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penyimpanan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8151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88392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12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Terminologi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arti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kamus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nomenklatur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harus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seragam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kode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diagnosis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memudahkan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pengumpulan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analisisnya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Singkatan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simbol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harus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lokal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nasional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diakui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Singkatan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simbol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juga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termasuk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daftar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“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” (do-not-use) 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None/>
                      </a:pP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1167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Paradigma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RS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75249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711716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88392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12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Ditetapkan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standarisasi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kode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diagnosis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dimonitor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pelaksanaannya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(R,D)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Ditetapkan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standarisasi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kode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prosedur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dimonitor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pelaksanaannya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(R,D)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Ditetapkan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standarisasi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definisi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dimonitor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pelaksanaannya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(R,D)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Ditetapkan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standarisasi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simbol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serta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dimonitor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pelaksanaannya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(R,D)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Ditetapkan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standarisasi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singkatan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tidak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boleh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serta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dimonitor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pelaksanaannya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(R,D)</a:t>
                      </a:r>
                    </a:p>
                    <a:p>
                      <a:pPr marL="457200" lvl="0" indent="-457200">
                        <a:buFont typeface="+mj-lt"/>
                        <a:buNone/>
                      </a:pP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5201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88392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menjalani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asesmen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pemeriksaan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(assessed)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diobati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rumah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sakit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baik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inap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jalan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maupun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IGD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harus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endParaRPr lang="en-US" sz="24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satu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nomor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memudahkan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menemukan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mendokumentasikan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sewaktu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None/>
                      </a:pP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7805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1"/>
          <a:ext cx="8839200" cy="338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9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8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bahwa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memiliki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sistem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nomor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baik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jalan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inap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maupun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IGD (R)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mencatat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hasil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asesmen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rencana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perkembangan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kondisi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nomor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(D,W,O)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tersedia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jalan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inap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IGD (D,O)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6112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8839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13.1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menetapkan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spesifik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dicatat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dilakukan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asesmen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diobati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baik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sebagai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jalan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inap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gawat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darurat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memadai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mengidentifikasi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diagnosis,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justifikasi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dasar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pembenahan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pengobatan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mendokumentasikan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pemeriksaan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hasil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pengobatan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serta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meningkatkan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kesinambungan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diantara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PPA. </a:t>
                      </a: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Format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terintegrasi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kesinambungan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antar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  </a:t>
                      </a:r>
                      <a:endParaRPr lang="en-US" sz="18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None/>
                      </a:pP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01542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1"/>
          <a:ext cx="8839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9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8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13.1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ttg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spesifik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ditentukan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kesinambungan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berisi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memadai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mengidentifikasi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berisi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memadai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mendukung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diagnosis (D,O)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berisi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memadai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memberi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justifikasi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pengobatan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berisi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memadai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mendokumentasikan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pemberian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hasil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pengobatan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5616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3058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6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18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2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13.1.1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gawat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darurat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memuat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kedatangan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fisik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meninggalkan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IGD</a:t>
                      </a: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memuat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kesimpulan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penanganan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berhenti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kondisi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pindah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dipulangkan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instruksi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diberikan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sbg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lanjut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endParaRPr lang="en-US" sz="24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None/>
                      </a:pP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9861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1"/>
          <a:ext cx="88392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9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8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13.1.1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gawat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darurat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kedatangan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kesimpulan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akhir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pengobatan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kondisi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pindah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dipulangkan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instruksi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diberikan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sbg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lanjut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(D,O)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gawat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darurat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jam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kedatangan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keluar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(D,O)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gawat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darurat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kesimpulan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ketika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pengobatan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diakhiri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(D,O)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gawat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darurat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kondisi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dipulangkan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gawat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darurat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memuat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instruksi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lanjut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(D,O)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88964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763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80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9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13.2</a:t>
                      </a:r>
                    </a:p>
                    <a:p>
                      <a:pPr algn="ctr"/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menetapkan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mengidentifikasi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individu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berhak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memperoleh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memasukkan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efektif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menentukan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</a:p>
                    <a:p>
                      <a:pPr marL="1371600" lvl="2" indent="-457200">
                        <a:buFont typeface="Wingdings" pitchFamily="2" charset="2"/>
                        <a:buChar char="§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Individu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</a:t>
                      </a:r>
                    </a:p>
                    <a:p>
                      <a:pPr marL="1371600" lvl="2" indent="-457200">
                        <a:buFont typeface="Wingdings" pitchFamily="2" charset="2"/>
                        <a:buChar char="§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Jenis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dapat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diakses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371600" lvl="2" indent="-457200">
                        <a:buFont typeface="Wingdings" pitchFamily="2" charset="2"/>
                        <a:buChar char="§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Kewajiban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pengguna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menjaga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1371600" lvl="2" indent="-457200">
                        <a:buFont typeface="Wingdings" pitchFamily="2" charset="2"/>
                        <a:buChar char="§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dijalankan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ketika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keamanan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dilanggar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None/>
                      </a:pP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93360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76300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2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1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13.2</a:t>
                      </a:r>
                    </a:p>
                    <a:p>
                      <a:pPr algn="ctr"/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menetapkan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format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terstandarisasi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guna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membantu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meningkatkan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integrasi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kesinambungan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pelayanan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diantara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menetapkan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pengisian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koreksi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pembetulan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penulisan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ulang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catatan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</a:t>
                      </a: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505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458200" cy="338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3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9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8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13.2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berwenang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mengisi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memahami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cara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melakukan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koreksi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(W,O)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menjamin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hanya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individu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(D,W)</a:t>
                      </a:r>
                    </a:p>
                    <a:p>
                      <a:pPr marL="457200" lvl="0" indent="-457200">
                        <a:buFont typeface="+mj-lt"/>
                        <a:buNone/>
                      </a:pP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48994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Pasca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Akreditasi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6817010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536668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763000" cy="3705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68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6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13.3</a:t>
                      </a:r>
                    </a:p>
                    <a:p>
                      <a:pPr algn="ctr"/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menjamin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bahwa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hanya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diberi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kewenangan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bahwa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pengisian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juga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mengidentifikasi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penulisan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tanggal</a:t>
                      </a: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62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None/>
                      </a:pP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62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6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13.3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Setiap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pengisian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dapat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diidentifikasi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jelas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mengisi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</a:t>
                      </a:r>
                    </a:p>
                    <a:p>
                      <a:pPr marL="457200" indent="-457200" algn="l">
                        <a:buFont typeface="+mj-lt"/>
                        <a:buAutoNum type="arabicPeriod"/>
                      </a:pP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Tanggal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pengisian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dapat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diidentifikasi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(D,O)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88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763000" cy="4409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2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1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13.4</a:t>
                      </a:r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menetapkan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format RM </a:t>
                      </a: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review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melibatkan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staf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keperawatan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lainnya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relevan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otorisasi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Review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berfokus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ketepatan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kelengkapan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dapat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terbaca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keabsahan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rekam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dipersyaratkan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dimasukkan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review RM</a:t>
                      </a: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Review RM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termasuk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perawatan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sudah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pulang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Hasil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review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dilaporkan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berkala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kepada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pimpinan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</a:t>
                      </a:r>
                    </a:p>
                    <a:p>
                      <a:pPr marL="914400" lvl="1" indent="-457200">
                        <a:buFont typeface="Wingdings" pitchFamily="2" charset="2"/>
                        <a:buNone/>
                      </a:pP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0528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458200" cy="500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3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9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8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13.4</a:t>
                      </a:r>
                    </a:p>
                    <a:p>
                      <a:pPr algn="ctr"/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direview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berkala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(D,W)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Review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menggunakan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sampel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mewakili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(D,W)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Review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melibatkan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dokter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perawat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PPA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lainnya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kewenangan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pengisian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atau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pengelola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(D,W)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Fokus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review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ketepatan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waktu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keterbacaan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kelengkapan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(D,W)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review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termasuk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harus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sesuai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dg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(D,W)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review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termasuk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sedang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dirawat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sudah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pulang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(D,W)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Hasil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review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dilaporkan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berkala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Direktur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Utama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(D,W)</a:t>
                      </a:r>
                      <a:endParaRPr lang="en-US" sz="20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Menggunakan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metode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analisis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telah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disempurnakan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8507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763000" cy="3982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2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1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14</a:t>
                      </a:r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menjaga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privasi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serta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secara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khusus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dalam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menjaga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bersifat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sensitif</a:t>
                      </a:r>
                      <a:endParaRPr lang="en-US" sz="2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membuat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aturan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dapat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diakses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oleh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endParaRPr lang="en-US" sz="24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etapkan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tingkat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privasi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dijaga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untuk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kategori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beragam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misal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 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RM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data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riset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lainnya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914400" lvl="1" indent="-457200">
                        <a:buFont typeface="Wingdings" pitchFamily="2" charset="2"/>
                        <a:buNone/>
                      </a:pP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914400" lvl="1" indent="-457200">
                        <a:buFont typeface="Wingdings" pitchFamily="2" charset="2"/>
                        <a:buNone/>
                      </a:pP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93458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76401"/>
          <a:ext cx="8458200" cy="2801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3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49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67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14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mengenai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privasi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terkait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berdasarkan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undangan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mengindikasikan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bahwa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terhadap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(R)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dilaksanakan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(D) 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Kepatuhan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dimonitor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(D)</a:t>
                      </a: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34137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763000" cy="5232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2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MAKSUD DAN TUJUAN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1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15</a:t>
                      </a:r>
                      <a:endParaRPr lang="en-US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menetapkan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kesinambungan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asuhan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mempersyaratkan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penting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terkait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transfer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dipindahkan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bersama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dibuat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ringkasan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pada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transfer,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utk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menjamin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keberhasilan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transfer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  <a:p>
                      <a:pPr marL="914400" lvl="1" indent="-457200">
                        <a:buFont typeface="Wingdings" pitchFamily="2" charset="2"/>
                        <a:buChar char="Ø"/>
                      </a:pP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Ringkasan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meliputi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indikasi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rawat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inap</a:t>
                      </a:r>
                      <a:r>
                        <a:rPr lang="en-US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temuan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klinis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berupa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anamnesa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pemeriksaan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fisik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pemeriksaan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diagnostik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diagnosis,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tindakan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telah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dilakukan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obat-obatan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pengobatan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lain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serta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kondisi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saat</a:t>
                      </a:r>
                      <a:r>
                        <a:rPr lang="en-US" sz="24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transfer.</a:t>
                      </a: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145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RINCIAN ELEMEN PENILAIAN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76401"/>
          <a:ext cx="8458200" cy="2801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3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49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STANDAR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ELEMEN PENILAIAN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67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MIRM 15</a:t>
                      </a:r>
                    </a:p>
                    <a:p>
                      <a:pPr algn="ctr"/>
                      <a:endParaRPr lang="en-US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mengenai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privasi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kerahasiaan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terkait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data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berdasarkan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peraturan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perundangan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undangan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(R)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RS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yg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mengindikasikan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bahwa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pasien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mempunyai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hak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akses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terhadap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RM</a:t>
                      </a:r>
                      <a:r>
                        <a:rPr lang="en-US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(R)</a:t>
                      </a:r>
                      <a:endParaRPr lang="en-US" sz="200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Ada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bukti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dilaksanakan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(D) 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Kepatuhan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pelaksanaan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regulasi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dimonitor</a:t>
                      </a:r>
                      <a:r>
                        <a:rPr lang="en-US" sz="20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(D)</a:t>
                      </a:r>
                      <a:endParaRPr lang="en-US" sz="18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7054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Berkesinambungan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191000"/>
          </a:xfrm>
        </p:spPr>
        <p:txBody>
          <a:bodyPr>
            <a:normAutofit fontScale="92500" lnSpcReduction="10000"/>
          </a:bodyPr>
          <a:lstStyle/>
          <a:p>
            <a:pPr marL="398463" lvl="1" indent="-342900">
              <a:buClrTx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Tujuan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: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mengurangi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kesibukan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RS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menghadapi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survei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setiap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3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tahun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sehingga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RS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dapat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konsentrasi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penuh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perbaikan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terus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menerus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sistem</a:t>
            </a:r>
            <a:endParaRPr lang="en-US" sz="2600" dirty="0" smtClean="0">
              <a:latin typeface="Tahoma" pitchFamily="34" charset="0"/>
              <a:cs typeface="Tahoma" pitchFamily="34" charset="0"/>
            </a:endParaRPr>
          </a:p>
          <a:p>
            <a:pPr marL="398463" lvl="1" indent="-342900">
              <a:buClrTx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periode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diantara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2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survei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akreditasi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, KARS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minta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bukti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tentang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kelanjutan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kepatuhan</a:t>
            </a:r>
            <a:r>
              <a:rPr lang="en-US" sz="2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tindak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lanjut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koreksi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seperti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:</a:t>
            </a:r>
          </a:p>
          <a:p>
            <a:pPr marL="850392" lvl="1" indent="-457200">
              <a:buClrTx/>
              <a:buAutoNum type="arabicPeriod"/>
            </a:pPr>
            <a:r>
              <a:rPr lang="en-US" sz="2600" dirty="0" smtClean="0">
                <a:latin typeface="Tahoma" pitchFamily="34" charset="0"/>
                <a:cs typeface="Tahoma" pitchFamily="34" charset="0"/>
              </a:rPr>
              <a:t>Self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asesmen</a:t>
            </a:r>
            <a:endParaRPr lang="en-US" sz="2600" dirty="0" smtClean="0">
              <a:latin typeface="Tahoma" pitchFamily="34" charset="0"/>
              <a:cs typeface="Tahoma" pitchFamily="34" charset="0"/>
            </a:endParaRPr>
          </a:p>
          <a:p>
            <a:pPr marL="850392" lvl="1" indent="-457200">
              <a:buClrTx/>
              <a:buAutoNum type="arabicPeriod"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Penyerahan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data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periodic</a:t>
            </a:r>
          </a:p>
          <a:p>
            <a:pPr marL="850392" lvl="1" indent="-457200">
              <a:buClrTx/>
              <a:buAutoNum type="arabicPeriod"/>
            </a:pPr>
            <a:r>
              <a:rPr lang="en-US" sz="2600" dirty="0" smtClean="0">
                <a:latin typeface="Tahoma" pitchFamily="34" charset="0"/>
                <a:cs typeface="Tahoma" pitchFamily="34" charset="0"/>
              </a:rPr>
              <a:t>RCA</a:t>
            </a:r>
          </a:p>
          <a:p>
            <a:pPr marL="850392" lvl="1" indent="-457200">
              <a:buClrTx/>
              <a:buAutoNum type="arabicPeriod"/>
            </a:pP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Tindak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lanjut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dari</a:t>
            </a:r>
            <a:r>
              <a:rPr lang="en-US" sz="2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600" dirty="0" err="1" smtClean="0">
                <a:latin typeface="Tahoma" pitchFamily="34" charset="0"/>
                <a:cs typeface="Tahoma" pitchFamily="34" charset="0"/>
              </a:rPr>
              <a:t>keluhan</a:t>
            </a:r>
            <a:endParaRPr lang="en-US" sz="2600" dirty="0" smtClean="0">
              <a:latin typeface="Tahoma" pitchFamily="34" charset="0"/>
              <a:cs typeface="Tahoma" pitchFamily="34" charset="0"/>
            </a:endParaRPr>
          </a:p>
          <a:p>
            <a:pPr marL="0" lvl="1" indent="0">
              <a:buClrTx/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69523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652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KARS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Memantau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Kepatuhan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Standar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Secara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Berkelanjutan</a:t>
            </a:r>
            <a:endParaRPr lang="en-US" sz="3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10/23/2019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10009965"/>
              </p:ext>
            </p:extLst>
          </p:nvPr>
        </p:nvGraphicFramePr>
        <p:xfrm>
          <a:off x="2133600" y="1524000"/>
          <a:ext cx="3733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2552700" cy="2286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survey </a:t>
            </a:r>
            <a:r>
              <a:rPr lang="en-US" sz="2400" dirty="0" smtClean="0">
                <a:sym typeface="Wingdings" panose="05000000000000000000" pitchFamily="2" charset="2"/>
              </a:rPr>
              <a:t> KARS </a:t>
            </a:r>
            <a:r>
              <a:rPr lang="en-US" sz="2400" dirty="0" err="1" smtClean="0">
                <a:sym typeface="Wingdings" panose="05000000000000000000" pitchFamily="2" charset="2"/>
              </a:rPr>
              <a:t>menugaskan</a:t>
            </a:r>
            <a:r>
              <a:rPr lang="en-US" sz="2400" dirty="0" smtClean="0">
                <a:sym typeface="Wingdings" panose="05000000000000000000" pitchFamily="2" charset="2"/>
              </a:rPr>
              <a:t> surveyor </a:t>
            </a:r>
            <a:r>
              <a:rPr lang="en-US" sz="2400" dirty="0" err="1" smtClean="0">
                <a:sym typeface="Wingdings" panose="05000000000000000000" pitchFamily="2" charset="2"/>
              </a:rPr>
              <a:t>verifikasi</a:t>
            </a:r>
            <a:endParaRPr lang="en-US" sz="2400" dirty="0" smtClean="0">
              <a:sym typeface="Wingdings" panose="05000000000000000000" pitchFamily="2" charset="2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362200" y="28956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867400" y="2035381"/>
            <a:ext cx="3048000" cy="238421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400" dirty="0" err="1" smtClean="0">
                <a:sym typeface="Wingdings" panose="05000000000000000000" pitchFamily="2" charset="2"/>
              </a:rPr>
              <a:t>Bila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hasil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verifikasi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belum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melakukan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perbaikan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strategis</a:t>
            </a:r>
            <a:r>
              <a:rPr lang="en-US" sz="2400" dirty="0" smtClean="0">
                <a:sym typeface="Wingdings" panose="05000000000000000000" pitchFamily="2" charset="2"/>
              </a:rPr>
              <a:t>  </a:t>
            </a:r>
            <a:r>
              <a:rPr lang="en-US" sz="2400" dirty="0" err="1" smtClean="0">
                <a:sym typeface="Wingdings" panose="05000000000000000000" pitchFamily="2" charset="2"/>
              </a:rPr>
              <a:t>evaluasi</a:t>
            </a:r>
            <a:r>
              <a:rPr lang="en-US" sz="2400" dirty="0" smtClean="0">
                <a:sym typeface="Wingdings" panose="05000000000000000000" pitchFamily="2" charset="2"/>
              </a:rPr>
              <a:t> status </a:t>
            </a:r>
            <a:r>
              <a:rPr lang="en-US" sz="2400" dirty="0" err="1" smtClean="0">
                <a:sym typeface="Wingdings" panose="05000000000000000000" pitchFamily="2" charset="2"/>
              </a:rPr>
              <a:t>akreditasi</a:t>
            </a:r>
            <a:r>
              <a:rPr lang="en-US" sz="2400" dirty="0" smtClean="0">
                <a:sym typeface="Wingdings" panose="05000000000000000000" pitchFamily="2" charset="2"/>
              </a:rPr>
              <a:t> RS</a:t>
            </a:r>
            <a:endParaRPr lang="en-US" sz="2400" dirty="0"/>
          </a:p>
        </p:txBody>
      </p:sp>
      <p:sp>
        <p:nvSpPr>
          <p:cNvPr id="15" name="Right Arrow 14"/>
          <p:cNvSpPr/>
          <p:nvPr/>
        </p:nvSpPr>
        <p:spPr>
          <a:xfrm>
            <a:off x="5334000" y="28956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4627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7B4B-AABA-4812-A681-0281049B27C8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34CD-EAAF-45EB-9001-6B54A701049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4400" y="1143000"/>
            <a:ext cx="74676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71600" y="2514600"/>
            <a:ext cx="1524000" cy="4572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SURVEI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066800" y="1447800"/>
            <a:ext cx="1143000" cy="6096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09800" y="1447800"/>
            <a:ext cx="55626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76400" y="6096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2017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5200" y="6096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2018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0200" y="6096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2019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39000" y="6096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2020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Multiply 19"/>
          <p:cNvSpPr/>
          <p:nvPr/>
        </p:nvSpPr>
        <p:spPr>
          <a:xfrm>
            <a:off x="2057400" y="1295400"/>
            <a:ext cx="3048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ultiply 20"/>
          <p:cNvSpPr/>
          <p:nvPr/>
        </p:nvSpPr>
        <p:spPr>
          <a:xfrm>
            <a:off x="3886200" y="1295400"/>
            <a:ext cx="3048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ultiply 21"/>
          <p:cNvSpPr/>
          <p:nvPr/>
        </p:nvSpPr>
        <p:spPr>
          <a:xfrm>
            <a:off x="5791200" y="1295400"/>
            <a:ext cx="3048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Multiply 22"/>
          <p:cNvSpPr/>
          <p:nvPr/>
        </p:nvSpPr>
        <p:spPr>
          <a:xfrm>
            <a:off x="7543800" y="1295400"/>
            <a:ext cx="3048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3886200" y="1676400"/>
            <a:ext cx="3810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5715000" y="1676400"/>
            <a:ext cx="3810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7543800" y="1676400"/>
            <a:ext cx="3810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1981200" y="1676400"/>
            <a:ext cx="3810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934200" y="2514600"/>
            <a:ext cx="1524000" cy="609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SURVEI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953000" y="2590800"/>
            <a:ext cx="1905000" cy="990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SURVEI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VERIFIKASI ULANG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200400" y="2590800"/>
            <a:ext cx="1828800" cy="6858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SURVEI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VERIFIKASI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3" name="Bent-Up Arrow 32"/>
          <p:cNvSpPr/>
          <p:nvPr/>
        </p:nvSpPr>
        <p:spPr>
          <a:xfrm>
            <a:off x="6553200" y="3048000"/>
            <a:ext cx="1371600" cy="457200"/>
          </a:xfrm>
          <a:prstGeom prst="bent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914400" y="5638800"/>
            <a:ext cx="1447800" cy="38100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267200" y="4267200"/>
            <a:ext cx="1828800" cy="60960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362200" y="4876800"/>
            <a:ext cx="1905000" cy="68580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6096000" y="3886200"/>
            <a:ext cx="1905000" cy="38100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Multiply 45"/>
          <p:cNvSpPr/>
          <p:nvPr/>
        </p:nvSpPr>
        <p:spPr>
          <a:xfrm>
            <a:off x="2209800" y="5410200"/>
            <a:ext cx="304800" cy="304800"/>
          </a:xfrm>
          <a:prstGeom prst="mathMultiply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Multiply 46"/>
          <p:cNvSpPr/>
          <p:nvPr/>
        </p:nvSpPr>
        <p:spPr>
          <a:xfrm>
            <a:off x="4114800" y="4724400"/>
            <a:ext cx="304800" cy="304800"/>
          </a:xfrm>
          <a:prstGeom prst="mathMultiply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Multiply 47"/>
          <p:cNvSpPr/>
          <p:nvPr/>
        </p:nvSpPr>
        <p:spPr>
          <a:xfrm>
            <a:off x="5943600" y="4114800"/>
            <a:ext cx="3048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Multiply 48"/>
          <p:cNvSpPr/>
          <p:nvPr/>
        </p:nvSpPr>
        <p:spPr>
          <a:xfrm>
            <a:off x="7772400" y="3733800"/>
            <a:ext cx="304800" cy="304800"/>
          </a:xfrm>
          <a:prstGeom prst="mathMultiply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3886200" y="5181600"/>
            <a:ext cx="4876800" cy="990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PENINGKATAN SECARA BERKESINAMBUNGAN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4658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3912</Words>
  <Application>Microsoft Office PowerPoint</Application>
  <PresentationFormat>On-screen Show (4:3)</PresentationFormat>
  <Paragraphs>822</Paragraphs>
  <Slides>66</Slides>
  <Notes>65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8" baseType="lpstr">
      <vt:lpstr>ＭＳ Ｐゴシック</vt:lpstr>
      <vt:lpstr>Arial</vt:lpstr>
      <vt:lpstr>Arial Narrow</vt:lpstr>
      <vt:lpstr>Calibri</vt:lpstr>
      <vt:lpstr>Lucida Sans Unicode</vt:lpstr>
      <vt:lpstr>Tahoma</vt:lpstr>
      <vt:lpstr>Times New Roman</vt:lpstr>
      <vt:lpstr>Verdana</vt:lpstr>
      <vt:lpstr>Wingdings</vt:lpstr>
      <vt:lpstr>Wingdings 2</vt:lpstr>
      <vt:lpstr>Wingdings 3</vt:lpstr>
      <vt:lpstr>Concourse</vt:lpstr>
      <vt:lpstr>PowerPoint Presentation</vt:lpstr>
      <vt:lpstr>Akreditasi Pelayanan Kesehatan</vt:lpstr>
      <vt:lpstr>Tujuan Akreditasi</vt:lpstr>
      <vt:lpstr>Perjalanan Akreditasi RS di Indonesia</vt:lpstr>
      <vt:lpstr>Paradigma Akreditasi RS</vt:lpstr>
      <vt:lpstr>Pasca Akreditasi</vt:lpstr>
      <vt:lpstr>Akreditasi Berkesinambungan</vt:lpstr>
      <vt:lpstr>KARS Memantau Kepatuhan Standar Secara Berkelanjutan</vt:lpstr>
      <vt:lpstr>PowerPoint Presentation</vt:lpstr>
      <vt:lpstr>Pelayanan Berpusat pada Pasien</vt:lpstr>
      <vt:lpstr>STANDAR NASIONAL AKREDITASI RUMAH SAKIT EDISI 1  (SNARS) EDISI 1</vt:lpstr>
      <vt:lpstr>PERUBAHAN NAMA BAB</vt:lpstr>
      <vt:lpstr>Pembagian Kelompok</vt:lpstr>
      <vt:lpstr>Pembagian Surveyor</vt:lpstr>
      <vt:lpstr>SNARS Edisi 1</vt:lpstr>
      <vt:lpstr>UNIT KERJA RMIK</vt:lpstr>
      <vt:lpstr>PowerPoint Presentation</vt:lpstr>
      <vt:lpstr>PENGERTIAN UNIT KERJA RMIK</vt:lpstr>
      <vt:lpstr>PENGERTIAN UNIT KERJA RMIK</vt:lpstr>
      <vt:lpstr>PENGERTIAN UNIT KERJA RMIK</vt:lpstr>
      <vt:lpstr>Dokumen RS</vt:lpstr>
      <vt:lpstr>KEWAJIBAN UNIT KERJA</vt:lpstr>
      <vt:lpstr>PENTING DIPERHATIKAN</vt:lpstr>
      <vt:lpstr>Standar Manajemen Informasi dan Rekam Medis (MIRM)</vt:lpstr>
      <vt:lpstr>PowerPoint Presentation</vt:lpstr>
      <vt:lpstr>STANDAR MIRM</vt:lpstr>
      <vt:lpstr>I. MANAJEMEN INFORMASI</vt:lpstr>
      <vt:lpstr>I. MANAJEMEN INFORMASI</vt:lpstr>
      <vt:lpstr>II. MANAJEMEN REKAM MEDIS</vt:lpstr>
      <vt:lpstr>II. MANAJEMEN REKAM MEDIS</vt:lpstr>
      <vt:lpstr>II. MANAJEMEN REKAM MEDIS</vt:lpstr>
      <vt:lpstr>STANDAR ELEMEN MIRM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  <vt:lpstr>RINCIAN ELEMEN PENILAIAN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akreditasi</dc:title>
  <dc:creator>Akreditasi</dc:creator>
  <cp:lastModifiedBy>Zoe</cp:lastModifiedBy>
  <cp:revision>106</cp:revision>
  <dcterms:created xsi:type="dcterms:W3CDTF">2017-04-07T05:25:29Z</dcterms:created>
  <dcterms:modified xsi:type="dcterms:W3CDTF">2019-10-23T10:58:26Z</dcterms:modified>
</cp:coreProperties>
</file>