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316" r:id="rId2"/>
    <p:sldId id="489" r:id="rId3"/>
    <p:sldId id="497" r:id="rId4"/>
    <p:sldId id="498" r:id="rId5"/>
    <p:sldId id="387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2802" autoAdjust="0"/>
    <p:restoredTop sz="93855" autoAdjust="0"/>
  </p:normalViewPr>
  <p:slideViewPr>
    <p:cSldViewPr>
      <p:cViewPr>
        <p:scale>
          <a:sx n="87" d="100"/>
          <a:sy n="87" d="100"/>
        </p:scale>
        <p:origin x="-112" y="-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097DD21-3564-074A-A0EE-058E209ACD5C}" type="datetimeFigureOut">
              <a:rPr lang="id-ID"/>
              <a:pPr/>
              <a:t>7/2/19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3623213-ECCB-ED40-B220-8200420A3688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8480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ED4FE7-8C89-6A41-ADC2-B5CA6877CDD8}" type="slidenum">
              <a:rPr lang="id-ID">
                <a:latin typeface="Calibri" charset="0"/>
              </a:rPr>
              <a:pPr eaLnBrk="1" hangingPunct="1"/>
              <a:t>2</a:t>
            </a:fld>
            <a:endParaRPr lang="id-ID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92AA-80BB-FA49-A886-66BD1F21EB3A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21C5A-A347-A44B-9B27-6C1B2BD944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83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CCC8-6A7F-AF4A-B6E1-A536C2FF1152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4EE2-1233-F249-B61D-BD1ECBE16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F984-95C3-9F4D-ACF9-C2F8D5CF371A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957A6-4007-FC44-8C66-1B025F660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2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69EBA-EFA1-8848-B009-374C78800A45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10327-3E1E-C34C-9234-AE37AD6331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9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C5D4-5F1D-F44A-8D58-CCD52F7F132C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2B745-5D38-5A4F-98D4-D7470989F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2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F9D5-4D3E-DC49-83EA-96B3918F66A6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ECA3-7230-1C4D-BD97-A1DD7C2C2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0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A57A-D002-9647-923D-6FD9656B04D3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4870F-F46E-D148-8D86-86977A5777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8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FF1D5-4124-8348-BB68-48CB3428EBBD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6E57-7FF7-AD44-B7CE-026BAE8B2A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3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EB9F-F3D2-2E48-A91D-E5F72985195B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D220E-0692-5A4E-BD3C-8DCFF8F845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8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E6CB-4778-1F42-9889-C4EB51B4BD4D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72EA4-97D9-BB40-959E-83FE09CF73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1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D878-E33A-7C4F-87B4-C5FBF1F5EB71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C70D5-1263-BC46-B7AA-EC03CB006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3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2FA41-3FDC-FA4C-B394-81F4A103492B}" type="datetime1">
              <a:rPr lang="en-US" smtClean="0"/>
              <a:pPr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9AF96-CE70-7941-9086-B70C105646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04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-4379"/>
            <a:ext cx="9173196" cy="688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222625" y="3325093"/>
            <a:ext cx="5638800" cy="1551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</a:rPr>
              <a:t>BLOG PRESENTATION </a:t>
            </a:r>
            <a:r>
              <a:rPr lang="en-US" b="1" dirty="0" smtClean="0">
                <a:solidFill>
                  <a:schemeClr val="bg1"/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2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PERTEMUAN </a:t>
            </a:r>
            <a:r>
              <a:rPr lang="en-US" b="1" dirty="0" smtClean="0">
                <a:solidFill>
                  <a:schemeClr val="bg1"/>
                </a:solidFill>
              </a:rPr>
              <a:t>14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TIM DOSEN</a:t>
            </a:r>
            <a:endParaRPr lang="en-US" sz="1400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FAKULTAS ILMU KOMUNIKASI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12954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 err="1">
                <a:cs typeface="Arial" charset="0"/>
              </a:rPr>
              <a:t>M</a:t>
            </a:r>
            <a:r>
              <a:rPr lang="en-US" sz="2400" dirty="0" err="1" smtClean="0">
                <a:cs typeface="Arial" charset="0"/>
              </a:rPr>
              <a:t>ampu</a:t>
            </a:r>
            <a:r>
              <a:rPr lang="en-US" sz="2400" dirty="0" smtClean="0">
                <a:cs typeface="Arial" charset="0"/>
              </a:rPr>
              <a:t> </a:t>
            </a:r>
            <a:r>
              <a:rPr lang="en-US" sz="2400" dirty="0" err="1" smtClean="0">
                <a:cs typeface="Arial" charset="0"/>
              </a:rPr>
              <a:t>mempresentasikan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blog personal </a:t>
            </a:r>
            <a:r>
              <a:rPr lang="en-US" sz="2400" dirty="0" err="1" smtClean="0"/>
              <a:t>bagian</a:t>
            </a:r>
            <a:r>
              <a:rPr lang="en-US" sz="2400" dirty="0"/>
              <a:t> </a:t>
            </a:r>
            <a:r>
              <a:rPr lang="en-US" sz="2400" dirty="0"/>
              <a:t>2</a:t>
            </a:r>
            <a:r>
              <a:rPr lang="tr-TR" sz="2400" dirty="0" smtClean="0"/>
              <a:t> </a:t>
            </a:r>
            <a:r>
              <a:rPr lang="en-US" sz="2400" dirty="0" err="1"/>
              <a:t>d</a:t>
            </a:r>
            <a:r>
              <a:rPr lang="en-US" sz="2400" dirty="0" err="1" smtClean="0"/>
              <a:t>engan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baik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dan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benar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d-ID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69387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92180" y="1524000"/>
            <a:ext cx="7374523" cy="480059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5963" indent="-715963" algn="just">
              <a:lnSpc>
                <a:spcPct val="130000"/>
              </a:lnSpc>
              <a:spcBef>
                <a:spcPts val="0"/>
              </a:spcBef>
              <a:buClrTx/>
              <a:buSzPct val="100000"/>
              <a:buNone/>
            </a:pPr>
            <a:r>
              <a:rPr lang="fi-FI" sz="2000" dirty="0" err="1">
                <a:solidFill>
                  <a:schemeClr val="tx1"/>
                </a:solidFill>
              </a:rPr>
              <a:t>Kriteria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penilaian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presentasi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sebagai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berikut</a:t>
            </a:r>
            <a:r>
              <a:rPr lang="fi-FI" sz="2000" dirty="0">
                <a:solidFill>
                  <a:schemeClr val="tx1"/>
                </a:solidFill>
              </a:rPr>
              <a:t> :</a:t>
            </a:r>
          </a:p>
          <a:p>
            <a:pPr marL="809625" indent="-457200" algn="just">
              <a:lnSpc>
                <a:spcPct val="13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fi-FI" sz="2000" dirty="0" err="1" smtClean="0">
                <a:solidFill>
                  <a:schemeClr val="tx1"/>
                </a:solidFill>
              </a:rPr>
              <a:t>Penilaian</a:t>
            </a:r>
            <a:r>
              <a:rPr lang="fi-FI" sz="2000" dirty="0" smtClean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template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blog</a:t>
            </a:r>
            <a:r>
              <a:rPr lang="fi-FI" sz="2000" dirty="0">
                <a:solidFill>
                  <a:schemeClr val="tx1"/>
                </a:solidFill>
              </a:rPr>
              <a:t> (</a:t>
            </a:r>
            <a:r>
              <a:rPr lang="fi-FI" sz="2000" dirty="0" err="1">
                <a:solidFill>
                  <a:schemeClr val="tx1"/>
                </a:solidFill>
              </a:rPr>
              <a:t>sebelum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sesudah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perubahan</a:t>
            </a:r>
            <a:r>
              <a:rPr lang="fi-FI" sz="2000" dirty="0">
                <a:solidFill>
                  <a:schemeClr val="tx1"/>
                </a:solidFill>
              </a:rPr>
              <a:t>).</a:t>
            </a:r>
          </a:p>
          <a:p>
            <a:pPr marL="809625" indent="-457200" algn="just">
              <a:lnSpc>
                <a:spcPct val="13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fi-FI" sz="2000" dirty="0" err="1" smtClean="0">
                <a:solidFill>
                  <a:schemeClr val="tx1"/>
                </a:solidFill>
              </a:rPr>
              <a:t>Penilaian</a:t>
            </a:r>
            <a:r>
              <a:rPr lang="fi-FI" sz="2000" dirty="0" smtClean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konten</a:t>
            </a:r>
            <a:r>
              <a:rPr lang="fi-FI" sz="2000" dirty="0">
                <a:solidFill>
                  <a:schemeClr val="tx1"/>
                </a:solidFill>
              </a:rPr>
              <a:t> (isi) </a:t>
            </a:r>
            <a:r>
              <a:rPr lang="fi-FI" sz="2000" dirty="0" err="1">
                <a:solidFill>
                  <a:schemeClr val="tx1"/>
                </a:solidFill>
              </a:rPr>
              <a:t>blog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yang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terkait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dengan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konten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artikel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bidang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kehumasan/PR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unsur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pelengkap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lainnya</a:t>
            </a:r>
            <a:r>
              <a:rPr lang="fi-FI" sz="2000" dirty="0">
                <a:solidFill>
                  <a:schemeClr val="tx1"/>
                </a:solidFill>
              </a:rPr>
              <a:t> (</a:t>
            </a:r>
            <a:r>
              <a:rPr lang="fi-FI" sz="2000" dirty="0" err="1">
                <a:solidFill>
                  <a:schemeClr val="tx1"/>
                </a:solidFill>
              </a:rPr>
              <a:t>tips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dsbnya</a:t>
            </a:r>
            <a:r>
              <a:rPr lang="fi-FI" sz="2000" dirty="0">
                <a:solidFill>
                  <a:schemeClr val="tx1"/>
                </a:solidFill>
              </a:rPr>
              <a:t>)</a:t>
            </a:r>
            <a:r>
              <a:rPr lang="fi-FI" sz="2000" dirty="0" smtClean="0">
                <a:solidFill>
                  <a:schemeClr val="tx1"/>
                </a:solidFill>
              </a:rPr>
              <a:t>.</a:t>
            </a:r>
          </a:p>
          <a:p>
            <a:pPr marL="809625" indent="-457200" algn="just">
              <a:lnSpc>
                <a:spcPct val="13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fi-FI" sz="2000" dirty="0" err="1" smtClean="0">
                <a:solidFill>
                  <a:schemeClr val="tx1"/>
                </a:solidFill>
              </a:rPr>
              <a:t>Mengikuti</a:t>
            </a:r>
            <a:r>
              <a:rPr lang="fi-FI" sz="2000" dirty="0" smtClean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kaidah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penulisan/postingan</a:t>
            </a:r>
            <a:r>
              <a:rPr lang="fi-FI" sz="2000" dirty="0">
                <a:solidFill>
                  <a:schemeClr val="tx1"/>
                </a:solidFill>
              </a:rPr>
              <a:t> di </a:t>
            </a:r>
            <a:r>
              <a:rPr lang="fi-FI" sz="2000" dirty="0" err="1">
                <a:solidFill>
                  <a:schemeClr val="tx1"/>
                </a:solidFill>
              </a:rPr>
              <a:t>blog</a:t>
            </a:r>
            <a:r>
              <a:rPr lang="fi-FI" sz="2000" dirty="0">
                <a:solidFill>
                  <a:schemeClr val="tx1"/>
                </a:solidFill>
              </a:rPr>
              <a:t>, </a:t>
            </a:r>
            <a:r>
              <a:rPr lang="fi-FI" sz="2000" dirty="0" err="1">
                <a:solidFill>
                  <a:schemeClr val="tx1"/>
                </a:solidFill>
              </a:rPr>
              <a:t>seperti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penempatan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paragraf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artikel</a:t>
            </a:r>
            <a:r>
              <a:rPr lang="fi-FI" sz="2000" dirty="0">
                <a:solidFill>
                  <a:schemeClr val="tx1"/>
                </a:solidFill>
              </a:rPr>
              <a:t>, </a:t>
            </a:r>
            <a:r>
              <a:rPr lang="fi-FI" sz="2000" dirty="0" err="1">
                <a:solidFill>
                  <a:schemeClr val="tx1"/>
                </a:solidFill>
              </a:rPr>
              <a:t>gambar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atau</a:t>
            </a:r>
            <a:r>
              <a:rPr lang="fi-FI" sz="2000" dirty="0">
                <a:solidFill>
                  <a:schemeClr val="tx1"/>
                </a:solidFill>
              </a:rPr>
              <a:t> video </a:t>
            </a:r>
            <a:r>
              <a:rPr lang="fi-FI" sz="2000" dirty="0" err="1" smtClean="0">
                <a:solidFill>
                  <a:schemeClr val="tx1"/>
                </a:solidFill>
              </a:rPr>
              <a:t>dsbnya</a:t>
            </a:r>
            <a:r>
              <a:rPr lang="fi-FI" sz="2000" dirty="0" smtClean="0">
                <a:solidFill>
                  <a:schemeClr val="tx1"/>
                </a:solidFill>
              </a:rPr>
              <a:t>.</a:t>
            </a:r>
          </a:p>
          <a:p>
            <a:pPr marL="809625" indent="-457200" algn="just">
              <a:lnSpc>
                <a:spcPct val="130000"/>
              </a:lnSpc>
              <a:spcBef>
                <a:spcPts val="0"/>
              </a:spcBef>
              <a:buClrTx/>
              <a:buSzPct val="100000"/>
              <a:buAutoNum type="arabicPeriod"/>
            </a:pPr>
            <a:r>
              <a:rPr lang="fi-FI" sz="2000" dirty="0" err="1" smtClean="0">
                <a:solidFill>
                  <a:schemeClr val="tx1"/>
                </a:solidFill>
              </a:rPr>
              <a:t>Penggunaan</a:t>
            </a:r>
            <a:r>
              <a:rPr lang="fi-FI" sz="2000" dirty="0" smtClean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fitur-fitur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wigdet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yang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telah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dipelajari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seperti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slider</a:t>
            </a:r>
            <a:r>
              <a:rPr lang="fi-FI" sz="2000" dirty="0">
                <a:solidFill>
                  <a:schemeClr val="tx1"/>
                </a:solidFill>
              </a:rPr>
              <a:t>, </a:t>
            </a:r>
            <a:r>
              <a:rPr lang="fi-FI" sz="2000" dirty="0" err="1">
                <a:solidFill>
                  <a:schemeClr val="tx1"/>
                </a:solidFill>
              </a:rPr>
              <a:t>password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 smtClean="0">
                <a:solidFill>
                  <a:schemeClr val="tx1"/>
                </a:solidFill>
              </a:rPr>
              <a:t>dsbnya</a:t>
            </a:r>
            <a:r>
              <a:rPr lang="fi-FI" sz="2000" dirty="0" smtClean="0">
                <a:solidFill>
                  <a:schemeClr val="tx1"/>
                </a:solidFill>
              </a:rPr>
              <a:t>.</a:t>
            </a:r>
            <a:endParaRPr lang="fi-FI" sz="20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lded Corner 5"/>
          <p:cNvSpPr/>
          <p:nvPr/>
        </p:nvSpPr>
        <p:spPr>
          <a:xfrm>
            <a:off x="465666" y="830770"/>
            <a:ext cx="3953934" cy="540830"/>
          </a:xfrm>
          <a:prstGeom prst="foldedCorner">
            <a:avLst>
              <a:gd name="adj" fmla="val 50000"/>
            </a:avLst>
          </a:prstGeom>
          <a:solidFill>
            <a:srgbClr val="0000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de-DE" sz="2400" b="1" dirty="0" smtClean="0">
                <a:solidFill>
                  <a:srgbClr val="FFFFFF"/>
                </a:solidFill>
              </a:rPr>
              <a:t>BLOG PRESENTATION </a:t>
            </a:r>
            <a:r>
              <a:rPr lang="en-US" sz="2400" b="1" dirty="0" smtClean="0">
                <a:solidFill>
                  <a:srgbClr val="FFFFFF"/>
                </a:solidFill>
              </a:rPr>
              <a:t>–</a:t>
            </a:r>
            <a:r>
              <a:rPr lang="de-DE" sz="2400" b="1" dirty="0" smtClean="0">
                <a:solidFill>
                  <a:srgbClr val="FFFFFF"/>
                </a:solidFill>
              </a:rPr>
              <a:t> </a:t>
            </a:r>
            <a:r>
              <a:rPr lang="de-DE" sz="2400" b="1" dirty="0" smtClean="0">
                <a:solidFill>
                  <a:srgbClr val="FFFFFF"/>
                </a:solidFill>
              </a:rPr>
              <a:t>2</a:t>
            </a:r>
            <a:endParaRPr lang="de-DE" sz="2400" b="1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55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92180" y="1524001"/>
            <a:ext cx="7374523" cy="448733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5963" indent="-715963" algn="just">
              <a:lnSpc>
                <a:spcPct val="130000"/>
              </a:lnSpc>
              <a:spcBef>
                <a:spcPts val="0"/>
              </a:spcBef>
              <a:buClrTx/>
              <a:buSzPct val="100000"/>
              <a:buNone/>
            </a:pPr>
            <a:r>
              <a:rPr lang="fi-FI" sz="2000" dirty="0" err="1">
                <a:solidFill>
                  <a:schemeClr val="tx1"/>
                </a:solidFill>
              </a:rPr>
              <a:t>Kriteria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penilaian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presentasi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sebagai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berikut</a:t>
            </a:r>
            <a:r>
              <a:rPr lang="fi-FI" sz="2000" dirty="0">
                <a:solidFill>
                  <a:schemeClr val="tx1"/>
                </a:solidFill>
              </a:rPr>
              <a:t> :</a:t>
            </a:r>
          </a:p>
          <a:p>
            <a:pPr marL="809625" indent="-457200" algn="just">
              <a:lnSpc>
                <a:spcPct val="130000"/>
              </a:lnSpc>
              <a:spcBef>
                <a:spcPts val="0"/>
              </a:spcBef>
              <a:buClrTx/>
              <a:buSzPct val="100000"/>
              <a:buFont typeface="+mj-lt"/>
              <a:buAutoNum type="arabicPeriod" startAt="5"/>
            </a:pPr>
            <a:r>
              <a:rPr lang="fi-FI" sz="2000" dirty="0" err="1">
                <a:solidFill>
                  <a:schemeClr val="tx1"/>
                </a:solidFill>
              </a:rPr>
              <a:t>Melengkapi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dengan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animasi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pada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tampilan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blog</a:t>
            </a:r>
            <a:r>
              <a:rPr lang="fi-FI" sz="2000" dirty="0">
                <a:solidFill>
                  <a:schemeClr val="tx1"/>
                </a:solidFill>
              </a:rPr>
              <a:t> (</a:t>
            </a:r>
            <a:r>
              <a:rPr lang="fi-FI" sz="2000" dirty="0" err="1">
                <a:solidFill>
                  <a:schemeClr val="tx1"/>
                </a:solidFill>
              </a:rPr>
              <a:t>running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text</a:t>
            </a:r>
            <a:r>
              <a:rPr lang="fi-FI" sz="2000" dirty="0">
                <a:solidFill>
                  <a:schemeClr val="tx1"/>
                </a:solidFill>
              </a:rPr>
              <a:t>, </a:t>
            </a:r>
            <a:r>
              <a:rPr lang="fi-FI" sz="2000" dirty="0" err="1">
                <a:solidFill>
                  <a:schemeClr val="tx1"/>
                </a:solidFill>
              </a:rPr>
              <a:t>kerlap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kerlip</a:t>
            </a:r>
            <a:r>
              <a:rPr lang="fi-FI" sz="2000" dirty="0">
                <a:solidFill>
                  <a:schemeClr val="tx1"/>
                </a:solidFill>
              </a:rPr>
              <a:t>, </a:t>
            </a:r>
            <a:r>
              <a:rPr lang="fi-FI" sz="2000" dirty="0" err="1">
                <a:solidFill>
                  <a:schemeClr val="tx1"/>
                </a:solidFill>
              </a:rPr>
              <a:t>jam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atau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animasi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lainnya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yang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dikuasai</a:t>
            </a:r>
            <a:r>
              <a:rPr lang="fi-FI" sz="2000" dirty="0">
                <a:solidFill>
                  <a:schemeClr val="tx1"/>
                </a:solidFill>
              </a:rPr>
              <a:t>, </a:t>
            </a:r>
            <a:r>
              <a:rPr lang="fi-FI" sz="2000" dirty="0" err="1">
                <a:solidFill>
                  <a:schemeClr val="tx1"/>
                </a:solidFill>
              </a:rPr>
              <a:t>jika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ada</a:t>
            </a:r>
            <a:r>
              <a:rPr lang="fi-FI" sz="2000" dirty="0">
                <a:solidFill>
                  <a:schemeClr val="tx1"/>
                </a:solidFill>
              </a:rPr>
              <a:t>)</a:t>
            </a:r>
            <a:r>
              <a:rPr lang="fi-FI" sz="2000" dirty="0" smtClean="0">
                <a:solidFill>
                  <a:schemeClr val="tx1"/>
                </a:solidFill>
              </a:rPr>
              <a:t>.</a:t>
            </a:r>
            <a:endParaRPr lang="fi-FI" sz="2000" dirty="0" smtClean="0">
              <a:solidFill>
                <a:schemeClr val="tx1"/>
              </a:solidFill>
            </a:endParaRPr>
          </a:p>
          <a:p>
            <a:pPr marL="809625" indent="-457200" algn="just">
              <a:lnSpc>
                <a:spcPct val="130000"/>
              </a:lnSpc>
              <a:spcBef>
                <a:spcPts val="0"/>
              </a:spcBef>
              <a:buClrTx/>
              <a:buSzPct val="100000"/>
              <a:buFont typeface="+mj-lt"/>
              <a:buAutoNum type="arabicPeriod" startAt="5"/>
            </a:pPr>
            <a:r>
              <a:rPr lang="fi-FI" sz="2000" dirty="0" err="1" smtClean="0">
                <a:solidFill>
                  <a:schemeClr val="tx1"/>
                </a:solidFill>
              </a:rPr>
              <a:t>Sumber</a:t>
            </a:r>
            <a:r>
              <a:rPr lang="fi-FI" sz="2000" dirty="0" smtClean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artikel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yang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digunakan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sebagai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keterangan</a:t>
            </a:r>
            <a:r>
              <a:rPr lang="fi-FI" sz="2000" dirty="0">
                <a:solidFill>
                  <a:schemeClr val="tx1"/>
                </a:solidFill>
              </a:rPr>
              <a:t> (selain </a:t>
            </a:r>
            <a:r>
              <a:rPr lang="fi-FI" sz="2000" dirty="0" err="1">
                <a:solidFill>
                  <a:schemeClr val="tx1"/>
                </a:solidFill>
              </a:rPr>
              <a:t>artikel</a:t>
            </a:r>
            <a:r>
              <a:rPr lang="fi-FI" sz="2000" dirty="0">
                <a:solidFill>
                  <a:schemeClr val="tx1"/>
                </a:solidFill>
              </a:rPr>
              <a:t> dari </a:t>
            </a:r>
            <a:r>
              <a:rPr lang="fi-FI" sz="2000" dirty="0" err="1">
                <a:solidFill>
                  <a:schemeClr val="tx1"/>
                </a:solidFill>
              </a:rPr>
              <a:t>opini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atau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pendapat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pribadi/kelompok</a:t>
            </a:r>
            <a:r>
              <a:rPr lang="fi-FI" sz="2000" dirty="0">
                <a:solidFill>
                  <a:schemeClr val="tx1"/>
                </a:solidFill>
              </a:rPr>
              <a:t> </a:t>
            </a:r>
            <a:r>
              <a:rPr lang="fi-FI" sz="2000" dirty="0" err="1">
                <a:solidFill>
                  <a:schemeClr val="tx1"/>
                </a:solidFill>
              </a:rPr>
              <a:t>masing-masing</a:t>
            </a:r>
            <a:r>
              <a:rPr lang="fi-FI" sz="2000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465666" y="903112"/>
            <a:ext cx="3725333" cy="468488"/>
          </a:xfrm>
          <a:prstGeom prst="foldedCorner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de-DE" sz="2400" b="1" dirty="0" smtClean="0">
                <a:solidFill>
                  <a:srgbClr val="FFFFFF"/>
                </a:solidFill>
              </a:rPr>
              <a:t>BLOG PRESENTATION - </a:t>
            </a:r>
            <a:r>
              <a:rPr lang="de-DE" sz="2400" b="1" dirty="0" smtClean="0">
                <a:solidFill>
                  <a:srgbClr val="FFFFFF"/>
                </a:solidFill>
              </a:rPr>
              <a:t>2</a:t>
            </a:r>
            <a:endParaRPr lang="en-US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0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92180" y="2417037"/>
            <a:ext cx="7374523" cy="177396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6000" b="1" dirty="0" smtClean="0">
                <a:solidFill>
                  <a:srgbClr val="000000"/>
                </a:solidFill>
              </a:rPr>
              <a:t>SELESAI</a:t>
            </a:r>
            <a:endParaRPr lang="cs-CZ" sz="6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D053-01D1-F846-B0DE-5506CF02E0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8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3465</TotalTime>
  <Words>165</Words>
  <Application>Microsoft Macintosh PowerPoint</Application>
  <PresentationFormat>On-screen Show (4:3)</PresentationFormat>
  <Paragraphs>21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KEMAMPUAN AKHIR YANG DIHARAPKAN</vt:lpstr>
      <vt:lpstr>PowerPoint Presentation</vt:lpstr>
      <vt:lpstr>PowerPoint Presentation</vt:lpstr>
      <vt:lpstr>PowerPoint Presentation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Admin</cp:lastModifiedBy>
  <cp:revision>299</cp:revision>
  <dcterms:created xsi:type="dcterms:W3CDTF">2018-04-17T06:44:58Z</dcterms:created>
  <dcterms:modified xsi:type="dcterms:W3CDTF">2019-07-02T11:31:52Z</dcterms:modified>
</cp:coreProperties>
</file>