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91" r:id="rId23"/>
    <p:sldId id="292" r:id="rId24"/>
    <p:sldId id="282" r:id="rId25"/>
    <p:sldId id="283" r:id="rId26"/>
    <p:sldId id="284" r:id="rId27"/>
    <p:sldId id="293" r:id="rId28"/>
    <p:sldId id="285" r:id="rId29"/>
    <p:sldId id="286" r:id="rId30"/>
    <p:sldId id="287" r:id="rId31"/>
    <p:sldId id="288" r:id="rId32"/>
    <p:sldId id="289" r:id="rId33"/>
    <p:sldId id="290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115" d="100"/>
          <a:sy n="115" d="100"/>
        </p:scale>
        <p:origin x="-152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50" d="100"/>
          <a:sy n="50" d="100"/>
        </p:scale>
        <p:origin x="-2922" y="-1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C90CA-1171-427F-A8A2-64D37D666029}" type="doc">
      <dgm:prSet loTypeId="urn:microsoft.com/office/officeart/2005/8/layout/radial5" loCatId="relationship" qsTypeId="urn:microsoft.com/office/officeart/2005/8/quickstyle/3d4" qsCatId="3D" csTypeId="urn:microsoft.com/office/officeart/2005/8/colors/colorful5" csCatId="colorful" phldr="1"/>
      <dgm:spPr/>
    </dgm:pt>
    <dgm:pt modelId="{CAC1EC3A-3FCA-4815-A312-AA1397031AF7}">
      <dgm:prSet phldrT="[Text]" custT="1"/>
      <dgm:spPr/>
      <dgm:t>
        <a:bodyPr/>
        <a:lstStyle/>
        <a:p>
          <a:r>
            <a:rPr lang="id-ID" sz="2000" dirty="0" smtClean="0">
              <a:solidFill>
                <a:sysClr val="windowText" lastClr="000000"/>
              </a:solidFill>
            </a:rPr>
            <a:t>Aman / Selamat (</a:t>
          </a:r>
          <a:r>
            <a:rPr lang="id-ID" sz="2000" i="1" dirty="0" smtClean="0">
              <a:solidFill>
                <a:sysClr val="windowText" lastClr="000000"/>
              </a:solidFill>
            </a:rPr>
            <a:t>Safety</a:t>
          </a:r>
          <a:r>
            <a:rPr lang="id-ID" sz="2000" dirty="0" smtClean="0">
              <a:solidFill>
                <a:sysClr val="windowText" lastClr="000000"/>
              </a:solidFill>
            </a:rPr>
            <a:t>)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93AD4EA0-DE74-4B47-AD63-734AB207B95A}" type="parTrans" cxnId="{4831B24B-240F-474B-A582-3C8E37AFF7C3}">
      <dgm:prSet custT="1"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526C2627-05F5-4B1E-BD93-66D77F1B59D8}" type="sibTrans" cxnId="{4831B24B-240F-474B-A582-3C8E37AFF7C3}">
      <dgm:prSet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CEFBCD8C-4B43-4D1A-B74A-0439263AD3A4}">
      <dgm:prSet phldrT="[Text]" custT="1"/>
      <dgm:spPr>
        <a:solidFill>
          <a:srgbClr val="49CFAE"/>
        </a:solidFill>
      </dgm:spPr>
      <dgm:t>
        <a:bodyPr/>
        <a:lstStyle/>
        <a:p>
          <a:r>
            <a:rPr lang="id-ID" sz="2000" dirty="0" smtClean="0">
              <a:solidFill>
                <a:sysClr val="windowText" lastClr="000000"/>
              </a:solidFill>
            </a:rPr>
            <a:t>R</a:t>
          </a:r>
          <a:r>
            <a:rPr lang="en-US" sz="2000" dirty="0" smtClean="0">
              <a:solidFill>
                <a:sysClr val="windowText" lastClr="000000"/>
              </a:solidFill>
            </a:rPr>
            <a:t>i</a:t>
          </a:r>
          <a:r>
            <a:rPr lang="id-ID" sz="2000" dirty="0" smtClean="0">
              <a:solidFill>
                <a:sysClr val="windowText" lastClr="000000"/>
              </a:solidFill>
            </a:rPr>
            <a:t>siko (</a:t>
          </a:r>
          <a:r>
            <a:rPr lang="id-ID" sz="2000" i="1" dirty="0" smtClean="0">
              <a:solidFill>
                <a:sysClr val="windowText" lastClr="000000"/>
              </a:solidFill>
            </a:rPr>
            <a:t>Risk</a:t>
          </a:r>
          <a:r>
            <a:rPr lang="id-ID" sz="2000" dirty="0" smtClean="0">
              <a:solidFill>
                <a:sysClr val="windowText" lastClr="000000"/>
              </a:solidFill>
            </a:rPr>
            <a:t>)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DA7B59CA-FD74-4DE2-9A51-BB83D4FEC1FC}" type="parTrans" cxnId="{582C50F7-FD11-4116-B9A4-467D83FDC059}">
      <dgm:prSet custT="1"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9895E181-B927-48D6-97B4-B74DD8C2F668}" type="sibTrans" cxnId="{582C50F7-FD11-4116-B9A4-467D83FDC059}">
      <dgm:prSet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BB06758F-C479-4AAA-95E2-CBC997DCFC61}">
      <dgm:prSet phldrT="[Text]" custT="1"/>
      <dgm:spPr>
        <a:solidFill>
          <a:srgbClr val="47D872"/>
        </a:solidFill>
      </dgm:spPr>
      <dgm:t>
        <a:bodyPr/>
        <a:lstStyle/>
        <a:p>
          <a:r>
            <a:rPr lang="id-ID" sz="2000" dirty="0" smtClean="0">
              <a:solidFill>
                <a:sysClr val="windowText" lastClr="000000"/>
              </a:solidFill>
            </a:rPr>
            <a:t>Tindakan Tidak Aman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9F8E97A6-48ED-4B99-95EE-76845F69281E}" type="parTrans" cxnId="{EBF16E19-0B2C-45CE-8C28-B7319E56BD9E}">
      <dgm:prSet custT="1"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5B8F78A1-F875-4F6A-ABF3-D4166594B718}" type="sibTrans" cxnId="{EBF16E19-0B2C-45CE-8C28-B7319E56BD9E}">
      <dgm:prSet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8A7C33CC-1634-4203-96A7-6327431FF333}">
      <dgm:prSet phldrT="[Text]" custT="1"/>
      <dgm:spPr>
        <a:solidFill>
          <a:srgbClr val="60E146"/>
        </a:solidFill>
      </dgm:spPr>
      <dgm:t>
        <a:bodyPr/>
        <a:lstStyle/>
        <a:p>
          <a:r>
            <a:rPr lang="id-ID" sz="2000" dirty="0" smtClean="0">
              <a:solidFill>
                <a:sysClr val="windowText" lastClr="000000"/>
              </a:solidFill>
            </a:rPr>
            <a:t>Insiden (</a:t>
          </a:r>
          <a:r>
            <a:rPr lang="id-ID" sz="2000" i="1" dirty="0" smtClean="0">
              <a:solidFill>
                <a:sysClr val="windowText" lastClr="000000"/>
              </a:solidFill>
            </a:rPr>
            <a:t>Incident</a:t>
          </a:r>
          <a:r>
            <a:rPr lang="id-ID" sz="2000" dirty="0" smtClean="0">
              <a:solidFill>
                <a:sysClr val="windowText" lastClr="000000"/>
              </a:solidFill>
            </a:rPr>
            <a:t>)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EBF20A80-EE82-4387-A64C-D88596B70D0A}" type="parTrans" cxnId="{280F46AF-AD36-482F-9A08-22B9CAB5B002}">
      <dgm:prSet custT="1"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7CFBDD00-C17A-4F78-A8A8-A43EF97BFF8E}" type="sibTrans" cxnId="{280F46AF-AD36-482F-9A08-22B9CAB5B002}">
      <dgm:prSet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7E2E3F18-A6AB-4F9B-8A68-1CA5D06E4AA6}">
      <dgm:prSet phldrT="[Text]" custT="1"/>
      <dgm:spPr>
        <a:solidFill>
          <a:srgbClr val="ACE946"/>
        </a:solidFill>
      </dgm:spPr>
      <dgm:t>
        <a:bodyPr/>
        <a:lstStyle/>
        <a:p>
          <a:r>
            <a:rPr lang="id-ID" sz="2000" dirty="0" smtClean="0">
              <a:solidFill>
                <a:sysClr val="windowText" lastClr="000000"/>
              </a:solidFill>
            </a:rPr>
            <a:t>Kecelakaan (</a:t>
          </a:r>
          <a:r>
            <a:rPr lang="id-ID" sz="2000" i="1" dirty="0" smtClean="0">
              <a:solidFill>
                <a:sysClr val="windowText" lastClr="000000"/>
              </a:solidFill>
            </a:rPr>
            <a:t>Accident</a:t>
          </a:r>
          <a:r>
            <a:rPr lang="id-ID" sz="2000" dirty="0" smtClean="0">
              <a:solidFill>
                <a:sysClr val="windowText" lastClr="000000"/>
              </a:solidFill>
            </a:rPr>
            <a:t>)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0305DC22-263E-42B9-A27F-95D0ECC95C2C}" type="parTrans" cxnId="{5CFF6E34-5979-45B2-949B-C2124332E9CD}">
      <dgm:prSet custT="1"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114D2D05-36FC-4EB9-909C-3C2AFD38C5E1}" type="sibTrans" cxnId="{5CFF6E34-5979-45B2-949B-C2124332E9CD}">
      <dgm:prSet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CC7BE91C-E355-4A6D-BEC3-CBEF2E13D879}">
      <dgm:prSet phldrT="[Text]" custT="1"/>
      <dgm:spPr>
        <a:solidFill>
          <a:srgbClr val="F0E146"/>
        </a:solidFill>
      </dgm:spPr>
      <dgm:t>
        <a:bodyPr/>
        <a:lstStyle/>
        <a:p>
          <a:r>
            <a:rPr lang="id-ID" sz="2000" dirty="0" smtClean="0">
              <a:solidFill>
                <a:sysClr val="windowText" lastClr="000000"/>
              </a:solidFill>
            </a:rPr>
            <a:t>Potensi Bahaya (</a:t>
          </a:r>
          <a:r>
            <a:rPr lang="id-ID" sz="2000" i="1" dirty="0" smtClean="0">
              <a:solidFill>
                <a:sysClr val="windowText" lastClr="000000"/>
              </a:solidFill>
            </a:rPr>
            <a:t>Hazard</a:t>
          </a:r>
          <a:r>
            <a:rPr lang="id-ID" sz="2000" dirty="0" smtClean="0">
              <a:solidFill>
                <a:sysClr val="windowText" lastClr="000000"/>
              </a:solidFill>
            </a:rPr>
            <a:t>)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9E8B8132-7840-4951-BB7D-E7F9F5653097}" type="parTrans" cxnId="{EF3D6893-2D08-466F-8CD0-CEAFB586799C}">
      <dgm:prSet custT="1"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A5B93622-F7D0-48EA-AB88-940AC32CB68C}" type="sibTrans" cxnId="{EF3D6893-2D08-466F-8CD0-CEAFB586799C}">
      <dgm:prSet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438575F9-604E-4288-97F2-5802A9B9D635}">
      <dgm:prSet phldrT="[Text]" custT="1"/>
      <dgm:spPr>
        <a:solidFill>
          <a:srgbClr val="F79646"/>
        </a:solidFill>
      </dgm:spPr>
      <dgm:t>
        <a:bodyPr/>
        <a:lstStyle/>
        <a:p>
          <a:r>
            <a:rPr lang="id-ID" sz="2000" dirty="0" smtClean="0">
              <a:solidFill>
                <a:sysClr val="windowText" lastClr="000000"/>
              </a:solidFill>
            </a:rPr>
            <a:t>Tingkat Bahaya (</a:t>
          </a:r>
          <a:r>
            <a:rPr lang="id-ID" sz="2000" i="1" dirty="0" smtClean="0">
              <a:solidFill>
                <a:sysClr val="windowText" lastClr="000000"/>
              </a:solidFill>
            </a:rPr>
            <a:t>Danger</a:t>
          </a:r>
          <a:r>
            <a:rPr lang="id-ID" sz="2000" dirty="0" smtClean="0">
              <a:solidFill>
                <a:sysClr val="windowText" lastClr="000000"/>
              </a:solidFill>
            </a:rPr>
            <a:t>)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09C8FABD-7140-4E13-8A0C-002506FC7DEB}" type="parTrans" cxnId="{76B2FE5F-79CA-4795-A7ED-5513763A54D3}">
      <dgm:prSet custT="1"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A4FEEB6F-6B4E-449D-BC7A-005B7A6BE142}" type="sibTrans" cxnId="{76B2FE5F-79CA-4795-A7ED-5513763A54D3}">
      <dgm:prSet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F27D7903-E74F-4CDC-8311-4210B346239C}">
      <dgm:prSet phldrT="[Text]" custT="1"/>
      <dgm:spPr/>
      <dgm:t>
        <a:bodyPr/>
        <a:lstStyle/>
        <a:p>
          <a:r>
            <a:rPr lang="id-ID" sz="2400" b="1" i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Accident</a:t>
          </a:r>
          <a:endParaRPr lang="id-ID" sz="2400" b="1" i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A7B6BF-9EBB-402F-BB0D-F9FA51AD9FBC}" type="parTrans" cxnId="{EA9D6AF5-0BFE-498F-AB45-D6D9E8DF79D6}">
      <dgm:prSet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68717762-C542-46CC-8237-CCE30EEC90A2}" type="sibTrans" cxnId="{EA9D6AF5-0BFE-498F-AB45-D6D9E8DF79D6}">
      <dgm:prSet/>
      <dgm:spPr/>
      <dgm:t>
        <a:bodyPr/>
        <a:lstStyle/>
        <a:p>
          <a:endParaRPr lang="id-ID" sz="2000">
            <a:solidFill>
              <a:sysClr val="windowText" lastClr="000000"/>
            </a:solidFill>
          </a:endParaRPr>
        </a:p>
      </dgm:t>
    </dgm:pt>
    <dgm:pt modelId="{A05489E3-F577-493F-948A-DDF670378284}" type="pres">
      <dgm:prSet presAssocID="{32DC90CA-1171-427F-A8A2-64D37D6660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46B764-3241-4423-8F2E-422C0E24AA32}" type="pres">
      <dgm:prSet presAssocID="{F27D7903-E74F-4CDC-8311-4210B346239C}" presName="centerShape" presStyleLbl="node0" presStyleIdx="0" presStyleCnt="1" custScaleX="159108" custScaleY="152516" custLinFactNeighborY="8522"/>
      <dgm:spPr/>
      <dgm:t>
        <a:bodyPr/>
        <a:lstStyle/>
        <a:p>
          <a:endParaRPr lang="id-ID"/>
        </a:p>
      </dgm:t>
    </dgm:pt>
    <dgm:pt modelId="{AB5600E9-8E73-4F50-843D-0B6E948AE3A9}" type="pres">
      <dgm:prSet presAssocID="{93AD4EA0-DE74-4B47-AD63-734AB207B95A}" presName="parTrans" presStyleLbl="sibTrans2D1" presStyleIdx="0" presStyleCnt="7"/>
      <dgm:spPr/>
      <dgm:t>
        <a:bodyPr/>
        <a:lstStyle/>
        <a:p>
          <a:endParaRPr lang="id-ID"/>
        </a:p>
      </dgm:t>
    </dgm:pt>
    <dgm:pt modelId="{4D9965FD-D558-4F3B-8481-F44E0DF35E01}" type="pres">
      <dgm:prSet presAssocID="{93AD4EA0-DE74-4B47-AD63-734AB207B95A}" presName="connectorText" presStyleLbl="sibTrans2D1" presStyleIdx="0" presStyleCnt="7"/>
      <dgm:spPr/>
      <dgm:t>
        <a:bodyPr/>
        <a:lstStyle/>
        <a:p>
          <a:endParaRPr lang="id-ID"/>
        </a:p>
      </dgm:t>
    </dgm:pt>
    <dgm:pt modelId="{B4F72AD6-8389-42DD-B9FA-9662EE0492E1}" type="pres">
      <dgm:prSet presAssocID="{CAC1EC3A-3FCA-4815-A312-AA1397031AF7}" presName="node" presStyleLbl="node1" presStyleIdx="0" presStyleCnt="7" custScaleX="1226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2B2D463F-6F33-4207-AE2E-298F6195B196}" type="pres">
      <dgm:prSet presAssocID="{DA7B59CA-FD74-4DE2-9A51-BB83D4FEC1FC}" presName="parTrans" presStyleLbl="sibTrans2D1" presStyleIdx="1" presStyleCnt="7"/>
      <dgm:spPr/>
      <dgm:t>
        <a:bodyPr/>
        <a:lstStyle/>
        <a:p>
          <a:endParaRPr lang="id-ID"/>
        </a:p>
      </dgm:t>
    </dgm:pt>
    <dgm:pt modelId="{D28A4AFC-8BDA-4A72-9315-DCE3B950EEC1}" type="pres">
      <dgm:prSet presAssocID="{DA7B59CA-FD74-4DE2-9A51-BB83D4FEC1FC}" presName="connectorText" presStyleLbl="sibTrans2D1" presStyleIdx="1" presStyleCnt="7"/>
      <dgm:spPr/>
      <dgm:t>
        <a:bodyPr/>
        <a:lstStyle/>
        <a:p>
          <a:endParaRPr lang="id-ID"/>
        </a:p>
      </dgm:t>
    </dgm:pt>
    <dgm:pt modelId="{B683C77C-426E-44FA-9A3F-5031A04ED68B}" type="pres">
      <dgm:prSet presAssocID="{CEFBCD8C-4B43-4D1A-B74A-0439263AD3A4}" presName="node" presStyleLbl="node1" presStyleIdx="1" presStyleCnt="7" custScaleX="122658" custRadScaleRad="145727" custRadScaleInc="514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391E67D6-A076-4E35-99F0-F9D0563376D7}" type="pres">
      <dgm:prSet presAssocID="{9F8E97A6-48ED-4B99-95EE-76845F69281E}" presName="parTrans" presStyleLbl="sibTrans2D1" presStyleIdx="2" presStyleCnt="7"/>
      <dgm:spPr/>
      <dgm:t>
        <a:bodyPr/>
        <a:lstStyle/>
        <a:p>
          <a:endParaRPr lang="id-ID"/>
        </a:p>
      </dgm:t>
    </dgm:pt>
    <dgm:pt modelId="{CEA8427F-6F5D-4110-BF69-01C6A890C6BB}" type="pres">
      <dgm:prSet presAssocID="{9F8E97A6-48ED-4B99-95EE-76845F69281E}" presName="connectorText" presStyleLbl="sibTrans2D1" presStyleIdx="2" presStyleCnt="7"/>
      <dgm:spPr/>
      <dgm:t>
        <a:bodyPr/>
        <a:lstStyle/>
        <a:p>
          <a:endParaRPr lang="id-ID"/>
        </a:p>
      </dgm:t>
    </dgm:pt>
    <dgm:pt modelId="{B67E0080-C739-4138-97AD-1B773B741D44}" type="pres">
      <dgm:prSet presAssocID="{BB06758F-C479-4AAA-95E2-CBC997DCFC61}" presName="node" presStyleLbl="node1" presStyleIdx="2" presStyleCnt="7" custScaleX="122658" custRadScaleRad="182348" custRadScaleInc="-315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34E91277-0931-4DC7-9CA4-8648454CA58E}" type="pres">
      <dgm:prSet presAssocID="{EBF20A80-EE82-4387-A64C-D88596B70D0A}" presName="parTrans" presStyleLbl="sibTrans2D1" presStyleIdx="3" presStyleCnt="7"/>
      <dgm:spPr/>
      <dgm:t>
        <a:bodyPr/>
        <a:lstStyle/>
        <a:p>
          <a:endParaRPr lang="id-ID"/>
        </a:p>
      </dgm:t>
    </dgm:pt>
    <dgm:pt modelId="{DDA61564-3C8F-4E4B-B3B1-79622CE38A0D}" type="pres">
      <dgm:prSet presAssocID="{EBF20A80-EE82-4387-A64C-D88596B70D0A}" presName="connectorText" presStyleLbl="sibTrans2D1" presStyleIdx="3" presStyleCnt="7"/>
      <dgm:spPr/>
      <dgm:t>
        <a:bodyPr/>
        <a:lstStyle/>
        <a:p>
          <a:endParaRPr lang="id-ID"/>
        </a:p>
      </dgm:t>
    </dgm:pt>
    <dgm:pt modelId="{FBA3085C-ADEA-4181-91B3-C860EA559879}" type="pres">
      <dgm:prSet presAssocID="{8A7C33CC-1634-4203-96A7-6327431FF333}" presName="node" presStyleLbl="node1" presStyleIdx="3" presStyleCnt="7" custScaleX="122658" custRadScaleRad="146282" custRadScaleInc="-1021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70C28D66-CFE8-4F29-8F41-337983391168}" type="pres">
      <dgm:prSet presAssocID="{0305DC22-263E-42B9-A27F-95D0ECC95C2C}" presName="parTrans" presStyleLbl="sibTrans2D1" presStyleIdx="4" presStyleCnt="7"/>
      <dgm:spPr/>
      <dgm:t>
        <a:bodyPr/>
        <a:lstStyle/>
        <a:p>
          <a:endParaRPr lang="id-ID"/>
        </a:p>
      </dgm:t>
    </dgm:pt>
    <dgm:pt modelId="{084B4670-703C-412C-A4A0-FE4D6F143F8D}" type="pres">
      <dgm:prSet presAssocID="{0305DC22-263E-42B9-A27F-95D0ECC95C2C}" presName="connectorText" presStyleLbl="sibTrans2D1" presStyleIdx="4" presStyleCnt="7"/>
      <dgm:spPr/>
      <dgm:t>
        <a:bodyPr/>
        <a:lstStyle/>
        <a:p>
          <a:endParaRPr lang="id-ID"/>
        </a:p>
      </dgm:t>
    </dgm:pt>
    <dgm:pt modelId="{435097B2-BEB6-459E-8C4B-EC0C9CE58CC8}" type="pres">
      <dgm:prSet presAssocID="{7E2E3F18-A6AB-4F9B-8A68-1CA5D06E4AA6}" presName="node" presStyleLbl="node1" presStyleIdx="4" presStyleCnt="7" custScaleX="133688" custRadScaleRad="150044" custRadScaleInc="1064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A92F49E0-EDF7-4E83-B04D-9488443D47B0}" type="pres">
      <dgm:prSet presAssocID="{9E8B8132-7840-4951-BB7D-E7F9F5653097}" presName="parTrans" presStyleLbl="sibTrans2D1" presStyleIdx="5" presStyleCnt="7"/>
      <dgm:spPr/>
      <dgm:t>
        <a:bodyPr/>
        <a:lstStyle/>
        <a:p>
          <a:endParaRPr lang="id-ID"/>
        </a:p>
      </dgm:t>
    </dgm:pt>
    <dgm:pt modelId="{A1C6B116-EF8C-4199-BA38-F392BA6B8E21}" type="pres">
      <dgm:prSet presAssocID="{9E8B8132-7840-4951-BB7D-E7F9F5653097}" presName="connectorText" presStyleLbl="sibTrans2D1" presStyleIdx="5" presStyleCnt="7"/>
      <dgm:spPr/>
      <dgm:t>
        <a:bodyPr/>
        <a:lstStyle/>
        <a:p>
          <a:endParaRPr lang="id-ID"/>
        </a:p>
      </dgm:t>
    </dgm:pt>
    <dgm:pt modelId="{48D18C21-BB80-446A-9BA6-98A50B638050}" type="pres">
      <dgm:prSet presAssocID="{CC7BE91C-E355-4A6D-BEC3-CBEF2E13D879}" presName="node" presStyleLbl="node1" presStyleIdx="5" presStyleCnt="7" custScaleX="122658" custRadScaleRad="182348" custRadScaleInc="315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2768D269-46CB-43B6-92F4-367FB09B3C06}" type="pres">
      <dgm:prSet presAssocID="{09C8FABD-7140-4E13-8A0C-002506FC7DEB}" presName="parTrans" presStyleLbl="sibTrans2D1" presStyleIdx="6" presStyleCnt="7"/>
      <dgm:spPr/>
      <dgm:t>
        <a:bodyPr/>
        <a:lstStyle/>
        <a:p>
          <a:endParaRPr lang="id-ID"/>
        </a:p>
      </dgm:t>
    </dgm:pt>
    <dgm:pt modelId="{C625883E-D2B5-4209-A504-F02383B7BC3F}" type="pres">
      <dgm:prSet presAssocID="{09C8FABD-7140-4E13-8A0C-002506FC7DEB}" presName="connectorText" presStyleLbl="sibTrans2D1" presStyleIdx="6" presStyleCnt="7"/>
      <dgm:spPr/>
      <dgm:t>
        <a:bodyPr/>
        <a:lstStyle/>
        <a:p>
          <a:endParaRPr lang="id-ID"/>
        </a:p>
      </dgm:t>
    </dgm:pt>
    <dgm:pt modelId="{F2069634-CA19-4249-8527-B3D5783AEFD9}" type="pres">
      <dgm:prSet presAssocID="{438575F9-604E-4288-97F2-5802A9B9D635}" presName="node" presStyleLbl="node1" presStyleIdx="6" presStyleCnt="7" custScaleX="122658" custRadScaleRad="146288" custRadScaleInc="-518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</dgm:ptLst>
  <dgm:cxnLst>
    <dgm:cxn modelId="{76B2FE5F-79CA-4795-A7ED-5513763A54D3}" srcId="{F27D7903-E74F-4CDC-8311-4210B346239C}" destId="{438575F9-604E-4288-97F2-5802A9B9D635}" srcOrd="6" destOrd="0" parTransId="{09C8FABD-7140-4E13-8A0C-002506FC7DEB}" sibTransId="{A4FEEB6F-6B4E-449D-BC7A-005B7A6BE142}"/>
    <dgm:cxn modelId="{408EF0AF-A572-450B-9646-3F9CF825D94A}" type="presOf" srcId="{EBF20A80-EE82-4387-A64C-D88596B70D0A}" destId="{DDA61564-3C8F-4E4B-B3B1-79622CE38A0D}" srcOrd="1" destOrd="0" presId="urn:microsoft.com/office/officeart/2005/8/layout/radial5"/>
    <dgm:cxn modelId="{EBF16E19-0B2C-45CE-8C28-B7319E56BD9E}" srcId="{F27D7903-E74F-4CDC-8311-4210B346239C}" destId="{BB06758F-C479-4AAA-95E2-CBC997DCFC61}" srcOrd="2" destOrd="0" parTransId="{9F8E97A6-48ED-4B99-95EE-76845F69281E}" sibTransId="{5B8F78A1-F875-4F6A-ABF3-D4166594B718}"/>
    <dgm:cxn modelId="{8B1AF740-D670-4AE7-A1E9-F8451B23FC26}" type="presOf" srcId="{CEFBCD8C-4B43-4D1A-B74A-0439263AD3A4}" destId="{B683C77C-426E-44FA-9A3F-5031A04ED68B}" srcOrd="0" destOrd="0" presId="urn:microsoft.com/office/officeart/2005/8/layout/radial5"/>
    <dgm:cxn modelId="{280F46AF-AD36-482F-9A08-22B9CAB5B002}" srcId="{F27D7903-E74F-4CDC-8311-4210B346239C}" destId="{8A7C33CC-1634-4203-96A7-6327431FF333}" srcOrd="3" destOrd="0" parTransId="{EBF20A80-EE82-4387-A64C-D88596B70D0A}" sibTransId="{7CFBDD00-C17A-4F78-A8A8-A43EF97BFF8E}"/>
    <dgm:cxn modelId="{5CFF6E34-5979-45B2-949B-C2124332E9CD}" srcId="{F27D7903-E74F-4CDC-8311-4210B346239C}" destId="{7E2E3F18-A6AB-4F9B-8A68-1CA5D06E4AA6}" srcOrd="4" destOrd="0" parTransId="{0305DC22-263E-42B9-A27F-95D0ECC95C2C}" sibTransId="{114D2D05-36FC-4EB9-909C-3C2AFD38C5E1}"/>
    <dgm:cxn modelId="{84B66BD3-1C1C-40CC-BECD-0BC86311097F}" type="presOf" srcId="{F27D7903-E74F-4CDC-8311-4210B346239C}" destId="{4646B764-3241-4423-8F2E-422C0E24AA32}" srcOrd="0" destOrd="0" presId="urn:microsoft.com/office/officeart/2005/8/layout/radial5"/>
    <dgm:cxn modelId="{2AB69812-0A94-4FD9-848E-BC17D6546A2C}" type="presOf" srcId="{0305DC22-263E-42B9-A27F-95D0ECC95C2C}" destId="{70C28D66-CFE8-4F29-8F41-337983391168}" srcOrd="0" destOrd="0" presId="urn:microsoft.com/office/officeart/2005/8/layout/radial5"/>
    <dgm:cxn modelId="{91720DE3-5E68-41C9-8BD3-5671409DA6B6}" type="presOf" srcId="{9E8B8132-7840-4951-BB7D-E7F9F5653097}" destId="{A1C6B116-EF8C-4199-BA38-F392BA6B8E21}" srcOrd="1" destOrd="0" presId="urn:microsoft.com/office/officeart/2005/8/layout/radial5"/>
    <dgm:cxn modelId="{710C5314-F922-4AB0-8537-2157C562BB72}" type="presOf" srcId="{9F8E97A6-48ED-4B99-95EE-76845F69281E}" destId="{CEA8427F-6F5D-4110-BF69-01C6A890C6BB}" srcOrd="1" destOrd="0" presId="urn:microsoft.com/office/officeart/2005/8/layout/radial5"/>
    <dgm:cxn modelId="{F8FD4017-8782-49B7-8D21-E23F26555E4D}" type="presOf" srcId="{93AD4EA0-DE74-4B47-AD63-734AB207B95A}" destId="{AB5600E9-8E73-4F50-843D-0B6E948AE3A9}" srcOrd="0" destOrd="0" presId="urn:microsoft.com/office/officeart/2005/8/layout/radial5"/>
    <dgm:cxn modelId="{7EE9CECA-742D-4071-B757-5DF03F252EA7}" type="presOf" srcId="{7E2E3F18-A6AB-4F9B-8A68-1CA5D06E4AA6}" destId="{435097B2-BEB6-459E-8C4B-EC0C9CE58CC8}" srcOrd="0" destOrd="0" presId="urn:microsoft.com/office/officeart/2005/8/layout/radial5"/>
    <dgm:cxn modelId="{BF2C1156-8DC6-404C-B12B-1373EA63927E}" type="presOf" srcId="{438575F9-604E-4288-97F2-5802A9B9D635}" destId="{F2069634-CA19-4249-8527-B3D5783AEFD9}" srcOrd="0" destOrd="0" presId="urn:microsoft.com/office/officeart/2005/8/layout/radial5"/>
    <dgm:cxn modelId="{076EE519-51DA-4C45-8FFB-2B227746EABF}" type="presOf" srcId="{9E8B8132-7840-4951-BB7D-E7F9F5653097}" destId="{A92F49E0-EDF7-4E83-B04D-9488443D47B0}" srcOrd="0" destOrd="0" presId="urn:microsoft.com/office/officeart/2005/8/layout/radial5"/>
    <dgm:cxn modelId="{2C64942C-B5E7-4D77-9553-F7CBCAC3E726}" type="presOf" srcId="{09C8FABD-7140-4E13-8A0C-002506FC7DEB}" destId="{C625883E-D2B5-4209-A504-F02383B7BC3F}" srcOrd="1" destOrd="0" presId="urn:microsoft.com/office/officeart/2005/8/layout/radial5"/>
    <dgm:cxn modelId="{EA9D6AF5-0BFE-498F-AB45-D6D9E8DF79D6}" srcId="{32DC90CA-1171-427F-A8A2-64D37D666029}" destId="{F27D7903-E74F-4CDC-8311-4210B346239C}" srcOrd="0" destOrd="0" parTransId="{9EA7B6BF-9EBB-402F-BB0D-F9FA51AD9FBC}" sibTransId="{68717762-C542-46CC-8237-CCE30EEC90A2}"/>
    <dgm:cxn modelId="{BACE0960-08AB-42E1-A089-E662703B33CD}" type="presOf" srcId="{DA7B59CA-FD74-4DE2-9A51-BB83D4FEC1FC}" destId="{D28A4AFC-8BDA-4A72-9315-DCE3B950EEC1}" srcOrd="1" destOrd="0" presId="urn:microsoft.com/office/officeart/2005/8/layout/radial5"/>
    <dgm:cxn modelId="{0648F509-1E67-4B0F-873F-90C7C682D0D4}" type="presOf" srcId="{CAC1EC3A-3FCA-4815-A312-AA1397031AF7}" destId="{B4F72AD6-8389-42DD-B9FA-9662EE0492E1}" srcOrd="0" destOrd="0" presId="urn:microsoft.com/office/officeart/2005/8/layout/radial5"/>
    <dgm:cxn modelId="{F2D55E86-DE57-47C1-A2D4-26DC2D6D6DAA}" type="presOf" srcId="{32DC90CA-1171-427F-A8A2-64D37D666029}" destId="{A05489E3-F577-493F-948A-DDF670378284}" srcOrd="0" destOrd="0" presId="urn:microsoft.com/office/officeart/2005/8/layout/radial5"/>
    <dgm:cxn modelId="{86625BCD-1459-4E2F-9C36-D8950FCB5975}" type="presOf" srcId="{0305DC22-263E-42B9-A27F-95D0ECC95C2C}" destId="{084B4670-703C-412C-A4A0-FE4D6F143F8D}" srcOrd="1" destOrd="0" presId="urn:microsoft.com/office/officeart/2005/8/layout/radial5"/>
    <dgm:cxn modelId="{20C1EE0E-320D-45A1-8E1A-807065A65309}" type="presOf" srcId="{93AD4EA0-DE74-4B47-AD63-734AB207B95A}" destId="{4D9965FD-D558-4F3B-8481-F44E0DF35E01}" srcOrd="1" destOrd="0" presId="urn:microsoft.com/office/officeart/2005/8/layout/radial5"/>
    <dgm:cxn modelId="{81D1107C-B72A-48A3-9CFB-6B9124D801AE}" type="presOf" srcId="{8A7C33CC-1634-4203-96A7-6327431FF333}" destId="{FBA3085C-ADEA-4181-91B3-C860EA559879}" srcOrd="0" destOrd="0" presId="urn:microsoft.com/office/officeart/2005/8/layout/radial5"/>
    <dgm:cxn modelId="{582C50F7-FD11-4116-B9A4-467D83FDC059}" srcId="{F27D7903-E74F-4CDC-8311-4210B346239C}" destId="{CEFBCD8C-4B43-4D1A-B74A-0439263AD3A4}" srcOrd="1" destOrd="0" parTransId="{DA7B59CA-FD74-4DE2-9A51-BB83D4FEC1FC}" sibTransId="{9895E181-B927-48D6-97B4-B74DD8C2F668}"/>
    <dgm:cxn modelId="{4831B24B-240F-474B-A582-3C8E37AFF7C3}" srcId="{F27D7903-E74F-4CDC-8311-4210B346239C}" destId="{CAC1EC3A-3FCA-4815-A312-AA1397031AF7}" srcOrd="0" destOrd="0" parTransId="{93AD4EA0-DE74-4B47-AD63-734AB207B95A}" sibTransId="{526C2627-05F5-4B1E-BD93-66D77F1B59D8}"/>
    <dgm:cxn modelId="{1E0093A2-7855-4E56-92DA-CD3961BC5F93}" type="presOf" srcId="{DA7B59CA-FD74-4DE2-9A51-BB83D4FEC1FC}" destId="{2B2D463F-6F33-4207-AE2E-298F6195B196}" srcOrd="0" destOrd="0" presId="urn:microsoft.com/office/officeart/2005/8/layout/radial5"/>
    <dgm:cxn modelId="{FDF225FB-CFFE-44BE-A244-A4F502BCB9A5}" type="presOf" srcId="{09C8FABD-7140-4E13-8A0C-002506FC7DEB}" destId="{2768D269-46CB-43B6-92F4-367FB09B3C06}" srcOrd="0" destOrd="0" presId="urn:microsoft.com/office/officeart/2005/8/layout/radial5"/>
    <dgm:cxn modelId="{EF3D6893-2D08-466F-8CD0-CEAFB586799C}" srcId="{F27D7903-E74F-4CDC-8311-4210B346239C}" destId="{CC7BE91C-E355-4A6D-BEC3-CBEF2E13D879}" srcOrd="5" destOrd="0" parTransId="{9E8B8132-7840-4951-BB7D-E7F9F5653097}" sibTransId="{A5B93622-F7D0-48EA-AB88-940AC32CB68C}"/>
    <dgm:cxn modelId="{96D55585-A662-4572-9F82-330841E8C193}" type="presOf" srcId="{CC7BE91C-E355-4A6D-BEC3-CBEF2E13D879}" destId="{48D18C21-BB80-446A-9BA6-98A50B638050}" srcOrd="0" destOrd="0" presId="urn:microsoft.com/office/officeart/2005/8/layout/radial5"/>
    <dgm:cxn modelId="{61A13DCE-B12D-4BAD-B489-6CAD2999BD70}" type="presOf" srcId="{EBF20A80-EE82-4387-A64C-D88596B70D0A}" destId="{34E91277-0931-4DC7-9CA4-8648454CA58E}" srcOrd="0" destOrd="0" presId="urn:microsoft.com/office/officeart/2005/8/layout/radial5"/>
    <dgm:cxn modelId="{2A670293-3499-4D2B-BBFF-EB4D100304FF}" type="presOf" srcId="{9F8E97A6-48ED-4B99-95EE-76845F69281E}" destId="{391E67D6-A076-4E35-99F0-F9D0563376D7}" srcOrd="0" destOrd="0" presId="urn:microsoft.com/office/officeart/2005/8/layout/radial5"/>
    <dgm:cxn modelId="{CE629207-F7DD-4D22-9983-2DD584CF65A8}" type="presOf" srcId="{BB06758F-C479-4AAA-95E2-CBC997DCFC61}" destId="{B67E0080-C739-4138-97AD-1B773B741D44}" srcOrd="0" destOrd="0" presId="urn:microsoft.com/office/officeart/2005/8/layout/radial5"/>
    <dgm:cxn modelId="{5F07A327-70C3-4B7E-ADB0-B8CE19F6D27B}" type="presParOf" srcId="{A05489E3-F577-493F-948A-DDF670378284}" destId="{4646B764-3241-4423-8F2E-422C0E24AA32}" srcOrd="0" destOrd="0" presId="urn:microsoft.com/office/officeart/2005/8/layout/radial5"/>
    <dgm:cxn modelId="{BAC04D0A-6366-438B-8874-BCC071DB942B}" type="presParOf" srcId="{A05489E3-F577-493F-948A-DDF670378284}" destId="{AB5600E9-8E73-4F50-843D-0B6E948AE3A9}" srcOrd="1" destOrd="0" presId="urn:microsoft.com/office/officeart/2005/8/layout/radial5"/>
    <dgm:cxn modelId="{FFB667EA-5700-4A9A-AB72-295CE345AF1A}" type="presParOf" srcId="{AB5600E9-8E73-4F50-843D-0B6E948AE3A9}" destId="{4D9965FD-D558-4F3B-8481-F44E0DF35E01}" srcOrd="0" destOrd="0" presId="urn:microsoft.com/office/officeart/2005/8/layout/radial5"/>
    <dgm:cxn modelId="{B3879769-A6C6-464B-A5B7-52C6A39CC6A8}" type="presParOf" srcId="{A05489E3-F577-493F-948A-DDF670378284}" destId="{B4F72AD6-8389-42DD-B9FA-9662EE0492E1}" srcOrd="2" destOrd="0" presId="urn:microsoft.com/office/officeart/2005/8/layout/radial5"/>
    <dgm:cxn modelId="{31E875C4-29B3-4D2C-97FA-48B857A51F27}" type="presParOf" srcId="{A05489E3-F577-493F-948A-DDF670378284}" destId="{2B2D463F-6F33-4207-AE2E-298F6195B196}" srcOrd="3" destOrd="0" presId="urn:microsoft.com/office/officeart/2005/8/layout/radial5"/>
    <dgm:cxn modelId="{93A3E167-70C3-4A6F-8AE7-3284157FF88F}" type="presParOf" srcId="{2B2D463F-6F33-4207-AE2E-298F6195B196}" destId="{D28A4AFC-8BDA-4A72-9315-DCE3B950EEC1}" srcOrd="0" destOrd="0" presId="urn:microsoft.com/office/officeart/2005/8/layout/radial5"/>
    <dgm:cxn modelId="{0776CAFE-920E-4106-AA6E-BBE1AC7C6703}" type="presParOf" srcId="{A05489E3-F577-493F-948A-DDF670378284}" destId="{B683C77C-426E-44FA-9A3F-5031A04ED68B}" srcOrd="4" destOrd="0" presId="urn:microsoft.com/office/officeart/2005/8/layout/radial5"/>
    <dgm:cxn modelId="{9C9B903F-53F5-458C-96D3-213DD6A609C0}" type="presParOf" srcId="{A05489E3-F577-493F-948A-DDF670378284}" destId="{391E67D6-A076-4E35-99F0-F9D0563376D7}" srcOrd="5" destOrd="0" presId="urn:microsoft.com/office/officeart/2005/8/layout/radial5"/>
    <dgm:cxn modelId="{1D7054CA-F939-4788-8A2A-9A429B03C00B}" type="presParOf" srcId="{391E67D6-A076-4E35-99F0-F9D0563376D7}" destId="{CEA8427F-6F5D-4110-BF69-01C6A890C6BB}" srcOrd="0" destOrd="0" presId="urn:microsoft.com/office/officeart/2005/8/layout/radial5"/>
    <dgm:cxn modelId="{DE89D3FB-EF9C-4E3D-98FC-7C6346F6FDF2}" type="presParOf" srcId="{A05489E3-F577-493F-948A-DDF670378284}" destId="{B67E0080-C739-4138-97AD-1B773B741D44}" srcOrd="6" destOrd="0" presId="urn:microsoft.com/office/officeart/2005/8/layout/radial5"/>
    <dgm:cxn modelId="{F5D11E1C-88BF-451E-BF0F-5AEE7D7DD127}" type="presParOf" srcId="{A05489E3-F577-493F-948A-DDF670378284}" destId="{34E91277-0931-4DC7-9CA4-8648454CA58E}" srcOrd="7" destOrd="0" presId="urn:microsoft.com/office/officeart/2005/8/layout/radial5"/>
    <dgm:cxn modelId="{BF8372AA-3E61-4542-8B46-C7888C511173}" type="presParOf" srcId="{34E91277-0931-4DC7-9CA4-8648454CA58E}" destId="{DDA61564-3C8F-4E4B-B3B1-79622CE38A0D}" srcOrd="0" destOrd="0" presId="urn:microsoft.com/office/officeart/2005/8/layout/radial5"/>
    <dgm:cxn modelId="{00E11E55-9E71-4353-947A-64C9E244DAD4}" type="presParOf" srcId="{A05489E3-F577-493F-948A-DDF670378284}" destId="{FBA3085C-ADEA-4181-91B3-C860EA559879}" srcOrd="8" destOrd="0" presId="urn:microsoft.com/office/officeart/2005/8/layout/radial5"/>
    <dgm:cxn modelId="{52E4CF3F-F278-4B84-9624-52F81C2A909F}" type="presParOf" srcId="{A05489E3-F577-493F-948A-DDF670378284}" destId="{70C28D66-CFE8-4F29-8F41-337983391168}" srcOrd="9" destOrd="0" presId="urn:microsoft.com/office/officeart/2005/8/layout/radial5"/>
    <dgm:cxn modelId="{8F7E90E0-81F4-4E1A-BA60-6164B8A94797}" type="presParOf" srcId="{70C28D66-CFE8-4F29-8F41-337983391168}" destId="{084B4670-703C-412C-A4A0-FE4D6F143F8D}" srcOrd="0" destOrd="0" presId="urn:microsoft.com/office/officeart/2005/8/layout/radial5"/>
    <dgm:cxn modelId="{53F4B740-467C-4EFA-AFD9-E2071B885DD5}" type="presParOf" srcId="{A05489E3-F577-493F-948A-DDF670378284}" destId="{435097B2-BEB6-459E-8C4B-EC0C9CE58CC8}" srcOrd="10" destOrd="0" presId="urn:microsoft.com/office/officeart/2005/8/layout/radial5"/>
    <dgm:cxn modelId="{272299C4-6137-4290-89D9-1EFA0049C94A}" type="presParOf" srcId="{A05489E3-F577-493F-948A-DDF670378284}" destId="{A92F49E0-EDF7-4E83-B04D-9488443D47B0}" srcOrd="11" destOrd="0" presId="urn:microsoft.com/office/officeart/2005/8/layout/radial5"/>
    <dgm:cxn modelId="{77BA8976-45FE-47C4-A0DA-FFA269C2AD60}" type="presParOf" srcId="{A92F49E0-EDF7-4E83-B04D-9488443D47B0}" destId="{A1C6B116-EF8C-4199-BA38-F392BA6B8E21}" srcOrd="0" destOrd="0" presId="urn:microsoft.com/office/officeart/2005/8/layout/radial5"/>
    <dgm:cxn modelId="{CAE67225-5E9F-42A4-9AB7-280D8BFEEE60}" type="presParOf" srcId="{A05489E3-F577-493F-948A-DDF670378284}" destId="{48D18C21-BB80-446A-9BA6-98A50B638050}" srcOrd="12" destOrd="0" presId="urn:microsoft.com/office/officeart/2005/8/layout/radial5"/>
    <dgm:cxn modelId="{1E174FBF-9259-4380-BC8E-8B25CDA0F690}" type="presParOf" srcId="{A05489E3-F577-493F-948A-DDF670378284}" destId="{2768D269-46CB-43B6-92F4-367FB09B3C06}" srcOrd="13" destOrd="0" presId="urn:microsoft.com/office/officeart/2005/8/layout/radial5"/>
    <dgm:cxn modelId="{4F19A4DE-6E2A-4386-A54A-E4A08A2E81ED}" type="presParOf" srcId="{2768D269-46CB-43B6-92F4-367FB09B3C06}" destId="{C625883E-D2B5-4209-A504-F02383B7BC3F}" srcOrd="0" destOrd="0" presId="urn:microsoft.com/office/officeart/2005/8/layout/radial5"/>
    <dgm:cxn modelId="{6F53200D-48F9-4013-851F-F3C927C608B3}" type="presParOf" srcId="{A05489E3-F577-493F-948A-DDF670378284}" destId="{F2069634-CA19-4249-8527-B3D5783AEFD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83AE99-72DA-433A-BB35-AA900D24D4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69ABEA9E-3E19-467E-B272-CB8D408AF240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Fixation of finger pointing, voice raising and operation practices</a:t>
          </a:r>
          <a:r>
            <a:rPr lang="id-ID" sz="2000" i="1" dirty="0" smtClean="0"/>
            <a:t> </a:t>
          </a:r>
          <a:r>
            <a:rPr lang="id-ID" sz="2000" dirty="0" smtClean="0"/>
            <a:t>(Tetapkan siapa, bagaimana, dan lakukan praktek  dari operasi)</a:t>
          </a:r>
          <a:endParaRPr lang="en-US" sz="2000" dirty="0" smtClean="0"/>
        </a:p>
      </dgm:t>
    </dgm:pt>
    <dgm:pt modelId="{CFDCDAD3-9BC8-4873-8132-87743A4354FC}" type="parTrans" cxnId="{A52D9F43-9F89-4BBA-B339-CD9F2FF3CEEF}">
      <dgm:prSet/>
      <dgm:spPr/>
      <dgm:t>
        <a:bodyPr/>
        <a:lstStyle/>
        <a:p>
          <a:endParaRPr lang="id-ID"/>
        </a:p>
      </dgm:t>
    </dgm:pt>
    <dgm:pt modelId="{EAF1761B-AED6-4FFF-8F3A-72666099F833}" type="sibTrans" cxnId="{A52D9F43-9F89-4BBA-B339-CD9F2FF3CEEF}">
      <dgm:prSet/>
      <dgm:spPr/>
      <dgm:t>
        <a:bodyPr/>
        <a:lstStyle/>
        <a:p>
          <a:endParaRPr lang="id-ID"/>
        </a:p>
      </dgm:t>
    </dgm:pt>
    <dgm:pt modelId="{27C80ACB-5AE9-4CC3-AD1A-140406DF1686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Measures against the sources of human errors</a:t>
          </a:r>
          <a:r>
            <a:rPr lang="id-ID" sz="2000" i="1" dirty="0" smtClean="0"/>
            <a:t> </a:t>
          </a:r>
          <a:r>
            <a:rPr lang="id-ID" sz="2000" dirty="0" smtClean="0"/>
            <a:t>(Melakukan pengukuran dari sumber kesalahan manusia)</a:t>
          </a:r>
          <a:endParaRPr lang="en-US" sz="2000" dirty="0" smtClean="0"/>
        </a:p>
      </dgm:t>
    </dgm:pt>
    <dgm:pt modelId="{371881CA-C494-47BC-93AE-BE86681669D1}" type="parTrans" cxnId="{83F4A03A-447D-4D1E-85F6-B4C446C85966}">
      <dgm:prSet/>
      <dgm:spPr/>
      <dgm:t>
        <a:bodyPr/>
        <a:lstStyle/>
        <a:p>
          <a:endParaRPr lang="id-ID"/>
        </a:p>
      </dgm:t>
    </dgm:pt>
    <dgm:pt modelId="{1E4C1B5C-6EEA-4B1E-9DC2-E465C9B4FE85}" type="sibTrans" cxnId="{83F4A03A-447D-4D1E-85F6-B4C446C85966}">
      <dgm:prSet/>
      <dgm:spPr/>
      <dgm:t>
        <a:bodyPr/>
        <a:lstStyle/>
        <a:p>
          <a:endParaRPr lang="id-ID"/>
        </a:p>
      </dgm:t>
    </dgm:pt>
    <dgm:pt modelId="{84340ABB-DC4F-4C44-9F4B-25ED3D498B63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Ensure safety during shutdown and other work</a:t>
          </a:r>
          <a:r>
            <a:rPr lang="id-ID" sz="2000" i="1" dirty="0" smtClean="0"/>
            <a:t> </a:t>
          </a:r>
          <a:r>
            <a:rPr lang="id-ID" sz="2000" dirty="0" smtClean="0"/>
            <a:t>(Memastikan keselamatan saat produksi terhenti dan pekerjaan lain)</a:t>
          </a:r>
          <a:endParaRPr lang="en-US" sz="2000" dirty="0" smtClean="0"/>
        </a:p>
      </dgm:t>
    </dgm:pt>
    <dgm:pt modelId="{6A9CE294-CA92-455D-8AA1-8229AD2F7A19}" type="parTrans" cxnId="{0A78AC0D-DE3D-4EF9-948D-396B40699FEF}">
      <dgm:prSet/>
      <dgm:spPr/>
      <dgm:t>
        <a:bodyPr/>
        <a:lstStyle/>
        <a:p>
          <a:endParaRPr lang="id-ID"/>
        </a:p>
      </dgm:t>
    </dgm:pt>
    <dgm:pt modelId="{5925DCDC-0AD6-4C34-AE5E-F35C4D30B10E}" type="sibTrans" cxnId="{0A78AC0D-DE3D-4EF9-948D-396B40699FEF}">
      <dgm:prSet/>
      <dgm:spPr/>
      <dgm:t>
        <a:bodyPr/>
        <a:lstStyle/>
        <a:p>
          <a:endParaRPr lang="id-ID"/>
        </a:p>
      </dgm:t>
    </dgm:pt>
    <dgm:pt modelId="{708E4629-16EE-4BB1-805A-DB9B5B6D200F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Individual guidance and training</a:t>
          </a:r>
          <a:r>
            <a:rPr lang="id-ID" sz="2000" i="1" dirty="0" smtClean="0"/>
            <a:t> </a:t>
          </a:r>
          <a:r>
            <a:rPr lang="id-ID" sz="2000" dirty="0" smtClean="0"/>
            <a:t>(Panduan perorangan dan pelatihan )</a:t>
          </a:r>
          <a:endParaRPr lang="en-US" sz="2000" dirty="0" smtClean="0"/>
        </a:p>
      </dgm:t>
    </dgm:pt>
    <dgm:pt modelId="{5173CEBF-B157-4ECA-A885-F0BCE3235FA6}" type="parTrans" cxnId="{2B9D3E56-BF31-4F71-9629-DE880ABDD9AD}">
      <dgm:prSet/>
      <dgm:spPr/>
      <dgm:t>
        <a:bodyPr/>
        <a:lstStyle/>
        <a:p>
          <a:endParaRPr lang="id-ID"/>
        </a:p>
      </dgm:t>
    </dgm:pt>
    <dgm:pt modelId="{BE6F0A9C-A223-4EBA-9CFF-372677824A6C}" type="sibTrans" cxnId="{2B9D3E56-BF31-4F71-9629-DE880ABDD9AD}">
      <dgm:prSet/>
      <dgm:spPr/>
      <dgm:t>
        <a:bodyPr/>
        <a:lstStyle/>
        <a:p>
          <a:endParaRPr lang="id-ID"/>
        </a:p>
      </dgm:t>
    </dgm:pt>
    <dgm:pt modelId="{52D0B99D-C133-427F-B2BD-ED3B8F10DACD}">
      <dgm:prSet custT="1"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sz="4000" dirty="0" smtClean="0"/>
            <a:t>5</a:t>
          </a:r>
          <a:endParaRPr lang="en-US" sz="4000" dirty="0" smtClean="0"/>
        </a:p>
      </dgm:t>
    </dgm:pt>
    <dgm:pt modelId="{71A86880-E37E-4A51-B546-23FE1FC26F73}" type="parTrans" cxnId="{E6141CF8-B348-4E5B-AF96-8FF867E856CF}">
      <dgm:prSet/>
      <dgm:spPr/>
      <dgm:t>
        <a:bodyPr/>
        <a:lstStyle/>
        <a:p>
          <a:endParaRPr lang="id-ID"/>
        </a:p>
      </dgm:t>
    </dgm:pt>
    <dgm:pt modelId="{0020C2C5-A5FC-4E41-B8AC-1380E6288B7A}" type="sibTrans" cxnId="{E6141CF8-B348-4E5B-AF96-8FF867E856CF}">
      <dgm:prSet/>
      <dgm:spPr/>
      <dgm:t>
        <a:bodyPr/>
        <a:lstStyle/>
        <a:p>
          <a:endParaRPr lang="id-ID"/>
        </a:p>
      </dgm:t>
    </dgm:pt>
    <dgm:pt modelId="{301533F8-5025-4BB3-869E-38D358E6CE5C}">
      <dgm:prSet custT="1"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sz="4000" dirty="0" smtClean="0"/>
            <a:t>6</a:t>
          </a:r>
          <a:endParaRPr lang="en-US" sz="4000" dirty="0" smtClean="0"/>
        </a:p>
      </dgm:t>
    </dgm:pt>
    <dgm:pt modelId="{10B76D10-425C-41A2-8367-C476939C2528}" type="parTrans" cxnId="{B4DBDFAA-B55C-4C85-99BD-67867448EDA3}">
      <dgm:prSet/>
      <dgm:spPr/>
      <dgm:t>
        <a:bodyPr/>
        <a:lstStyle/>
        <a:p>
          <a:endParaRPr lang="id-ID"/>
        </a:p>
      </dgm:t>
    </dgm:pt>
    <dgm:pt modelId="{CCB4D93D-F13C-4543-8011-ED03919C9F66}" type="sibTrans" cxnId="{B4DBDFAA-B55C-4C85-99BD-67867448EDA3}">
      <dgm:prSet/>
      <dgm:spPr/>
      <dgm:t>
        <a:bodyPr/>
        <a:lstStyle/>
        <a:p>
          <a:endParaRPr lang="id-ID"/>
        </a:p>
      </dgm:t>
    </dgm:pt>
    <dgm:pt modelId="{86C0652A-ED3E-426A-89D9-806344E870A9}">
      <dgm:prSet custT="1"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sz="4000" dirty="0" smtClean="0"/>
            <a:t>7</a:t>
          </a:r>
          <a:endParaRPr lang="en-US" sz="4000" dirty="0" smtClean="0"/>
        </a:p>
      </dgm:t>
    </dgm:pt>
    <dgm:pt modelId="{A36BF877-DA46-4031-AAB2-4566DB256E74}" type="parTrans" cxnId="{E7CBA6AC-C34F-431C-ADFE-56DB3A169458}">
      <dgm:prSet/>
      <dgm:spPr/>
      <dgm:t>
        <a:bodyPr/>
        <a:lstStyle/>
        <a:p>
          <a:endParaRPr lang="id-ID"/>
        </a:p>
      </dgm:t>
    </dgm:pt>
    <dgm:pt modelId="{55F2F373-8369-4803-A405-67A737E28FB5}" type="sibTrans" cxnId="{E7CBA6AC-C34F-431C-ADFE-56DB3A169458}">
      <dgm:prSet/>
      <dgm:spPr/>
      <dgm:t>
        <a:bodyPr/>
        <a:lstStyle/>
        <a:p>
          <a:endParaRPr lang="id-ID"/>
        </a:p>
      </dgm:t>
    </dgm:pt>
    <dgm:pt modelId="{5A202C00-740F-47B1-96C8-475EB3EFE67A}">
      <dgm:prSet custT="1"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sz="4000" dirty="0" smtClean="0"/>
            <a:t>8</a:t>
          </a:r>
          <a:endParaRPr lang="en-US" sz="4000" dirty="0" smtClean="0"/>
        </a:p>
      </dgm:t>
    </dgm:pt>
    <dgm:pt modelId="{986B2884-CE3E-45C4-BCE2-2DFDFB92FDC2}" type="parTrans" cxnId="{AF51A9A9-89D0-40F2-99F8-202E784007EF}">
      <dgm:prSet/>
      <dgm:spPr/>
      <dgm:t>
        <a:bodyPr/>
        <a:lstStyle/>
        <a:p>
          <a:endParaRPr lang="id-ID"/>
        </a:p>
      </dgm:t>
    </dgm:pt>
    <dgm:pt modelId="{22E6D6B7-B180-40EF-B9E0-7D853F33B368}" type="sibTrans" cxnId="{AF51A9A9-89D0-40F2-99F8-202E784007EF}">
      <dgm:prSet/>
      <dgm:spPr/>
      <dgm:t>
        <a:bodyPr/>
        <a:lstStyle/>
        <a:p>
          <a:endParaRPr lang="id-ID"/>
        </a:p>
      </dgm:t>
    </dgm:pt>
    <dgm:pt modelId="{C99C996C-A091-4B66-87BA-CA5F29BEC75A}" type="pres">
      <dgm:prSet presAssocID="{1083AE99-72DA-433A-BB35-AA900D24D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4BD442-0116-45DD-B228-7F56878FDF3F}" type="pres">
      <dgm:prSet presAssocID="{52D0B99D-C133-427F-B2BD-ED3B8F10DACD}" presName="linNode" presStyleCnt="0"/>
      <dgm:spPr/>
      <dgm:t>
        <a:bodyPr/>
        <a:lstStyle/>
        <a:p>
          <a:endParaRPr lang="en-US"/>
        </a:p>
      </dgm:t>
    </dgm:pt>
    <dgm:pt modelId="{1B59D946-0D7C-45E4-8788-19009351410A}" type="pres">
      <dgm:prSet presAssocID="{52D0B99D-C133-427F-B2BD-ED3B8F10DACD}" presName="parentText" presStyleLbl="node1" presStyleIdx="0" presStyleCnt="4" custScaleX="33539" custScaleY="12337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B5638A-26E3-48BD-8615-2F2CDDAE744B}" type="pres">
      <dgm:prSet presAssocID="{52D0B99D-C133-427F-B2BD-ED3B8F10DACD}" presName="descendantText" presStyleLbl="alignAccFollowNode1" presStyleIdx="0" presStyleCnt="4" custScaleX="138925" custScaleY="12337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DCCC3A-B67F-4797-9947-D8EB4795FD37}" type="pres">
      <dgm:prSet presAssocID="{0020C2C5-A5FC-4E41-B8AC-1380E6288B7A}" presName="sp" presStyleCnt="0"/>
      <dgm:spPr/>
      <dgm:t>
        <a:bodyPr/>
        <a:lstStyle/>
        <a:p>
          <a:endParaRPr lang="en-US"/>
        </a:p>
      </dgm:t>
    </dgm:pt>
    <dgm:pt modelId="{FC60B7B7-0B3D-4594-8E3B-561B677A83DB}" type="pres">
      <dgm:prSet presAssocID="{301533F8-5025-4BB3-869E-38D358E6CE5C}" presName="linNode" presStyleCnt="0"/>
      <dgm:spPr/>
      <dgm:t>
        <a:bodyPr/>
        <a:lstStyle/>
        <a:p>
          <a:endParaRPr lang="en-US"/>
        </a:p>
      </dgm:t>
    </dgm:pt>
    <dgm:pt modelId="{A0217EC2-3767-4652-B3D0-F8658C903AA3}" type="pres">
      <dgm:prSet presAssocID="{301533F8-5025-4BB3-869E-38D358E6CE5C}" presName="parentText" presStyleLbl="node1" presStyleIdx="1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4A5343-CC9C-4F52-AF3E-B321714355CE}" type="pres">
      <dgm:prSet presAssocID="{301533F8-5025-4BB3-869E-38D358E6CE5C}" presName="descendantText" presStyleLbl="alignAccFollowNode1" presStyleIdx="1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AE1790-6FF6-4A96-AB3E-EE2EAB493152}" type="pres">
      <dgm:prSet presAssocID="{CCB4D93D-F13C-4543-8011-ED03919C9F66}" presName="sp" presStyleCnt="0"/>
      <dgm:spPr/>
      <dgm:t>
        <a:bodyPr/>
        <a:lstStyle/>
        <a:p>
          <a:endParaRPr lang="en-US"/>
        </a:p>
      </dgm:t>
    </dgm:pt>
    <dgm:pt modelId="{FE0DAE7A-B03D-4D31-9450-D76C2EA60EDB}" type="pres">
      <dgm:prSet presAssocID="{86C0652A-ED3E-426A-89D9-806344E870A9}" presName="linNode" presStyleCnt="0"/>
      <dgm:spPr/>
      <dgm:t>
        <a:bodyPr/>
        <a:lstStyle/>
        <a:p>
          <a:endParaRPr lang="en-US"/>
        </a:p>
      </dgm:t>
    </dgm:pt>
    <dgm:pt modelId="{8891B80D-073F-430B-A32E-3503CFD497B5}" type="pres">
      <dgm:prSet presAssocID="{86C0652A-ED3E-426A-89D9-806344E870A9}" presName="parentText" presStyleLbl="node1" presStyleIdx="2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9FC17F-16B9-4A92-8D0C-3D4ED7AA41B9}" type="pres">
      <dgm:prSet presAssocID="{86C0652A-ED3E-426A-89D9-806344E870A9}" presName="descendantText" presStyleLbl="alignAccFollowNode1" presStyleIdx="2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F5EF39-EFB7-4657-ABDB-B0AAF850729A}" type="pres">
      <dgm:prSet presAssocID="{55F2F373-8369-4803-A405-67A737E28FB5}" presName="sp" presStyleCnt="0"/>
      <dgm:spPr/>
      <dgm:t>
        <a:bodyPr/>
        <a:lstStyle/>
        <a:p>
          <a:endParaRPr lang="en-US"/>
        </a:p>
      </dgm:t>
    </dgm:pt>
    <dgm:pt modelId="{FC26B148-0766-4943-A65F-DD71482BDEAF}" type="pres">
      <dgm:prSet presAssocID="{5A202C00-740F-47B1-96C8-475EB3EFE67A}" presName="linNode" presStyleCnt="0"/>
      <dgm:spPr/>
      <dgm:t>
        <a:bodyPr/>
        <a:lstStyle/>
        <a:p>
          <a:endParaRPr lang="en-US"/>
        </a:p>
      </dgm:t>
    </dgm:pt>
    <dgm:pt modelId="{3436F576-D06F-4312-A6A7-483DD2985A60}" type="pres">
      <dgm:prSet presAssocID="{5A202C00-740F-47B1-96C8-475EB3EFE67A}" presName="parentText" presStyleLbl="node1" presStyleIdx="3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295E05-FBC8-4814-BCF8-4830E203355A}" type="pres">
      <dgm:prSet presAssocID="{5A202C00-740F-47B1-96C8-475EB3EFE67A}" presName="descendantText" presStyleLbl="alignAccFollowNode1" presStyleIdx="3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51A9A9-89D0-40F2-99F8-202E784007EF}" srcId="{1083AE99-72DA-433A-BB35-AA900D24D476}" destId="{5A202C00-740F-47B1-96C8-475EB3EFE67A}" srcOrd="3" destOrd="0" parTransId="{986B2884-CE3E-45C4-BCE2-2DFDFB92FDC2}" sibTransId="{22E6D6B7-B180-40EF-B9E0-7D853F33B368}"/>
    <dgm:cxn modelId="{95A0B209-08D2-4BC4-9263-2A47F6EE87BA}" type="presOf" srcId="{86C0652A-ED3E-426A-89D9-806344E870A9}" destId="{8891B80D-073F-430B-A32E-3503CFD497B5}" srcOrd="0" destOrd="0" presId="urn:microsoft.com/office/officeart/2005/8/layout/vList5"/>
    <dgm:cxn modelId="{87183F29-9661-4946-8BE7-53344C09B8B9}" type="presOf" srcId="{708E4629-16EE-4BB1-805A-DB9B5B6D200F}" destId="{02295E05-FBC8-4814-BCF8-4830E203355A}" srcOrd="0" destOrd="0" presId="urn:microsoft.com/office/officeart/2005/8/layout/vList5"/>
    <dgm:cxn modelId="{E7CBA6AC-C34F-431C-ADFE-56DB3A169458}" srcId="{1083AE99-72DA-433A-BB35-AA900D24D476}" destId="{86C0652A-ED3E-426A-89D9-806344E870A9}" srcOrd="2" destOrd="0" parTransId="{A36BF877-DA46-4031-AAB2-4566DB256E74}" sibTransId="{55F2F373-8369-4803-A405-67A737E28FB5}"/>
    <dgm:cxn modelId="{83F4A03A-447D-4D1E-85F6-B4C446C85966}" srcId="{301533F8-5025-4BB3-869E-38D358E6CE5C}" destId="{27C80ACB-5AE9-4CC3-AD1A-140406DF1686}" srcOrd="0" destOrd="0" parTransId="{371881CA-C494-47BC-93AE-BE86681669D1}" sibTransId="{1E4C1B5C-6EEA-4B1E-9DC2-E465C9B4FE85}"/>
    <dgm:cxn modelId="{4AE4F60F-88CD-4EC9-A0E7-C38D777D4CCE}" type="presOf" srcId="{52D0B99D-C133-427F-B2BD-ED3B8F10DACD}" destId="{1B59D946-0D7C-45E4-8788-19009351410A}" srcOrd="0" destOrd="0" presId="urn:microsoft.com/office/officeart/2005/8/layout/vList5"/>
    <dgm:cxn modelId="{B4DBDFAA-B55C-4C85-99BD-67867448EDA3}" srcId="{1083AE99-72DA-433A-BB35-AA900D24D476}" destId="{301533F8-5025-4BB3-869E-38D358E6CE5C}" srcOrd="1" destOrd="0" parTransId="{10B76D10-425C-41A2-8367-C476939C2528}" sibTransId="{CCB4D93D-F13C-4543-8011-ED03919C9F66}"/>
    <dgm:cxn modelId="{889CB0ED-7D37-4FF5-B91C-25C5A538758F}" type="presOf" srcId="{5A202C00-740F-47B1-96C8-475EB3EFE67A}" destId="{3436F576-D06F-4312-A6A7-483DD2985A60}" srcOrd="0" destOrd="0" presId="urn:microsoft.com/office/officeart/2005/8/layout/vList5"/>
    <dgm:cxn modelId="{E6141CF8-B348-4E5B-AF96-8FF867E856CF}" srcId="{1083AE99-72DA-433A-BB35-AA900D24D476}" destId="{52D0B99D-C133-427F-B2BD-ED3B8F10DACD}" srcOrd="0" destOrd="0" parTransId="{71A86880-E37E-4A51-B546-23FE1FC26F73}" sibTransId="{0020C2C5-A5FC-4E41-B8AC-1380E6288B7A}"/>
    <dgm:cxn modelId="{0A78AC0D-DE3D-4EF9-948D-396B40699FEF}" srcId="{86C0652A-ED3E-426A-89D9-806344E870A9}" destId="{84340ABB-DC4F-4C44-9F4B-25ED3D498B63}" srcOrd="0" destOrd="0" parTransId="{6A9CE294-CA92-455D-8AA1-8229AD2F7A19}" sibTransId="{5925DCDC-0AD6-4C34-AE5E-F35C4D30B10E}"/>
    <dgm:cxn modelId="{A52D9F43-9F89-4BBA-B339-CD9F2FF3CEEF}" srcId="{52D0B99D-C133-427F-B2BD-ED3B8F10DACD}" destId="{69ABEA9E-3E19-467E-B272-CB8D408AF240}" srcOrd="0" destOrd="0" parTransId="{CFDCDAD3-9BC8-4873-8132-87743A4354FC}" sibTransId="{EAF1761B-AED6-4FFF-8F3A-72666099F833}"/>
    <dgm:cxn modelId="{2B9D3E56-BF31-4F71-9629-DE880ABDD9AD}" srcId="{5A202C00-740F-47B1-96C8-475EB3EFE67A}" destId="{708E4629-16EE-4BB1-805A-DB9B5B6D200F}" srcOrd="0" destOrd="0" parTransId="{5173CEBF-B157-4ECA-A885-F0BCE3235FA6}" sibTransId="{BE6F0A9C-A223-4EBA-9CFF-372677824A6C}"/>
    <dgm:cxn modelId="{599DCA88-6BEA-4C38-9FF8-A8BB9D8BFE07}" type="presOf" srcId="{69ABEA9E-3E19-467E-B272-CB8D408AF240}" destId="{6BB5638A-26E3-48BD-8615-2F2CDDAE744B}" srcOrd="0" destOrd="0" presId="urn:microsoft.com/office/officeart/2005/8/layout/vList5"/>
    <dgm:cxn modelId="{B5A8FCF0-80B2-43FD-B08C-4A117FFD35AD}" type="presOf" srcId="{301533F8-5025-4BB3-869E-38D358E6CE5C}" destId="{A0217EC2-3767-4652-B3D0-F8658C903AA3}" srcOrd="0" destOrd="0" presId="urn:microsoft.com/office/officeart/2005/8/layout/vList5"/>
    <dgm:cxn modelId="{206D218A-66FC-49EE-819C-E734E9AA0A68}" type="presOf" srcId="{1083AE99-72DA-433A-BB35-AA900D24D476}" destId="{C99C996C-A091-4B66-87BA-CA5F29BEC75A}" srcOrd="0" destOrd="0" presId="urn:microsoft.com/office/officeart/2005/8/layout/vList5"/>
    <dgm:cxn modelId="{64D3E496-71BE-4CB8-9945-B5B064997DAF}" type="presOf" srcId="{27C80ACB-5AE9-4CC3-AD1A-140406DF1686}" destId="{674A5343-CC9C-4F52-AF3E-B321714355CE}" srcOrd="0" destOrd="0" presId="urn:microsoft.com/office/officeart/2005/8/layout/vList5"/>
    <dgm:cxn modelId="{D042DA73-F083-4522-AAA8-F25980C75025}" type="presOf" srcId="{84340ABB-DC4F-4C44-9F4B-25ED3D498B63}" destId="{199FC17F-16B9-4A92-8D0C-3D4ED7AA41B9}" srcOrd="0" destOrd="0" presId="urn:microsoft.com/office/officeart/2005/8/layout/vList5"/>
    <dgm:cxn modelId="{DA2F6E80-59BA-41B2-BC24-770A9C9369A6}" type="presParOf" srcId="{C99C996C-A091-4B66-87BA-CA5F29BEC75A}" destId="{724BD442-0116-45DD-B228-7F56878FDF3F}" srcOrd="0" destOrd="0" presId="urn:microsoft.com/office/officeart/2005/8/layout/vList5"/>
    <dgm:cxn modelId="{76F537C6-C87C-4969-AF88-F5EA664E791A}" type="presParOf" srcId="{724BD442-0116-45DD-B228-7F56878FDF3F}" destId="{1B59D946-0D7C-45E4-8788-19009351410A}" srcOrd="0" destOrd="0" presId="urn:microsoft.com/office/officeart/2005/8/layout/vList5"/>
    <dgm:cxn modelId="{BDFC9D5D-8717-4868-8918-382F27C452C6}" type="presParOf" srcId="{724BD442-0116-45DD-B228-7F56878FDF3F}" destId="{6BB5638A-26E3-48BD-8615-2F2CDDAE744B}" srcOrd="1" destOrd="0" presId="urn:microsoft.com/office/officeart/2005/8/layout/vList5"/>
    <dgm:cxn modelId="{C2180A22-FB84-4873-BF2E-2C7EFA0629E7}" type="presParOf" srcId="{C99C996C-A091-4B66-87BA-CA5F29BEC75A}" destId="{33DCCC3A-B67F-4797-9947-D8EB4795FD37}" srcOrd="1" destOrd="0" presId="urn:microsoft.com/office/officeart/2005/8/layout/vList5"/>
    <dgm:cxn modelId="{F28689E7-CFB8-499D-96BB-F4DE753058EC}" type="presParOf" srcId="{C99C996C-A091-4B66-87BA-CA5F29BEC75A}" destId="{FC60B7B7-0B3D-4594-8E3B-561B677A83DB}" srcOrd="2" destOrd="0" presId="urn:microsoft.com/office/officeart/2005/8/layout/vList5"/>
    <dgm:cxn modelId="{48AA18E9-69A1-4271-861F-57E20CBC704C}" type="presParOf" srcId="{FC60B7B7-0B3D-4594-8E3B-561B677A83DB}" destId="{A0217EC2-3767-4652-B3D0-F8658C903AA3}" srcOrd="0" destOrd="0" presId="urn:microsoft.com/office/officeart/2005/8/layout/vList5"/>
    <dgm:cxn modelId="{BB16D00A-CADD-485F-A5A8-C7B2AD7ECDD1}" type="presParOf" srcId="{FC60B7B7-0B3D-4594-8E3B-561B677A83DB}" destId="{674A5343-CC9C-4F52-AF3E-B321714355CE}" srcOrd="1" destOrd="0" presId="urn:microsoft.com/office/officeart/2005/8/layout/vList5"/>
    <dgm:cxn modelId="{DB757C28-3482-4766-918A-5169C91696F0}" type="presParOf" srcId="{C99C996C-A091-4B66-87BA-CA5F29BEC75A}" destId="{57AE1790-6FF6-4A96-AB3E-EE2EAB493152}" srcOrd="3" destOrd="0" presId="urn:microsoft.com/office/officeart/2005/8/layout/vList5"/>
    <dgm:cxn modelId="{9F7E2492-8D17-4BAD-BF20-9E6E3AA7C317}" type="presParOf" srcId="{C99C996C-A091-4B66-87BA-CA5F29BEC75A}" destId="{FE0DAE7A-B03D-4D31-9450-D76C2EA60EDB}" srcOrd="4" destOrd="0" presId="urn:microsoft.com/office/officeart/2005/8/layout/vList5"/>
    <dgm:cxn modelId="{D6C08C6B-6870-46E6-AD35-21E5A8814650}" type="presParOf" srcId="{FE0DAE7A-B03D-4D31-9450-D76C2EA60EDB}" destId="{8891B80D-073F-430B-A32E-3503CFD497B5}" srcOrd="0" destOrd="0" presId="urn:microsoft.com/office/officeart/2005/8/layout/vList5"/>
    <dgm:cxn modelId="{E69C6E6B-75C4-450A-BC8A-0984743717C2}" type="presParOf" srcId="{FE0DAE7A-B03D-4D31-9450-D76C2EA60EDB}" destId="{199FC17F-16B9-4A92-8D0C-3D4ED7AA41B9}" srcOrd="1" destOrd="0" presId="urn:microsoft.com/office/officeart/2005/8/layout/vList5"/>
    <dgm:cxn modelId="{F7CE3DD4-E901-4D4D-9CD2-AD9DECA30477}" type="presParOf" srcId="{C99C996C-A091-4B66-87BA-CA5F29BEC75A}" destId="{9CF5EF39-EFB7-4657-ABDB-B0AAF850729A}" srcOrd="5" destOrd="0" presId="urn:microsoft.com/office/officeart/2005/8/layout/vList5"/>
    <dgm:cxn modelId="{FDB2A87C-A572-486C-8F36-FED82C61D4E9}" type="presParOf" srcId="{C99C996C-A091-4B66-87BA-CA5F29BEC75A}" destId="{FC26B148-0766-4943-A65F-DD71482BDEAF}" srcOrd="6" destOrd="0" presId="urn:microsoft.com/office/officeart/2005/8/layout/vList5"/>
    <dgm:cxn modelId="{6F39E9CB-7370-48A5-A196-E93E30F43337}" type="presParOf" srcId="{FC26B148-0766-4943-A65F-DD71482BDEAF}" destId="{3436F576-D06F-4312-A6A7-483DD2985A60}" srcOrd="0" destOrd="0" presId="urn:microsoft.com/office/officeart/2005/8/layout/vList5"/>
    <dgm:cxn modelId="{F9A485AC-17C4-4691-BA2D-75274934EFA5}" type="presParOf" srcId="{FC26B148-0766-4943-A65F-DD71482BDEAF}" destId="{02295E05-FBC8-4814-BCF8-4830E20335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83AE99-72DA-433A-BB35-AA900D24D47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69ABEA9E-3E19-467E-B272-CB8D408AF240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Education on degree of danger of materials</a:t>
          </a:r>
          <a:r>
            <a:rPr lang="id-ID" sz="2000" i="1" dirty="0" smtClean="0"/>
            <a:t> </a:t>
          </a:r>
          <a:r>
            <a:rPr lang="en-US" sz="2000" i="1" dirty="0" smtClean="0"/>
            <a:t>handled</a:t>
          </a:r>
          <a:r>
            <a:rPr lang="id-ID" sz="2000" i="1" dirty="0" smtClean="0"/>
            <a:t> </a:t>
          </a:r>
          <a:r>
            <a:rPr lang="id-ID" sz="2000" dirty="0" smtClean="0"/>
            <a:t>(Pelatihan terhadap tingkat bahaya dari material yang ditangani)</a:t>
          </a:r>
          <a:endParaRPr lang="en-US" sz="2000" dirty="0" smtClean="0"/>
        </a:p>
      </dgm:t>
    </dgm:pt>
    <dgm:pt modelId="{CFDCDAD3-9BC8-4873-8132-87743A4354FC}" type="parTrans" cxnId="{A52D9F43-9F89-4BBA-B339-CD9F2FF3CEEF}">
      <dgm:prSet/>
      <dgm:spPr/>
      <dgm:t>
        <a:bodyPr/>
        <a:lstStyle/>
        <a:p>
          <a:endParaRPr lang="id-ID"/>
        </a:p>
      </dgm:t>
    </dgm:pt>
    <dgm:pt modelId="{EAF1761B-AED6-4FFF-8F3A-72666099F833}" type="sibTrans" cxnId="{A52D9F43-9F89-4BBA-B339-CD9F2FF3CEEF}">
      <dgm:prSet/>
      <dgm:spPr/>
      <dgm:t>
        <a:bodyPr/>
        <a:lstStyle/>
        <a:p>
          <a:endParaRPr lang="id-ID"/>
        </a:p>
      </dgm:t>
    </dgm:pt>
    <dgm:pt modelId="{52D0B99D-C133-427F-B2BD-ED3B8F10DACD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9</a:t>
          </a:r>
          <a:endParaRPr lang="en-US" dirty="0" smtClean="0"/>
        </a:p>
      </dgm:t>
    </dgm:pt>
    <dgm:pt modelId="{71A86880-E37E-4A51-B546-23FE1FC26F73}" type="parTrans" cxnId="{E6141CF8-B348-4E5B-AF96-8FF867E856CF}">
      <dgm:prSet/>
      <dgm:spPr/>
      <dgm:t>
        <a:bodyPr/>
        <a:lstStyle/>
        <a:p>
          <a:endParaRPr lang="id-ID"/>
        </a:p>
      </dgm:t>
    </dgm:pt>
    <dgm:pt modelId="{0020C2C5-A5FC-4E41-B8AC-1380E6288B7A}" type="sibTrans" cxnId="{E6141CF8-B348-4E5B-AF96-8FF867E856CF}">
      <dgm:prSet/>
      <dgm:spPr/>
      <dgm:t>
        <a:bodyPr/>
        <a:lstStyle/>
        <a:p>
          <a:endParaRPr lang="id-ID"/>
        </a:p>
      </dgm:t>
    </dgm:pt>
    <dgm:pt modelId="{708E4629-16EE-4BB1-805A-DB9B5B6D200F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Confirmation of adopting the concept of zero equipments accident</a:t>
          </a:r>
          <a:r>
            <a:rPr lang="id-ID" sz="2000" i="1" dirty="0" smtClean="0"/>
            <a:t> </a:t>
          </a:r>
          <a:r>
            <a:rPr lang="id-ID" sz="2000" dirty="0" smtClean="0"/>
            <a:t>(Penegasan terhadap penerapan konsep “</a:t>
          </a:r>
          <a:r>
            <a:rPr lang="en-US" sz="2000" dirty="0" smtClean="0"/>
            <a:t>zero equipments accident</a:t>
          </a:r>
          <a:r>
            <a:rPr lang="id-ID" sz="2000" dirty="0" smtClean="0"/>
            <a:t>”)</a:t>
          </a:r>
          <a:endParaRPr lang="en-US" sz="2000" dirty="0" smtClean="0"/>
        </a:p>
      </dgm:t>
    </dgm:pt>
    <dgm:pt modelId="{5A202C00-740F-47B1-96C8-475EB3EFE67A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12</a:t>
          </a:r>
          <a:endParaRPr lang="en-US" dirty="0" smtClean="0"/>
        </a:p>
      </dgm:t>
    </dgm:pt>
    <dgm:pt modelId="{22E6D6B7-B180-40EF-B9E0-7D853F33B368}" type="sibTrans" cxnId="{AF51A9A9-89D0-40F2-99F8-202E784007EF}">
      <dgm:prSet/>
      <dgm:spPr/>
      <dgm:t>
        <a:bodyPr/>
        <a:lstStyle/>
        <a:p>
          <a:endParaRPr lang="id-ID"/>
        </a:p>
      </dgm:t>
    </dgm:pt>
    <dgm:pt modelId="{986B2884-CE3E-45C4-BCE2-2DFDFB92FDC2}" type="parTrans" cxnId="{AF51A9A9-89D0-40F2-99F8-202E784007EF}">
      <dgm:prSet/>
      <dgm:spPr/>
      <dgm:t>
        <a:bodyPr/>
        <a:lstStyle/>
        <a:p>
          <a:endParaRPr lang="id-ID"/>
        </a:p>
      </dgm:t>
    </dgm:pt>
    <dgm:pt modelId="{BE6F0A9C-A223-4EBA-9CFF-372677824A6C}" type="sibTrans" cxnId="{2B9D3E56-BF31-4F71-9629-DE880ABDD9AD}">
      <dgm:prSet/>
      <dgm:spPr/>
      <dgm:t>
        <a:bodyPr/>
        <a:lstStyle/>
        <a:p>
          <a:endParaRPr lang="id-ID"/>
        </a:p>
      </dgm:t>
    </dgm:pt>
    <dgm:pt modelId="{5173CEBF-B157-4ECA-A885-F0BCE3235FA6}" type="parTrans" cxnId="{2B9D3E56-BF31-4F71-9629-DE880ABDD9AD}">
      <dgm:prSet/>
      <dgm:spPr/>
      <dgm:t>
        <a:bodyPr/>
        <a:lstStyle/>
        <a:p>
          <a:endParaRPr lang="id-ID"/>
        </a:p>
      </dgm:t>
    </dgm:pt>
    <dgm:pt modelId="{84340ABB-DC4F-4C44-9F4B-25ED3D498B63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Thoroughly ensuring traffic safety</a:t>
          </a:r>
          <a:r>
            <a:rPr lang="id-ID" sz="2000" i="1" dirty="0" smtClean="0"/>
            <a:t> </a:t>
          </a:r>
          <a:r>
            <a:rPr lang="id-ID" sz="2000" dirty="0" smtClean="0"/>
            <a:t>(Secara menyeluruh memastikan bahwa keselamatan lalu lintas operasi)</a:t>
          </a:r>
          <a:endParaRPr lang="en-US" sz="2000" dirty="0" smtClean="0"/>
        </a:p>
      </dgm:t>
    </dgm:pt>
    <dgm:pt modelId="{86C0652A-ED3E-426A-89D9-806344E870A9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11</a:t>
          </a:r>
          <a:endParaRPr lang="en-US" dirty="0" smtClean="0"/>
        </a:p>
      </dgm:t>
    </dgm:pt>
    <dgm:pt modelId="{55F2F373-8369-4803-A405-67A737E28FB5}" type="sibTrans" cxnId="{E7CBA6AC-C34F-431C-ADFE-56DB3A169458}">
      <dgm:prSet/>
      <dgm:spPr/>
      <dgm:t>
        <a:bodyPr/>
        <a:lstStyle/>
        <a:p>
          <a:endParaRPr lang="id-ID"/>
        </a:p>
      </dgm:t>
    </dgm:pt>
    <dgm:pt modelId="{A36BF877-DA46-4031-AAB2-4566DB256E74}" type="parTrans" cxnId="{E7CBA6AC-C34F-431C-ADFE-56DB3A169458}">
      <dgm:prSet/>
      <dgm:spPr/>
      <dgm:t>
        <a:bodyPr/>
        <a:lstStyle/>
        <a:p>
          <a:endParaRPr lang="id-ID"/>
        </a:p>
      </dgm:t>
    </dgm:pt>
    <dgm:pt modelId="{5925DCDC-0AD6-4C34-AE5E-F35C4D30B10E}" type="sibTrans" cxnId="{0A78AC0D-DE3D-4EF9-948D-396B40699FEF}">
      <dgm:prSet/>
      <dgm:spPr/>
      <dgm:t>
        <a:bodyPr/>
        <a:lstStyle/>
        <a:p>
          <a:endParaRPr lang="id-ID"/>
        </a:p>
      </dgm:t>
    </dgm:pt>
    <dgm:pt modelId="{6A9CE294-CA92-455D-8AA1-8229AD2F7A19}" type="parTrans" cxnId="{0A78AC0D-DE3D-4EF9-948D-396B40699FEF}">
      <dgm:prSet/>
      <dgm:spPr/>
      <dgm:t>
        <a:bodyPr/>
        <a:lstStyle/>
        <a:p>
          <a:endParaRPr lang="id-ID"/>
        </a:p>
      </dgm:t>
    </dgm:pt>
    <dgm:pt modelId="{27C80ACB-5AE9-4CC3-AD1A-140406DF1686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Supporting cooperative companies in</a:t>
          </a:r>
          <a:r>
            <a:rPr lang="id-ID" sz="2000" i="1" dirty="0" smtClean="0"/>
            <a:t> </a:t>
          </a:r>
          <a:r>
            <a:rPr lang="en-US" sz="2000" i="1" dirty="0" smtClean="0"/>
            <a:t>preventing labor accidents</a:t>
          </a:r>
          <a:r>
            <a:rPr lang="id-ID" sz="2000" i="1" dirty="0" smtClean="0"/>
            <a:t> </a:t>
          </a:r>
          <a:r>
            <a:rPr lang="id-ID" sz="2000" dirty="0" smtClean="0"/>
            <a:t>(Mendukung perusahaan dalam mencegah kecelakaan kerja)</a:t>
          </a:r>
          <a:endParaRPr lang="en-US" sz="2000" dirty="0" smtClean="0"/>
        </a:p>
      </dgm:t>
    </dgm:pt>
    <dgm:pt modelId="{301533F8-5025-4BB3-869E-38D358E6CE5C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10</a:t>
          </a:r>
          <a:endParaRPr lang="en-US" dirty="0" smtClean="0"/>
        </a:p>
      </dgm:t>
    </dgm:pt>
    <dgm:pt modelId="{CCB4D93D-F13C-4543-8011-ED03919C9F66}" type="sibTrans" cxnId="{B4DBDFAA-B55C-4C85-99BD-67867448EDA3}">
      <dgm:prSet/>
      <dgm:spPr/>
      <dgm:t>
        <a:bodyPr/>
        <a:lstStyle/>
        <a:p>
          <a:endParaRPr lang="id-ID"/>
        </a:p>
      </dgm:t>
    </dgm:pt>
    <dgm:pt modelId="{10B76D10-425C-41A2-8367-C476939C2528}" type="parTrans" cxnId="{B4DBDFAA-B55C-4C85-99BD-67867448EDA3}">
      <dgm:prSet/>
      <dgm:spPr/>
      <dgm:t>
        <a:bodyPr/>
        <a:lstStyle/>
        <a:p>
          <a:endParaRPr lang="id-ID"/>
        </a:p>
      </dgm:t>
    </dgm:pt>
    <dgm:pt modelId="{1E4C1B5C-6EEA-4B1E-9DC2-E465C9B4FE85}" type="sibTrans" cxnId="{83F4A03A-447D-4D1E-85F6-B4C446C85966}">
      <dgm:prSet/>
      <dgm:spPr/>
      <dgm:t>
        <a:bodyPr/>
        <a:lstStyle/>
        <a:p>
          <a:endParaRPr lang="id-ID"/>
        </a:p>
      </dgm:t>
    </dgm:pt>
    <dgm:pt modelId="{371881CA-C494-47BC-93AE-BE86681669D1}" type="parTrans" cxnId="{83F4A03A-447D-4D1E-85F6-B4C446C85966}">
      <dgm:prSet/>
      <dgm:spPr/>
      <dgm:t>
        <a:bodyPr/>
        <a:lstStyle/>
        <a:p>
          <a:endParaRPr lang="id-ID"/>
        </a:p>
      </dgm:t>
    </dgm:pt>
    <dgm:pt modelId="{C99C996C-A091-4B66-87BA-CA5F29BEC75A}" type="pres">
      <dgm:prSet presAssocID="{1083AE99-72DA-433A-BB35-AA900D24D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4BD442-0116-45DD-B228-7F56878FDF3F}" type="pres">
      <dgm:prSet presAssocID="{52D0B99D-C133-427F-B2BD-ED3B8F10DACD}" presName="linNode" presStyleCnt="0"/>
      <dgm:spPr/>
      <dgm:t>
        <a:bodyPr/>
        <a:lstStyle/>
        <a:p>
          <a:endParaRPr lang="en-US"/>
        </a:p>
      </dgm:t>
    </dgm:pt>
    <dgm:pt modelId="{1B59D946-0D7C-45E4-8788-19009351410A}" type="pres">
      <dgm:prSet presAssocID="{52D0B99D-C133-427F-B2BD-ED3B8F10DACD}" presName="parentText" presStyleLbl="node1" presStyleIdx="0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B5638A-26E3-48BD-8615-2F2CDDAE744B}" type="pres">
      <dgm:prSet presAssocID="{52D0B99D-C133-427F-B2BD-ED3B8F10DACD}" presName="descendantText" presStyleLbl="alignAccFollowNode1" presStyleIdx="0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DCCC3A-B67F-4797-9947-D8EB4795FD37}" type="pres">
      <dgm:prSet presAssocID="{0020C2C5-A5FC-4E41-B8AC-1380E6288B7A}" presName="sp" presStyleCnt="0"/>
      <dgm:spPr/>
      <dgm:t>
        <a:bodyPr/>
        <a:lstStyle/>
        <a:p>
          <a:endParaRPr lang="en-US"/>
        </a:p>
      </dgm:t>
    </dgm:pt>
    <dgm:pt modelId="{FC60B7B7-0B3D-4594-8E3B-561B677A83DB}" type="pres">
      <dgm:prSet presAssocID="{301533F8-5025-4BB3-869E-38D358E6CE5C}" presName="linNode" presStyleCnt="0"/>
      <dgm:spPr/>
      <dgm:t>
        <a:bodyPr/>
        <a:lstStyle/>
        <a:p>
          <a:endParaRPr lang="en-US"/>
        </a:p>
      </dgm:t>
    </dgm:pt>
    <dgm:pt modelId="{A0217EC2-3767-4652-B3D0-F8658C903AA3}" type="pres">
      <dgm:prSet presAssocID="{301533F8-5025-4BB3-869E-38D358E6CE5C}" presName="parentText" presStyleLbl="node1" presStyleIdx="1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4A5343-CC9C-4F52-AF3E-B321714355CE}" type="pres">
      <dgm:prSet presAssocID="{301533F8-5025-4BB3-869E-38D358E6CE5C}" presName="descendantText" presStyleLbl="alignAccFollowNode1" presStyleIdx="1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AE1790-6FF6-4A96-AB3E-EE2EAB493152}" type="pres">
      <dgm:prSet presAssocID="{CCB4D93D-F13C-4543-8011-ED03919C9F66}" presName="sp" presStyleCnt="0"/>
      <dgm:spPr/>
      <dgm:t>
        <a:bodyPr/>
        <a:lstStyle/>
        <a:p>
          <a:endParaRPr lang="en-US"/>
        </a:p>
      </dgm:t>
    </dgm:pt>
    <dgm:pt modelId="{FE0DAE7A-B03D-4D31-9450-D76C2EA60EDB}" type="pres">
      <dgm:prSet presAssocID="{86C0652A-ED3E-426A-89D9-806344E870A9}" presName="linNode" presStyleCnt="0"/>
      <dgm:spPr/>
      <dgm:t>
        <a:bodyPr/>
        <a:lstStyle/>
        <a:p>
          <a:endParaRPr lang="en-US"/>
        </a:p>
      </dgm:t>
    </dgm:pt>
    <dgm:pt modelId="{8891B80D-073F-430B-A32E-3503CFD497B5}" type="pres">
      <dgm:prSet presAssocID="{86C0652A-ED3E-426A-89D9-806344E870A9}" presName="parentText" presStyleLbl="node1" presStyleIdx="2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9FC17F-16B9-4A92-8D0C-3D4ED7AA41B9}" type="pres">
      <dgm:prSet presAssocID="{86C0652A-ED3E-426A-89D9-806344E870A9}" presName="descendantText" presStyleLbl="alignAccFollowNode1" presStyleIdx="2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F5EF39-EFB7-4657-ABDB-B0AAF850729A}" type="pres">
      <dgm:prSet presAssocID="{55F2F373-8369-4803-A405-67A737E28FB5}" presName="sp" presStyleCnt="0"/>
      <dgm:spPr/>
      <dgm:t>
        <a:bodyPr/>
        <a:lstStyle/>
        <a:p>
          <a:endParaRPr lang="en-US"/>
        </a:p>
      </dgm:t>
    </dgm:pt>
    <dgm:pt modelId="{FC26B148-0766-4943-A65F-DD71482BDEAF}" type="pres">
      <dgm:prSet presAssocID="{5A202C00-740F-47B1-96C8-475EB3EFE67A}" presName="linNode" presStyleCnt="0"/>
      <dgm:spPr/>
      <dgm:t>
        <a:bodyPr/>
        <a:lstStyle/>
        <a:p>
          <a:endParaRPr lang="en-US"/>
        </a:p>
      </dgm:t>
    </dgm:pt>
    <dgm:pt modelId="{3436F576-D06F-4312-A6A7-483DD2985A60}" type="pres">
      <dgm:prSet presAssocID="{5A202C00-740F-47B1-96C8-475EB3EFE67A}" presName="parentText" presStyleLbl="node1" presStyleIdx="3" presStyleCnt="4" custScaleX="33539" custScaleY="13333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295E05-FBC8-4814-BCF8-4830E203355A}" type="pres">
      <dgm:prSet presAssocID="{5A202C00-740F-47B1-96C8-475EB3EFE67A}" presName="descendantText" presStyleLbl="alignAccFollowNode1" presStyleIdx="3" presStyleCnt="4" custScaleX="138925" custScaleY="1333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51A9A9-89D0-40F2-99F8-202E784007EF}" srcId="{1083AE99-72DA-433A-BB35-AA900D24D476}" destId="{5A202C00-740F-47B1-96C8-475EB3EFE67A}" srcOrd="3" destOrd="0" parTransId="{986B2884-CE3E-45C4-BCE2-2DFDFB92FDC2}" sibTransId="{22E6D6B7-B180-40EF-B9E0-7D853F33B368}"/>
    <dgm:cxn modelId="{5C242069-5CE4-4B12-AC62-80F0ED6DFAFC}" type="presOf" srcId="{1083AE99-72DA-433A-BB35-AA900D24D476}" destId="{C99C996C-A091-4B66-87BA-CA5F29BEC75A}" srcOrd="0" destOrd="0" presId="urn:microsoft.com/office/officeart/2005/8/layout/vList5"/>
    <dgm:cxn modelId="{E7CBA6AC-C34F-431C-ADFE-56DB3A169458}" srcId="{1083AE99-72DA-433A-BB35-AA900D24D476}" destId="{86C0652A-ED3E-426A-89D9-806344E870A9}" srcOrd="2" destOrd="0" parTransId="{A36BF877-DA46-4031-AAB2-4566DB256E74}" sibTransId="{55F2F373-8369-4803-A405-67A737E28FB5}"/>
    <dgm:cxn modelId="{83F4A03A-447D-4D1E-85F6-B4C446C85966}" srcId="{301533F8-5025-4BB3-869E-38D358E6CE5C}" destId="{27C80ACB-5AE9-4CC3-AD1A-140406DF1686}" srcOrd="0" destOrd="0" parTransId="{371881CA-C494-47BC-93AE-BE86681669D1}" sibTransId="{1E4C1B5C-6EEA-4B1E-9DC2-E465C9B4FE85}"/>
    <dgm:cxn modelId="{8BFD0657-CA4A-40AB-BF62-340E469BAF33}" type="presOf" srcId="{708E4629-16EE-4BB1-805A-DB9B5B6D200F}" destId="{02295E05-FBC8-4814-BCF8-4830E203355A}" srcOrd="0" destOrd="0" presId="urn:microsoft.com/office/officeart/2005/8/layout/vList5"/>
    <dgm:cxn modelId="{EB28D107-03AD-4FA4-A268-D7410538EA9F}" type="presOf" srcId="{5A202C00-740F-47B1-96C8-475EB3EFE67A}" destId="{3436F576-D06F-4312-A6A7-483DD2985A60}" srcOrd="0" destOrd="0" presId="urn:microsoft.com/office/officeart/2005/8/layout/vList5"/>
    <dgm:cxn modelId="{B4DBDFAA-B55C-4C85-99BD-67867448EDA3}" srcId="{1083AE99-72DA-433A-BB35-AA900D24D476}" destId="{301533F8-5025-4BB3-869E-38D358E6CE5C}" srcOrd="1" destOrd="0" parTransId="{10B76D10-425C-41A2-8367-C476939C2528}" sibTransId="{CCB4D93D-F13C-4543-8011-ED03919C9F66}"/>
    <dgm:cxn modelId="{FDFFA744-F3A7-4CEC-A30E-A37D30FF5B86}" type="presOf" srcId="{86C0652A-ED3E-426A-89D9-806344E870A9}" destId="{8891B80D-073F-430B-A32E-3503CFD497B5}" srcOrd="0" destOrd="0" presId="urn:microsoft.com/office/officeart/2005/8/layout/vList5"/>
    <dgm:cxn modelId="{D952F113-DAD5-418D-BC8D-6EED1D7725C6}" type="presOf" srcId="{84340ABB-DC4F-4C44-9F4B-25ED3D498B63}" destId="{199FC17F-16B9-4A92-8D0C-3D4ED7AA41B9}" srcOrd="0" destOrd="0" presId="urn:microsoft.com/office/officeart/2005/8/layout/vList5"/>
    <dgm:cxn modelId="{E6141CF8-B348-4E5B-AF96-8FF867E856CF}" srcId="{1083AE99-72DA-433A-BB35-AA900D24D476}" destId="{52D0B99D-C133-427F-B2BD-ED3B8F10DACD}" srcOrd="0" destOrd="0" parTransId="{71A86880-E37E-4A51-B546-23FE1FC26F73}" sibTransId="{0020C2C5-A5FC-4E41-B8AC-1380E6288B7A}"/>
    <dgm:cxn modelId="{0A78AC0D-DE3D-4EF9-948D-396B40699FEF}" srcId="{86C0652A-ED3E-426A-89D9-806344E870A9}" destId="{84340ABB-DC4F-4C44-9F4B-25ED3D498B63}" srcOrd="0" destOrd="0" parTransId="{6A9CE294-CA92-455D-8AA1-8229AD2F7A19}" sibTransId="{5925DCDC-0AD6-4C34-AE5E-F35C4D30B10E}"/>
    <dgm:cxn modelId="{E4459D7F-23EC-4512-8EF1-6D49B89C3F70}" type="presOf" srcId="{52D0B99D-C133-427F-B2BD-ED3B8F10DACD}" destId="{1B59D946-0D7C-45E4-8788-19009351410A}" srcOrd="0" destOrd="0" presId="urn:microsoft.com/office/officeart/2005/8/layout/vList5"/>
    <dgm:cxn modelId="{A52D9F43-9F89-4BBA-B339-CD9F2FF3CEEF}" srcId="{52D0B99D-C133-427F-B2BD-ED3B8F10DACD}" destId="{69ABEA9E-3E19-467E-B272-CB8D408AF240}" srcOrd="0" destOrd="0" parTransId="{CFDCDAD3-9BC8-4873-8132-87743A4354FC}" sibTransId="{EAF1761B-AED6-4FFF-8F3A-72666099F833}"/>
    <dgm:cxn modelId="{FB180EA4-519A-40E0-BE49-EEAEB785E566}" type="presOf" srcId="{69ABEA9E-3E19-467E-B272-CB8D408AF240}" destId="{6BB5638A-26E3-48BD-8615-2F2CDDAE744B}" srcOrd="0" destOrd="0" presId="urn:microsoft.com/office/officeart/2005/8/layout/vList5"/>
    <dgm:cxn modelId="{2B9D3E56-BF31-4F71-9629-DE880ABDD9AD}" srcId="{5A202C00-740F-47B1-96C8-475EB3EFE67A}" destId="{708E4629-16EE-4BB1-805A-DB9B5B6D200F}" srcOrd="0" destOrd="0" parTransId="{5173CEBF-B157-4ECA-A885-F0BCE3235FA6}" sibTransId="{BE6F0A9C-A223-4EBA-9CFF-372677824A6C}"/>
    <dgm:cxn modelId="{09CB0726-1429-470D-B4C9-CA85E7E357D4}" type="presOf" srcId="{27C80ACB-5AE9-4CC3-AD1A-140406DF1686}" destId="{674A5343-CC9C-4F52-AF3E-B321714355CE}" srcOrd="0" destOrd="0" presId="urn:microsoft.com/office/officeart/2005/8/layout/vList5"/>
    <dgm:cxn modelId="{F9372C83-6838-4528-8CAF-ECBFC7A8B753}" type="presOf" srcId="{301533F8-5025-4BB3-869E-38D358E6CE5C}" destId="{A0217EC2-3767-4652-B3D0-F8658C903AA3}" srcOrd="0" destOrd="0" presId="urn:microsoft.com/office/officeart/2005/8/layout/vList5"/>
    <dgm:cxn modelId="{E1E7E0B4-FE8F-4F05-AE49-64AF156C770B}" type="presParOf" srcId="{C99C996C-A091-4B66-87BA-CA5F29BEC75A}" destId="{724BD442-0116-45DD-B228-7F56878FDF3F}" srcOrd="0" destOrd="0" presId="urn:microsoft.com/office/officeart/2005/8/layout/vList5"/>
    <dgm:cxn modelId="{51DA58C6-A97D-4AB2-A2C8-DD97CB432F88}" type="presParOf" srcId="{724BD442-0116-45DD-B228-7F56878FDF3F}" destId="{1B59D946-0D7C-45E4-8788-19009351410A}" srcOrd="0" destOrd="0" presId="urn:microsoft.com/office/officeart/2005/8/layout/vList5"/>
    <dgm:cxn modelId="{3DE19E8E-74E1-4CBE-99AC-76E8D6E7E298}" type="presParOf" srcId="{724BD442-0116-45DD-B228-7F56878FDF3F}" destId="{6BB5638A-26E3-48BD-8615-2F2CDDAE744B}" srcOrd="1" destOrd="0" presId="urn:microsoft.com/office/officeart/2005/8/layout/vList5"/>
    <dgm:cxn modelId="{8886F393-A012-4167-8EBA-4A9845D27888}" type="presParOf" srcId="{C99C996C-A091-4B66-87BA-CA5F29BEC75A}" destId="{33DCCC3A-B67F-4797-9947-D8EB4795FD37}" srcOrd="1" destOrd="0" presId="urn:microsoft.com/office/officeart/2005/8/layout/vList5"/>
    <dgm:cxn modelId="{511CB5A9-AA3E-446D-A5F7-E716E7970722}" type="presParOf" srcId="{C99C996C-A091-4B66-87BA-CA5F29BEC75A}" destId="{FC60B7B7-0B3D-4594-8E3B-561B677A83DB}" srcOrd="2" destOrd="0" presId="urn:microsoft.com/office/officeart/2005/8/layout/vList5"/>
    <dgm:cxn modelId="{0BF43432-383B-4401-B800-2300E6EBC03C}" type="presParOf" srcId="{FC60B7B7-0B3D-4594-8E3B-561B677A83DB}" destId="{A0217EC2-3767-4652-B3D0-F8658C903AA3}" srcOrd="0" destOrd="0" presId="urn:microsoft.com/office/officeart/2005/8/layout/vList5"/>
    <dgm:cxn modelId="{CE77586F-9732-4751-B732-B79ADF5F81B3}" type="presParOf" srcId="{FC60B7B7-0B3D-4594-8E3B-561B677A83DB}" destId="{674A5343-CC9C-4F52-AF3E-B321714355CE}" srcOrd="1" destOrd="0" presId="urn:microsoft.com/office/officeart/2005/8/layout/vList5"/>
    <dgm:cxn modelId="{8DAE4C9E-F3BE-4C30-B8F1-FC989AAEA96C}" type="presParOf" srcId="{C99C996C-A091-4B66-87BA-CA5F29BEC75A}" destId="{57AE1790-6FF6-4A96-AB3E-EE2EAB493152}" srcOrd="3" destOrd="0" presId="urn:microsoft.com/office/officeart/2005/8/layout/vList5"/>
    <dgm:cxn modelId="{28A90EF9-DF45-4C98-BB85-744EA4FD184D}" type="presParOf" srcId="{C99C996C-A091-4B66-87BA-CA5F29BEC75A}" destId="{FE0DAE7A-B03D-4D31-9450-D76C2EA60EDB}" srcOrd="4" destOrd="0" presId="urn:microsoft.com/office/officeart/2005/8/layout/vList5"/>
    <dgm:cxn modelId="{FFFCDACF-364A-40D2-8669-2CB6F3F9997F}" type="presParOf" srcId="{FE0DAE7A-B03D-4D31-9450-D76C2EA60EDB}" destId="{8891B80D-073F-430B-A32E-3503CFD497B5}" srcOrd="0" destOrd="0" presId="urn:microsoft.com/office/officeart/2005/8/layout/vList5"/>
    <dgm:cxn modelId="{0F6AB0A7-531E-4DCE-BB95-1E31FD721138}" type="presParOf" srcId="{FE0DAE7A-B03D-4D31-9450-D76C2EA60EDB}" destId="{199FC17F-16B9-4A92-8D0C-3D4ED7AA41B9}" srcOrd="1" destOrd="0" presId="urn:microsoft.com/office/officeart/2005/8/layout/vList5"/>
    <dgm:cxn modelId="{D5E9C272-F775-48DD-AEE6-2BE9795773F1}" type="presParOf" srcId="{C99C996C-A091-4B66-87BA-CA5F29BEC75A}" destId="{9CF5EF39-EFB7-4657-ABDB-B0AAF850729A}" srcOrd="5" destOrd="0" presId="urn:microsoft.com/office/officeart/2005/8/layout/vList5"/>
    <dgm:cxn modelId="{6227BD64-2477-4B35-947E-B242B36394FB}" type="presParOf" srcId="{C99C996C-A091-4B66-87BA-CA5F29BEC75A}" destId="{FC26B148-0766-4943-A65F-DD71482BDEAF}" srcOrd="6" destOrd="0" presId="urn:microsoft.com/office/officeart/2005/8/layout/vList5"/>
    <dgm:cxn modelId="{C2605253-7E5A-4CDA-A0D5-60CFB98D6280}" type="presParOf" srcId="{FC26B148-0766-4943-A65F-DD71482BDEAF}" destId="{3436F576-D06F-4312-A6A7-483DD2985A60}" srcOrd="0" destOrd="0" presId="urn:microsoft.com/office/officeart/2005/8/layout/vList5"/>
    <dgm:cxn modelId="{2599612B-A03F-4475-81E5-C2107CEE3EA9}" type="presParOf" srcId="{FC26B148-0766-4943-A65F-DD71482BDEAF}" destId="{02295E05-FBC8-4814-BCF8-4830E20335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83AE99-72DA-433A-BB35-AA900D24D47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9ABEA9E-3E19-467E-B272-CB8D408AF240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Early detection of abnormalities during equipment operation</a:t>
          </a:r>
          <a:r>
            <a:rPr lang="id-ID" sz="2000" i="1" dirty="0" smtClean="0"/>
            <a:t> </a:t>
          </a:r>
          <a:r>
            <a:rPr lang="id-ID" sz="2000" dirty="0" smtClean="0"/>
            <a:t>(Deteksi dini ketidaknormalan peralatan selama operasi)</a:t>
          </a:r>
          <a:endParaRPr lang="en-US" sz="2000" dirty="0" smtClean="0"/>
        </a:p>
      </dgm:t>
    </dgm:pt>
    <dgm:pt modelId="{CFDCDAD3-9BC8-4873-8132-87743A4354FC}" type="parTrans" cxnId="{A52D9F43-9F89-4BBA-B339-CD9F2FF3CEEF}">
      <dgm:prSet/>
      <dgm:spPr/>
      <dgm:t>
        <a:bodyPr/>
        <a:lstStyle/>
        <a:p>
          <a:endParaRPr lang="id-ID"/>
        </a:p>
      </dgm:t>
    </dgm:pt>
    <dgm:pt modelId="{EAF1761B-AED6-4FFF-8F3A-72666099F833}" type="sibTrans" cxnId="{A52D9F43-9F89-4BBA-B339-CD9F2FF3CEEF}">
      <dgm:prSet/>
      <dgm:spPr/>
      <dgm:t>
        <a:bodyPr/>
        <a:lstStyle/>
        <a:p>
          <a:endParaRPr lang="id-ID"/>
        </a:p>
      </dgm:t>
    </dgm:pt>
    <dgm:pt modelId="{52D0B99D-C133-427F-B2BD-ED3B8F10DACD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13</a:t>
          </a:r>
          <a:endParaRPr lang="en-US" dirty="0" smtClean="0"/>
        </a:p>
      </dgm:t>
    </dgm:pt>
    <dgm:pt modelId="{71A86880-E37E-4A51-B546-23FE1FC26F73}" type="parTrans" cxnId="{E6141CF8-B348-4E5B-AF96-8FF867E856CF}">
      <dgm:prSet/>
      <dgm:spPr/>
      <dgm:t>
        <a:bodyPr/>
        <a:lstStyle/>
        <a:p>
          <a:endParaRPr lang="id-ID"/>
        </a:p>
      </dgm:t>
    </dgm:pt>
    <dgm:pt modelId="{0020C2C5-A5FC-4E41-B8AC-1380E6288B7A}" type="sibTrans" cxnId="{E6141CF8-B348-4E5B-AF96-8FF867E856CF}">
      <dgm:prSet/>
      <dgm:spPr/>
      <dgm:t>
        <a:bodyPr/>
        <a:lstStyle/>
        <a:p>
          <a:endParaRPr lang="id-ID"/>
        </a:p>
      </dgm:t>
    </dgm:pt>
    <dgm:pt modelId="{708E4629-16EE-4BB1-805A-DB9B5B6D200F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Maintenance technology ensuring zero forced deterioration</a:t>
          </a:r>
          <a:r>
            <a:rPr lang="id-ID" sz="2000" i="1" dirty="0" smtClean="0"/>
            <a:t> </a:t>
          </a:r>
          <a:r>
            <a:rPr lang="id-ID" sz="2000" dirty="0" smtClean="0"/>
            <a:t>(Memastikan pemeliharaan teknologi agar tidak ada kerusakan)</a:t>
          </a:r>
          <a:endParaRPr lang="en-US" sz="2000" dirty="0" smtClean="0"/>
        </a:p>
      </dgm:t>
    </dgm:pt>
    <dgm:pt modelId="{5A202C00-740F-47B1-96C8-475EB3EFE67A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16</a:t>
          </a:r>
          <a:endParaRPr lang="en-US" dirty="0" smtClean="0"/>
        </a:p>
      </dgm:t>
    </dgm:pt>
    <dgm:pt modelId="{22E6D6B7-B180-40EF-B9E0-7D853F33B368}" type="sibTrans" cxnId="{AF51A9A9-89D0-40F2-99F8-202E784007EF}">
      <dgm:prSet/>
      <dgm:spPr/>
      <dgm:t>
        <a:bodyPr/>
        <a:lstStyle/>
        <a:p>
          <a:endParaRPr lang="id-ID"/>
        </a:p>
      </dgm:t>
    </dgm:pt>
    <dgm:pt modelId="{986B2884-CE3E-45C4-BCE2-2DFDFB92FDC2}" type="parTrans" cxnId="{AF51A9A9-89D0-40F2-99F8-202E784007EF}">
      <dgm:prSet/>
      <dgm:spPr/>
      <dgm:t>
        <a:bodyPr/>
        <a:lstStyle/>
        <a:p>
          <a:endParaRPr lang="id-ID"/>
        </a:p>
      </dgm:t>
    </dgm:pt>
    <dgm:pt modelId="{BE6F0A9C-A223-4EBA-9CFF-372677824A6C}" type="sibTrans" cxnId="{2B9D3E56-BF31-4F71-9629-DE880ABDD9AD}">
      <dgm:prSet/>
      <dgm:spPr/>
      <dgm:t>
        <a:bodyPr/>
        <a:lstStyle/>
        <a:p>
          <a:endParaRPr lang="id-ID"/>
        </a:p>
      </dgm:t>
    </dgm:pt>
    <dgm:pt modelId="{5173CEBF-B157-4ECA-A885-F0BCE3235FA6}" type="parTrans" cxnId="{2B9D3E56-BF31-4F71-9629-DE880ABDD9AD}">
      <dgm:prSet/>
      <dgm:spPr/>
      <dgm:t>
        <a:bodyPr/>
        <a:lstStyle/>
        <a:p>
          <a:endParaRPr lang="id-ID"/>
        </a:p>
      </dgm:t>
    </dgm:pt>
    <dgm:pt modelId="{84340ABB-DC4F-4C44-9F4B-25ED3D498B63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Countermeasures for latent shortcomings of</a:t>
          </a:r>
          <a:r>
            <a:rPr lang="id-ID" sz="2000" i="1" dirty="0" smtClean="0"/>
            <a:t> </a:t>
          </a:r>
          <a:r>
            <a:rPr lang="en-US" sz="2000" i="1" dirty="0" smtClean="0"/>
            <a:t>equipment</a:t>
          </a:r>
          <a:r>
            <a:rPr lang="id-ID" sz="2000" i="1" dirty="0" smtClean="0"/>
            <a:t> </a:t>
          </a:r>
          <a:r>
            <a:rPr lang="id-ID" sz="2000" dirty="0" smtClean="0"/>
            <a:t>(Penanggulangan terhadap kelemahan tersembunyi dari peralatan)</a:t>
          </a:r>
          <a:endParaRPr lang="en-US" sz="2000" dirty="0" smtClean="0"/>
        </a:p>
      </dgm:t>
    </dgm:pt>
    <dgm:pt modelId="{86C0652A-ED3E-426A-89D9-806344E870A9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15</a:t>
          </a:r>
          <a:endParaRPr lang="en-US" dirty="0" smtClean="0"/>
        </a:p>
      </dgm:t>
    </dgm:pt>
    <dgm:pt modelId="{55F2F373-8369-4803-A405-67A737E28FB5}" type="sibTrans" cxnId="{E7CBA6AC-C34F-431C-ADFE-56DB3A169458}">
      <dgm:prSet/>
      <dgm:spPr/>
      <dgm:t>
        <a:bodyPr/>
        <a:lstStyle/>
        <a:p>
          <a:endParaRPr lang="id-ID"/>
        </a:p>
      </dgm:t>
    </dgm:pt>
    <dgm:pt modelId="{A36BF877-DA46-4031-AAB2-4566DB256E74}" type="parTrans" cxnId="{E7CBA6AC-C34F-431C-ADFE-56DB3A169458}">
      <dgm:prSet/>
      <dgm:spPr/>
      <dgm:t>
        <a:bodyPr/>
        <a:lstStyle/>
        <a:p>
          <a:endParaRPr lang="id-ID"/>
        </a:p>
      </dgm:t>
    </dgm:pt>
    <dgm:pt modelId="{5925DCDC-0AD6-4C34-AE5E-F35C4D30B10E}" type="sibTrans" cxnId="{0A78AC0D-DE3D-4EF9-948D-396B40699FEF}">
      <dgm:prSet/>
      <dgm:spPr/>
      <dgm:t>
        <a:bodyPr/>
        <a:lstStyle/>
        <a:p>
          <a:endParaRPr lang="id-ID"/>
        </a:p>
      </dgm:t>
    </dgm:pt>
    <dgm:pt modelId="{6A9CE294-CA92-455D-8AA1-8229AD2F7A19}" type="parTrans" cxnId="{0A78AC0D-DE3D-4EF9-948D-396B40699FEF}">
      <dgm:prSet/>
      <dgm:spPr/>
      <dgm:t>
        <a:bodyPr/>
        <a:lstStyle/>
        <a:p>
          <a:endParaRPr lang="id-ID"/>
        </a:p>
      </dgm:t>
    </dgm:pt>
    <dgm:pt modelId="{27C80ACB-5AE9-4CC3-AD1A-140406DF1686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Evaluation and improvement of safety </a:t>
          </a:r>
          <a:r>
            <a:rPr lang="id-ID" sz="2000" i="1" dirty="0" smtClean="0"/>
            <a:t> </a:t>
          </a:r>
          <a:r>
            <a:rPr lang="id-ID" sz="2000" dirty="0" smtClean="0"/>
            <a:t>(Evaluasi dan perbaikan dari keselamatan)</a:t>
          </a:r>
          <a:endParaRPr lang="en-US" sz="2000" dirty="0" smtClean="0"/>
        </a:p>
      </dgm:t>
    </dgm:pt>
    <dgm:pt modelId="{301533F8-5025-4BB3-869E-38D358E6CE5C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14</a:t>
          </a:r>
          <a:endParaRPr lang="en-US" dirty="0" smtClean="0"/>
        </a:p>
      </dgm:t>
    </dgm:pt>
    <dgm:pt modelId="{CCB4D93D-F13C-4543-8011-ED03919C9F66}" type="sibTrans" cxnId="{B4DBDFAA-B55C-4C85-99BD-67867448EDA3}">
      <dgm:prSet/>
      <dgm:spPr/>
      <dgm:t>
        <a:bodyPr/>
        <a:lstStyle/>
        <a:p>
          <a:endParaRPr lang="id-ID"/>
        </a:p>
      </dgm:t>
    </dgm:pt>
    <dgm:pt modelId="{10B76D10-425C-41A2-8367-C476939C2528}" type="parTrans" cxnId="{B4DBDFAA-B55C-4C85-99BD-67867448EDA3}">
      <dgm:prSet/>
      <dgm:spPr/>
      <dgm:t>
        <a:bodyPr/>
        <a:lstStyle/>
        <a:p>
          <a:endParaRPr lang="id-ID"/>
        </a:p>
      </dgm:t>
    </dgm:pt>
    <dgm:pt modelId="{1E4C1B5C-6EEA-4B1E-9DC2-E465C9B4FE85}" type="sibTrans" cxnId="{83F4A03A-447D-4D1E-85F6-B4C446C85966}">
      <dgm:prSet/>
      <dgm:spPr/>
      <dgm:t>
        <a:bodyPr/>
        <a:lstStyle/>
        <a:p>
          <a:endParaRPr lang="id-ID"/>
        </a:p>
      </dgm:t>
    </dgm:pt>
    <dgm:pt modelId="{371881CA-C494-47BC-93AE-BE86681669D1}" type="parTrans" cxnId="{83F4A03A-447D-4D1E-85F6-B4C446C85966}">
      <dgm:prSet/>
      <dgm:spPr/>
      <dgm:t>
        <a:bodyPr/>
        <a:lstStyle/>
        <a:p>
          <a:endParaRPr lang="id-ID"/>
        </a:p>
      </dgm:t>
    </dgm:pt>
    <dgm:pt modelId="{C99C996C-A091-4B66-87BA-CA5F29BEC75A}" type="pres">
      <dgm:prSet presAssocID="{1083AE99-72DA-433A-BB35-AA900D24D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4BD442-0116-45DD-B228-7F56878FDF3F}" type="pres">
      <dgm:prSet presAssocID="{52D0B99D-C133-427F-B2BD-ED3B8F10DACD}" presName="linNode" presStyleCnt="0"/>
      <dgm:spPr/>
      <dgm:t>
        <a:bodyPr/>
        <a:lstStyle/>
        <a:p>
          <a:endParaRPr lang="en-US"/>
        </a:p>
      </dgm:t>
    </dgm:pt>
    <dgm:pt modelId="{1B59D946-0D7C-45E4-8788-19009351410A}" type="pres">
      <dgm:prSet presAssocID="{52D0B99D-C133-427F-B2BD-ED3B8F10DACD}" presName="parentText" presStyleLbl="node1" presStyleIdx="0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B5638A-26E3-48BD-8615-2F2CDDAE744B}" type="pres">
      <dgm:prSet presAssocID="{52D0B99D-C133-427F-B2BD-ED3B8F10DACD}" presName="descendantText" presStyleLbl="alignAccFollowNode1" presStyleIdx="0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DCCC3A-B67F-4797-9947-D8EB4795FD37}" type="pres">
      <dgm:prSet presAssocID="{0020C2C5-A5FC-4E41-B8AC-1380E6288B7A}" presName="sp" presStyleCnt="0"/>
      <dgm:spPr/>
      <dgm:t>
        <a:bodyPr/>
        <a:lstStyle/>
        <a:p>
          <a:endParaRPr lang="en-US"/>
        </a:p>
      </dgm:t>
    </dgm:pt>
    <dgm:pt modelId="{FC60B7B7-0B3D-4594-8E3B-561B677A83DB}" type="pres">
      <dgm:prSet presAssocID="{301533F8-5025-4BB3-869E-38D358E6CE5C}" presName="linNode" presStyleCnt="0"/>
      <dgm:spPr/>
      <dgm:t>
        <a:bodyPr/>
        <a:lstStyle/>
        <a:p>
          <a:endParaRPr lang="en-US"/>
        </a:p>
      </dgm:t>
    </dgm:pt>
    <dgm:pt modelId="{A0217EC2-3767-4652-B3D0-F8658C903AA3}" type="pres">
      <dgm:prSet presAssocID="{301533F8-5025-4BB3-869E-38D358E6CE5C}" presName="parentText" presStyleLbl="node1" presStyleIdx="1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4A5343-CC9C-4F52-AF3E-B321714355CE}" type="pres">
      <dgm:prSet presAssocID="{301533F8-5025-4BB3-869E-38D358E6CE5C}" presName="descendantText" presStyleLbl="alignAccFollowNode1" presStyleIdx="1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AE1790-6FF6-4A96-AB3E-EE2EAB493152}" type="pres">
      <dgm:prSet presAssocID="{CCB4D93D-F13C-4543-8011-ED03919C9F66}" presName="sp" presStyleCnt="0"/>
      <dgm:spPr/>
      <dgm:t>
        <a:bodyPr/>
        <a:lstStyle/>
        <a:p>
          <a:endParaRPr lang="en-US"/>
        </a:p>
      </dgm:t>
    </dgm:pt>
    <dgm:pt modelId="{FE0DAE7A-B03D-4D31-9450-D76C2EA60EDB}" type="pres">
      <dgm:prSet presAssocID="{86C0652A-ED3E-426A-89D9-806344E870A9}" presName="linNode" presStyleCnt="0"/>
      <dgm:spPr/>
      <dgm:t>
        <a:bodyPr/>
        <a:lstStyle/>
        <a:p>
          <a:endParaRPr lang="en-US"/>
        </a:p>
      </dgm:t>
    </dgm:pt>
    <dgm:pt modelId="{8891B80D-073F-430B-A32E-3503CFD497B5}" type="pres">
      <dgm:prSet presAssocID="{86C0652A-ED3E-426A-89D9-806344E870A9}" presName="parentText" presStyleLbl="node1" presStyleIdx="2" presStyleCnt="4" custScaleX="33539" custScaleY="14315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9FC17F-16B9-4A92-8D0C-3D4ED7AA41B9}" type="pres">
      <dgm:prSet presAssocID="{86C0652A-ED3E-426A-89D9-806344E870A9}" presName="descendantText" presStyleLbl="alignAccFollowNode1" presStyleIdx="2" presStyleCnt="4" custScaleX="138925" custScaleY="1431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F5EF39-EFB7-4657-ABDB-B0AAF850729A}" type="pres">
      <dgm:prSet presAssocID="{55F2F373-8369-4803-A405-67A737E28FB5}" presName="sp" presStyleCnt="0"/>
      <dgm:spPr/>
      <dgm:t>
        <a:bodyPr/>
        <a:lstStyle/>
        <a:p>
          <a:endParaRPr lang="en-US"/>
        </a:p>
      </dgm:t>
    </dgm:pt>
    <dgm:pt modelId="{FC26B148-0766-4943-A65F-DD71482BDEAF}" type="pres">
      <dgm:prSet presAssocID="{5A202C00-740F-47B1-96C8-475EB3EFE67A}" presName="linNode" presStyleCnt="0"/>
      <dgm:spPr/>
      <dgm:t>
        <a:bodyPr/>
        <a:lstStyle/>
        <a:p>
          <a:endParaRPr lang="en-US"/>
        </a:p>
      </dgm:t>
    </dgm:pt>
    <dgm:pt modelId="{3436F576-D06F-4312-A6A7-483DD2985A60}" type="pres">
      <dgm:prSet presAssocID="{5A202C00-740F-47B1-96C8-475EB3EFE67A}" presName="parentText" presStyleLbl="node1" presStyleIdx="3" presStyleCnt="4" custScaleX="33539" custScaleY="14315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295E05-FBC8-4814-BCF8-4830E203355A}" type="pres">
      <dgm:prSet presAssocID="{5A202C00-740F-47B1-96C8-475EB3EFE67A}" presName="descendantText" presStyleLbl="alignAccFollowNode1" presStyleIdx="3" presStyleCnt="4" custScaleX="138925" custScaleY="1431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51A9A9-89D0-40F2-99F8-202E784007EF}" srcId="{1083AE99-72DA-433A-BB35-AA900D24D476}" destId="{5A202C00-740F-47B1-96C8-475EB3EFE67A}" srcOrd="3" destOrd="0" parTransId="{986B2884-CE3E-45C4-BCE2-2DFDFB92FDC2}" sibTransId="{22E6D6B7-B180-40EF-B9E0-7D853F33B368}"/>
    <dgm:cxn modelId="{2B61E6CC-73A2-444C-97E1-FF5E738F6B1B}" type="presOf" srcId="{69ABEA9E-3E19-467E-B272-CB8D408AF240}" destId="{6BB5638A-26E3-48BD-8615-2F2CDDAE744B}" srcOrd="0" destOrd="0" presId="urn:microsoft.com/office/officeart/2005/8/layout/vList5"/>
    <dgm:cxn modelId="{27BA8389-C738-4F76-917D-4E5510CF3B2F}" type="presOf" srcId="{27C80ACB-5AE9-4CC3-AD1A-140406DF1686}" destId="{674A5343-CC9C-4F52-AF3E-B321714355CE}" srcOrd="0" destOrd="0" presId="urn:microsoft.com/office/officeart/2005/8/layout/vList5"/>
    <dgm:cxn modelId="{F281E0C6-3A0B-4C60-9FB9-C9DA33547DFD}" type="presOf" srcId="{84340ABB-DC4F-4C44-9F4B-25ED3D498B63}" destId="{199FC17F-16B9-4A92-8D0C-3D4ED7AA41B9}" srcOrd="0" destOrd="0" presId="urn:microsoft.com/office/officeart/2005/8/layout/vList5"/>
    <dgm:cxn modelId="{E7CBA6AC-C34F-431C-ADFE-56DB3A169458}" srcId="{1083AE99-72DA-433A-BB35-AA900D24D476}" destId="{86C0652A-ED3E-426A-89D9-806344E870A9}" srcOrd="2" destOrd="0" parTransId="{A36BF877-DA46-4031-AAB2-4566DB256E74}" sibTransId="{55F2F373-8369-4803-A405-67A737E28FB5}"/>
    <dgm:cxn modelId="{83F4A03A-447D-4D1E-85F6-B4C446C85966}" srcId="{301533F8-5025-4BB3-869E-38D358E6CE5C}" destId="{27C80ACB-5AE9-4CC3-AD1A-140406DF1686}" srcOrd="0" destOrd="0" parTransId="{371881CA-C494-47BC-93AE-BE86681669D1}" sibTransId="{1E4C1B5C-6EEA-4B1E-9DC2-E465C9B4FE85}"/>
    <dgm:cxn modelId="{7EB0FFB8-26C4-4DB5-8D84-71E1CF711311}" type="presOf" srcId="{301533F8-5025-4BB3-869E-38D358E6CE5C}" destId="{A0217EC2-3767-4652-B3D0-F8658C903AA3}" srcOrd="0" destOrd="0" presId="urn:microsoft.com/office/officeart/2005/8/layout/vList5"/>
    <dgm:cxn modelId="{35BC5117-5588-4AC1-AA8E-2A28A2F6BD37}" type="presOf" srcId="{1083AE99-72DA-433A-BB35-AA900D24D476}" destId="{C99C996C-A091-4B66-87BA-CA5F29BEC75A}" srcOrd="0" destOrd="0" presId="urn:microsoft.com/office/officeart/2005/8/layout/vList5"/>
    <dgm:cxn modelId="{5AE7A6E9-7D86-41FC-921F-1FA82527D5AC}" type="presOf" srcId="{708E4629-16EE-4BB1-805A-DB9B5B6D200F}" destId="{02295E05-FBC8-4814-BCF8-4830E203355A}" srcOrd="0" destOrd="0" presId="urn:microsoft.com/office/officeart/2005/8/layout/vList5"/>
    <dgm:cxn modelId="{B4DBDFAA-B55C-4C85-99BD-67867448EDA3}" srcId="{1083AE99-72DA-433A-BB35-AA900D24D476}" destId="{301533F8-5025-4BB3-869E-38D358E6CE5C}" srcOrd="1" destOrd="0" parTransId="{10B76D10-425C-41A2-8367-C476939C2528}" sibTransId="{CCB4D93D-F13C-4543-8011-ED03919C9F66}"/>
    <dgm:cxn modelId="{259E7AE5-6A9A-4F0A-BE43-14824A8B71E4}" type="presOf" srcId="{5A202C00-740F-47B1-96C8-475EB3EFE67A}" destId="{3436F576-D06F-4312-A6A7-483DD2985A60}" srcOrd="0" destOrd="0" presId="urn:microsoft.com/office/officeart/2005/8/layout/vList5"/>
    <dgm:cxn modelId="{FF3C056E-C5B7-4EFF-A66A-4B8B32F40E58}" type="presOf" srcId="{52D0B99D-C133-427F-B2BD-ED3B8F10DACD}" destId="{1B59D946-0D7C-45E4-8788-19009351410A}" srcOrd="0" destOrd="0" presId="urn:microsoft.com/office/officeart/2005/8/layout/vList5"/>
    <dgm:cxn modelId="{E6141CF8-B348-4E5B-AF96-8FF867E856CF}" srcId="{1083AE99-72DA-433A-BB35-AA900D24D476}" destId="{52D0B99D-C133-427F-B2BD-ED3B8F10DACD}" srcOrd="0" destOrd="0" parTransId="{71A86880-E37E-4A51-B546-23FE1FC26F73}" sibTransId="{0020C2C5-A5FC-4E41-B8AC-1380E6288B7A}"/>
    <dgm:cxn modelId="{E0CB3272-BA45-431F-9014-F315275D2AC8}" type="presOf" srcId="{86C0652A-ED3E-426A-89D9-806344E870A9}" destId="{8891B80D-073F-430B-A32E-3503CFD497B5}" srcOrd="0" destOrd="0" presId="urn:microsoft.com/office/officeart/2005/8/layout/vList5"/>
    <dgm:cxn modelId="{0A78AC0D-DE3D-4EF9-948D-396B40699FEF}" srcId="{86C0652A-ED3E-426A-89D9-806344E870A9}" destId="{84340ABB-DC4F-4C44-9F4B-25ED3D498B63}" srcOrd="0" destOrd="0" parTransId="{6A9CE294-CA92-455D-8AA1-8229AD2F7A19}" sibTransId="{5925DCDC-0AD6-4C34-AE5E-F35C4D30B10E}"/>
    <dgm:cxn modelId="{A52D9F43-9F89-4BBA-B339-CD9F2FF3CEEF}" srcId="{52D0B99D-C133-427F-B2BD-ED3B8F10DACD}" destId="{69ABEA9E-3E19-467E-B272-CB8D408AF240}" srcOrd="0" destOrd="0" parTransId="{CFDCDAD3-9BC8-4873-8132-87743A4354FC}" sibTransId="{EAF1761B-AED6-4FFF-8F3A-72666099F833}"/>
    <dgm:cxn modelId="{2B9D3E56-BF31-4F71-9629-DE880ABDD9AD}" srcId="{5A202C00-740F-47B1-96C8-475EB3EFE67A}" destId="{708E4629-16EE-4BB1-805A-DB9B5B6D200F}" srcOrd="0" destOrd="0" parTransId="{5173CEBF-B157-4ECA-A885-F0BCE3235FA6}" sibTransId="{BE6F0A9C-A223-4EBA-9CFF-372677824A6C}"/>
    <dgm:cxn modelId="{01F17900-BAB8-4D56-8385-79D3F7FA2816}" type="presParOf" srcId="{C99C996C-A091-4B66-87BA-CA5F29BEC75A}" destId="{724BD442-0116-45DD-B228-7F56878FDF3F}" srcOrd="0" destOrd="0" presId="urn:microsoft.com/office/officeart/2005/8/layout/vList5"/>
    <dgm:cxn modelId="{33541DC0-BF9B-4F36-9D26-A9943D17FDDC}" type="presParOf" srcId="{724BD442-0116-45DD-B228-7F56878FDF3F}" destId="{1B59D946-0D7C-45E4-8788-19009351410A}" srcOrd="0" destOrd="0" presId="urn:microsoft.com/office/officeart/2005/8/layout/vList5"/>
    <dgm:cxn modelId="{A27433C3-6FB1-4122-917F-B275C75DF229}" type="presParOf" srcId="{724BD442-0116-45DD-B228-7F56878FDF3F}" destId="{6BB5638A-26E3-48BD-8615-2F2CDDAE744B}" srcOrd="1" destOrd="0" presId="urn:microsoft.com/office/officeart/2005/8/layout/vList5"/>
    <dgm:cxn modelId="{5EBFA4E9-2C56-4A28-9E9C-50AF4A1EDDDD}" type="presParOf" srcId="{C99C996C-A091-4B66-87BA-CA5F29BEC75A}" destId="{33DCCC3A-B67F-4797-9947-D8EB4795FD37}" srcOrd="1" destOrd="0" presId="urn:microsoft.com/office/officeart/2005/8/layout/vList5"/>
    <dgm:cxn modelId="{151D74E9-7383-4253-8D8D-A90F4BF762C4}" type="presParOf" srcId="{C99C996C-A091-4B66-87BA-CA5F29BEC75A}" destId="{FC60B7B7-0B3D-4594-8E3B-561B677A83DB}" srcOrd="2" destOrd="0" presId="urn:microsoft.com/office/officeart/2005/8/layout/vList5"/>
    <dgm:cxn modelId="{2DDACDBD-AC1C-4883-9FAF-63087730B313}" type="presParOf" srcId="{FC60B7B7-0B3D-4594-8E3B-561B677A83DB}" destId="{A0217EC2-3767-4652-B3D0-F8658C903AA3}" srcOrd="0" destOrd="0" presId="urn:microsoft.com/office/officeart/2005/8/layout/vList5"/>
    <dgm:cxn modelId="{E13D75F1-09EA-4FA0-A9DF-FEB6D715B8BE}" type="presParOf" srcId="{FC60B7B7-0B3D-4594-8E3B-561B677A83DB}" destId="{674A5343-CC9C-4F52-AF3E-B321714355CE}" srcOrd="1" destOrd="0" presId="urn:microsoft.com/office/officeart/2005/8/layout/vList5"/>
    <dgm:cxn modelId="{21369D87-3B22-43C6-9AFC-77D2AC1F300E}" type="presParOf" srcId="{C99C996C-A091-4B66-87BA-CA5F29BEC75A}" destId="{57AE1790-6FF6-4A96-AB3E-EE2EAB493152}" srcOrd="3" destOrd="0" presId="urn:microsoft.com/office/officeart/2005/8/layout/vList5"/>
    <dgm:cxn modelId="{FB135907-9233-469F-86A0-BCC445A57443}" type="presParOf" srcId="{C99C996C-A091-4B66-87BA-CA5F29BEC75A}" destId="{FE0DAE7A-B03D-4D31-9450-D76C2EA60EDB}" srcOrd="4" destOrd="0" presId="urn:microsoft.com/office/officeart/2005/8/layout/vList5"/>
    <dgm:cxn modelId="{C6679A32-A749-457C-BAB9-D43C58A00B2F}" type="presParOf" srcId="{FE0DAE7A-B03D-4D31-9450-D76C2EA60EDB}" destId="{8891B80D-073F-430B-A32E-3503CFD497B5}" srcOrd="0" destOrd="0" presId="urn:microsoft.com/office/officeart/2005/8/layout/vList5"/>
    <dgm:cxn modelId="{8ADA685D-E83E-4C1C-B407-B422E18FF36D}" type="presParOf" srcId="{FE0DAE7A-B03D-4D31-9450-D76C2EA60EDB}" destId="{199FC17F-16B9-4A92-8D0C-3D4ED7AA41B9}" srcOrd="1" destOrd="0" presId="urn:microsoft.com/office/officeart/2005/8/layout/vList5"/>
    <dgm:cxn modelId="{82589EDB-1E40-47B7-9075-2FA54D8BB6B4}" type="presParOf" srcId="{C99C996C-A091-4B66-87BA-CA5F29BEC75A}" destId="{9CF5EF39-EFB7-4657-ABDB-B0AAF850729A}" srcOrd="5" destOrd="0" presId="urn:microsoft.com/office/officeart/2005/8/layout/vList5"/>
    <dgm:cxn modelId="{DCC451BC-CB5E-41BA-8921-A109DCB1D2E5}" type="presParOf" srcId="{C99C996C-A091-4B66-87BA-CA5F29BEC75A}" destId="{FC26B148-0766-4943-A65F-DD71482BDEAF}" srcOrd="6" destOrd="0" presId="urn:microsoft.com/office/officeart/2005/8/layout/vList5"/>
    <dgm:cxn modelId="{5B0D8E86-585F-4D2B-815B-95292EFE2FC5}" type="presParOf" srcId="{FC26B148-0766-4943-A65F-DD71482BDEAF}" destId="{3436F576-D06F-4312-A6A7-483DD2985A60}" srcOrd="0" destOrd="0" presId="urn:microsoft.com/office/officeart/2005/8/layout/vList5"/>
    <dgm:cxn modelId="{71876464-2115-4B82-994B-8C4597AA5BDA}" type="presParOf" srcId="{FC26B148-0766-4943-A65F-DD71482BDEAF}" destId="{02295E05-FBC8-4814-BCF8-4830E20335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83AE99-72DA-433A-BB35-AA900D24D47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9ABEA9E-3E19-467E-B272-CB8D408AF240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Development of system evaluation technologies and adoption of necessary measures</a:t>
          </a:r>
          <a:r>
            <a:rPr lang="id-ID" sz="2000" i="1" dirty="0" smtClean="0"/>
            <a:t> </a:t>
          </a:r>
          <a:r>
            <a:rPr lang="id-ID" sz="2000" dirty="0" smtClean="0"/>
            <a:t>(Pengembangan teknologi sistem evaluasi dan penerapan dari langkah-langkah yang diperlukan)</a:t>
          </a:r>
          <a:endParaRPr lang="en-US" sz="2000" dirty="0" smtClean="0"/>
        </a:p>
      </dgm:t>
    </dgm:pt>
    <dgm:pt modelId="{CFDCDAD3-9BC8-4873-8132-87743A4354FC}" type="parTrans" cxnId="{A52D9F43-9F89-4BBA-B339-CD9F2FF3CEEF}">
      <dgm:prSet/>
      <dgm:spPr/>
      <dgm:t>
        <a:bodyPr/>
        <a:lstStyle/>
        <a:p>
          <a:endParaRPr lang="id-ID"/>
        </a:p>
      </dgm:t>
    </dgm:pt>
    <dgm:pt modelId="{EAF1761B-AED6-4FFF-8F3A-72666099F833}" type="sibTrans" cxnId="{A52D9F43-9F89-4BBA-B339-CD9F2FF3CEEF}">
      <dgm:prSet/>
      <dgm:spPr/>
      <dgm:t>
        <a:bodyPr/>
        <a:lstStyle/>
        <a:p>
          <a:endParaRPr lang="id-ID"/>
        </a:p>
      </dgm:t>
    </dgm:pt>
    <dgm:pt modelId="{52D0B99D-C133-427F-B2BD-ED3B8F10DACD}">
      <dgm:prSet/>
      <dgm:spPr/>
      <dgm:t>
        <a:bodyPr/>
        <a:lstStyle/>
        <a:p>
          <a:r>
            <a:rPr lang="id-ID" dirty="0" smtClean="0"/>
            <a:t>17</a:t>
          </a:r>
          <a:endParaRPr lang="en-US" dirty="0" smtClean="0"/>
        </a:p>
      </dgm:t>
    </dgm:pt>
    <dgm:pt modelId="{71A86880-E37E-4A51-B546-23FE1FC26F73}" type="parTrans" cxnId="{E6141CF8-B348-4E5B-AF96-8FF867E856CF}">
      <dgm:prSet/>
      <dgm:spPr/>
      <dgm:t>
        <a:bodyPr/>
        <a:lstStyle/>
        <a:p>
          <a:endParaRPr lang="id-ID"/>
        </a:p>
      </dgm:t>
    </dgm:pt>
    <dgm:pt modelId="{0020C2C5-A5FC-4E41-B8AC-1380E6288B7A}" type="sibTrans" cxnId="{E6141CF8-B348-4E5B-AF96-8FF867E856CF}">
      <dgm:prSet/>
      <dgm:spPr/>
      <dgm:t>
        <a:bodyPr/>
        <a:lstStyle/>
        <a:p>
          <a:endParaRPr lang="id-ID"/>
        </a:p>
      </dgm:t>
    </dgm:pt>
    <dgm:pt modelId="{708E4629-16EE-4BB1-805A-DB9B5B6D200F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Instituting and operating a safety commendation System</a:t>
          </a:r>
          <a:r>
            <a:rPr lang="id-ID" sz="2000" dirty="0" smtClean="0"/>
            <a:t> (Melembagakan dan mengoperasikan “S</a:t>
          </a:r>
          <a:r>
            <a:rPr lang="en-US" sz="2000" dirty="0" err="1" smtClean="0"/>
            <a:t>afety</a:t>
          </a:r>
          <a:r>
            <a:rPr lang="en-US" sz="2000" dirty="0" smtClean="0"/>
            <a:t> </a:t>
          </a:r>
          <a:r>
            <a:rPr lang="id-ID" sz="2000" dirty="0" smtClean="0"/>
            <a:t>C</a:t>
          </a:r>
          <a:r>
            <a:rPr lang="en-US" sz="2000" dirty="0" err="1" smtClean="0"/>
            <a:t>ommendation</a:t>
          </a:r>
          <a:r>
            <a:rPr lang="en-US" sz="2000" dirty="0" smtClean="0"/>
            <a:t> System</a:t>
          </a:r>
          <a:r>
            <a:rPr lang="id-ID" sz="2000" dirty="0" smtClean="0"/>
            <a:t>”)</a:t>
          </a:r>
          <a:endParaRPr lang="en-US" sz="2000" dirty="0" smtClean="0"/>
        </a:p>
      </dgm:t>
    </dgm:pt>
    <dgm:pt modelId="{5A202C00-740F-47B1-96C8-475EB3EFE67A}">
      <dgm:prSet/>
      <dgm:spPr/>
      <dgm:t>
        <a:bodyPr/>
        <a:lstStyle/>
        <a:p>
          <a:r>
            <a:rPr lang="id-ID" dirty="0" smtClean="0"/>
            <a:t>20</a:t>
          </a:r>
          <a:endParaRPr lang="en-US" dirty="0" smtClean="0"/>
        </a:p>
      </dgm:t>
    </dgm:pt>
    <dgm:pt modelId="{22E6D6B7-B180-40EF-B9E0-7D853F33B368}" type="sibTrans" cxnId="{AF51A9A9-89D0-40F2-99F8-202E784007EF}">
      <dgm:prSet/>
      <dgm:spPr/>
      <dgm:t>
        <a:bodyPr/>
        <a:lstStyle/>
        <a:p>
          <a:endParaRPr lang="id-ID"/>
        </a:p>
      </dgm:t>
    </dgm:pt>
    <dgm:pt modelId="{986B2884-CE3E-45C4-BCE2-2DFDFB92FDC2}" type="parTrans" cxnId="{AF51A9A9-89D0-40F2-99F8-202E784007EF}">
      <dgm:prSet/>
      <dgm:spPr/>
      <dgm:t>
        <a:bodyPr/>
        <a:lstStyle/>
        <a:p>
          <a:endParaRPr lang="id-ID"/>
        </a:p>
      </dgm:t>
    </dgm:pt>
    <dgm:pt modelId="{BE6F0A9C-A223-4EBA-9CFF-372677824A6C}" type="sibTrans" cxnId="{2B9D3E56-BF31-4F71-9629-DE880ABDD9AD}">
      <dgm:prSet/>
      <dgm:spPr/>
      <dgm:t>
        <a:bodyPr/>
        <a:lstStyle/>
        <a:p>
          <a:endParaRPr lang="id-ID"/>
        </a:p>
      </dgm:t>
    </dgm:pt>
    <dgm:pt modelId="{5173CEBF-B157-4ECA-A885-F0BCE3235FA6}" type="parTrans" cxnId="{2B9D3E56-BF31-4F71-9629-DE880ABDD9AD}">
      <dgm:prSet/>
      <dgm:spPr/>
      <dgm:t>
        <a:bodyPr/>
        <a:lstStyle/>
        <a:p>
          <a:endParaRPr lang="id-ID"/>
        </a:p>
      </dgm:t>
    </dgm:pt>
    <dgm:pt modelId="{84340ABB-DC4F-4C44-9F4B-25ED3D498B63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Establishing safety and environmental maintenance education setup</a:t>
          </a:r>
          <a:r>
            <a:rPr lang="id-ID" sz="2000" i="1" dirty="0" smtClean="0"/>
            <a:t> </a:t>
          </a:r>
          <a:r>
            <a:rPr lang="id-ID" sz="2000" dirty="0" smtClean="0"/>
            <a:t>(Membangun pendidikan keselamatan dan pemeliharaan lingkungan)</a:t>
          </a:r>
          <a:endParaRPr lang="en-US" sz="2000" dirty="0" smtClean="0"/>
        </a:p>
      </dgm:t>
    </dgm:pt>
    <dgm:pt modelId="{86C0652A-ED3E-426A-89D9-806344E870A9}">
      <dgm:prSet/>
      <dgm:spPr/>
      <dgm:t>
        <a:bodyPr/>
        <a:lstStyle/>
        <a:p>
          <a:r>
            <a:rPr lang="id-ID" dirty="0" smtClean="0"/>
            <a:t>19</a:t>
          </a:r>
          <a:endParaRPr lang="en-US" dirty="0" smtClean="0"/>
        </a:p>
      </dgm:t>
    </dgm:pt>
    <dgm:pt modelId="{55F2F373-8369-4803-A405-67A737E28FB5}" type="sibTrans" cxnId="{E7CBA6AC-C34F-431C-ADFE-56DB3A169458}">
      <dgm:prSet/>
      <dgm:spPr/>
      <dgm:t>
        <a:bodyPr/>
        <a:lstStyle/>
        <a:p>
          <a:endParaRPr lang="id-ID"/>
        </a:p>
      </dgm:t>
    </dgm:pt>
    <dgm:pt modelId="{A36BF877-DA46-4031-AAB2-4566DB256E74}" type="parTrans" cxnId="{E7CBA6AC-C34F-431C-ADFE-56DB3A169458}">
      <dgm:prSet/>
      <dgm:spPr/>
      <dgm:t>
        <a:bodyPr/>
        <a:lstStyle/>
        <a:p>
          <a:endParaRPr lang="id-ID"/>
        </a:p>
      </dgm:t>
    </dgm:pt>
    <dgm:pt modelId="{5925DCDC-0AD6-4C34-AE5E-F35C4D30B10E}" type="sibTrans" cxnId="{0A78AC0D-DE3D-4EF9-948D-396B40699FEF}">
      <dgm:prSet/>
      <dgm:spPr/>
      <dgm:t>
        <a:bodyPr/>
        <a:lstStyle/>
        <a:p>
          <a:endParaRPr lang="id-ID"/>
        </a:p>
      </dgm:t>
    </dgm:pt>
    <dgm:pt modelId="{6A9CE294-CA92-455D-8AA1-8229AD2F7A19}" type="parTrans" cxnId="{0A78AC0D-DE3D-4EF9-948D-396B40699FEF}">
      <dgm:prSet/>
      <dgm:spPr/>
      <dgm:t>
        <a:bodyPr/>
        <a:lstStyle/>
        <a:p>
          <a:endParaRPr lang="id-ID"/>
        </a:p>
      </dgm:t>
    </dgm:pt>
    <dgm:pt modelId="{27C80ACB-5AE9-4CC3-AD1A-140406DF1686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Simplification through the removal of unnecessary equipment or </a:t>
          </a:r>
          <a:r>
            <a:rPr lang="en-US" sz="2000" i="1" dirty="0" err="1" smtClean="0"/>
            <a:t>unrequired</a:t>
          </a:r>
          <a:r>
            <a:rPr lang="en-US" sz="2000" i="1" dirty="0" smtClean="0"/>
            <a:t> wiring</a:t>
          </a:r>
          <a:r>
            <a:rPr lang="id-ID" sz="2000" i="1" dirty="0" smtClean="0"/>
            <a:t> </a:t>
          </a:r>
          <a:r>
            <a:rPr lang="id-ID" sz="2000" dirty="0" smtClean="0"/>
            <a:t>(Penyederhanaan dengan menghilangkan peralatan dan kabel yang tidak dibutuhkan)</a:t>
          </a:r>
          <a:endParaRPr lang="en-US" sz="2000" dirty="0" smtClean="0"/>
        </a:p>
      </dgm:t>
    </dgm:pt>
    <dgm:pt modelId="{301533F8-5025-4BB3-869E-38D358E6CE5C}">
      <dgm:prSet/>
      <dgm:spPr/>
      <dgm:t>
        <a:bodyPr/>
        <a:lstStyle/>
        <a:p>
          <a:r>
            <a:rPr lang="id-ID" dirty="0" smtClean="0"/>
            <a:t>18</a:t>
          </a:r>
          <a:endParaRPr lang="en-US" dirty="0" smtClean="0"/>
        </a:p>
      </dgm:t>
    </dgm:pt>
    <dgm:pt modelId="{CCB4D93D-F13C-4543-8011-ED03919C9F66}" type="sibTrans" cxnId="{B4DBDFAA-B55C-4C85-99BD-67867448EDA3}">
      <dgm:prSet/>
      <dgm:spPr/>
      <dgm:t>
        <a:bodyPr/>
        <a:lstStyle/>
        <a:p>
          <a:endParaRPr lang="id-ID"/>
        </a:p>
      </dgm:t>
    </dgm:pt>
    <dgm:pt modelId="{10B76D10-425C-41A2-8367-C476939C2528}" type="parTrans" cxnId="{B4DBDFAA-B55C-4C85-99BD-67867448EDA3}">
      <dgm:prSet/>
      <dgm:spPr/>
      <dgm:t>
        <a:bodyPr/>
        <a:lstStyle/>
        <a:p>
          <a:endParaRPr lang="id-ID"/>
        </a:p>
      </dgm:t>
    </dgm:pt>
    <dgm:pt modelId="{1E4C1B5C-6EEA-4B1E-9DC2-E465C9B4FE85}" type="sibTrans" cxnId="{83F4A03A-447D-4D1E-85F6-B4C446C85966}">
      <dgm:prSet/>
      <dgm:spPr/>
      <dgm:t>
        <a:bodyPr/>
        <a:lstStyle/>
        <a:p>
          <a:endParaRPr lang="id-ID"/>
        </a:p>
      </dgm:t>
    </dgm:pt>
    <dgm:pt modelId="{371881CA-C494-47BC-93AE-BE86681669D1}" type="parTrans" cxnId="{83F4A03A-447D-4D1E-85F6-B4C446C85966}">
      <dgm:prSet/>
      <dgm:spPr/>
      <dgm:t>
        <a:bodyPr/>
        <a:lstStyle/>
        <a:p>
          <a:endParaRPr lang="id-ID"/>
        </a:p>
      </dgm:t>
    </dgm:pt>
    <dgm:pt modelId="{C99C996C-A091-4B66-87BA-CA5F29BEC75A}" type="pres">
      <dgm:prSet presAssocID="{1083AE99-72DA-433A-BB35-AA900D24D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4BD442-0116-45DD-B228-7F56878FDF3F}" type="pres">
      <dgm:prSet presAssocID="{52D0B99D-C133-427F-B2BD-ED3B8F10DACD}" presName="linNode" presStyleCnt="0"/>
      <dgm:spPr/>
      <dgm:t>
        <a:bodyPr/>
        <a:lstStyle/>
        <a:p>
          <a:endParaRPr lang="en-US"/>
        </a:p>
      </dgm:t>
    </dgm:pt>
    <dgm:pt modelId="{1B59D946-0D7C-45E4-8788-19009351410A}" type="pres">
      <dgm:prSet presAssocID="{52D0B99D-C133-427F-B2BD-ED3B8F10DACD}" presName="parentText" presStyleLbl="node1" presStyleIdx="0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B5638A-26E3-48BD-8615-2F2CDDAE744B}" type="pres">
      <dgm:prSet presAssocID="{52D0B99D-C133-427F-B2BD-ED3B8F10DACD}" presName="descendantText" presStyleLbl="alignAccFollowNode1" presStyleIdx="0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DCCC3A-B67F-4797-9947-D8EB4795FD37}" type="pres">
      <dgm:prSet presAssocID="{0020C2C5-A5FC-4E41-B8AC-1380E6288B7A}" presName="sp" presStyleCnt="0"/>
      <dgm:spPr/>
      <dgm:t>
        <a:bodyPr/>
        <a:lstStyle/>
        <a:p>
          <a:endParaRPr lang="en-US"/>
        </a:p>
      </dgm:t>
    </dgm:pt>
    <dgm:pt modelId="{FC60B7B7-0B3D-4594-8E3B-561B677A83DB}" type="pres">
      <dgm:prSet presAssocID="{301533F8-5025-4BB3-869E-38D358E6CE5C}" presName="linNode" presStyleCnt="0"/>
      <dgm:spPr/>
      <dgm:t>
        <a:bodyPr/>
        <a:lstStyle/>
        <a:p>
          <a:endParaRPr lang="en-US"/>
        </a:p>
      </dgm:t>
    </dgm:pt>
    <dgm:pt modelId="{A0217EC2-3767-4652-B3D0-F8658C903AA3}" type="pres">
      <dgm:prSet presAssocID="{301533F8-5025-4BB3-869E-38D358E6CE5C}" presName="parentText" presStyleLbl="node1" presStyleIdx="1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4A5343-CC9C-4F52-AF3E-B321714355CE}" type="pres">
      <dgm:prSet presAssocID="{301533F8-5025-4BB3-869E-38D358E6CE5C}" presName="descendantText" presStyleLbl="alignAccFollowNode1" presStyleIdx="1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AE1790-6FF6-4A96-AB3E-EE2EAB493152}" type="pres">
      <dgm:prSet presAssocID="{CCB4D93D-F13C-4543-8011-ED03919C9F66}" presName="sp" presStyleCnt="0"/>
      <dgm:spPr/>
      <dgm:t>
        <a:bodyPr/>
        <a:lstStyle/>
        <a:p>
          <a:endParaRPr lang="en-US"/>
        </a:p>
      </dgm:t>
    </dgm:pt>
    <dgm:pt modelId="{FE0DAE7A-B03D-4D31-9450-D76C2EA60EDB}" type="pres">
      <dgm:prSet presAssocID="{86C0652A-ED3E-426A-89D9-806344E870A9}" presName="linNode" presStyleCnt="0"/>
      <dgm:spPr/>
      <dgm:t>
        <a:bodyPr/>
        <a:lstStyle/>
        <a:p>
          <a:endParaRPr lang="en-US"/>
        </a:p>
      </dgm:t>
    </dgm:pt>
    <dgm:pt modelId="{8891B80D-073F-430B-A32E-3503CFD497B5}" type="pres">
      <dgm:prSet presAssocID="{86C0652A-ED3E-426A-89D9-806344E870A9}" presName="parentText" presStyleLbl="node1" presStyleIdx="2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9FC17F-16B9-4A92-8D0C-3D4ED7AA41B9}" type="pres">
      <dgm:prSet presAssocID="{86C0652A-ED3E-426A-89D9-806344E870A9}" presName="descendantText" presStyleLbl="alignAccFollowNode1" presStyleIdx="2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F5EF39-EFB7-4657-ABDB-B0AAF850729A}" type="pres">
      <dgm:prSet presAssocID="{55F2F373-8369-4803-A405-67A737E28FB5}" presName="sp" presStyleCnt="0"/>
      <dgm:spPr/>
      <dgm:t>
        <a:bodyPr/>
        <a:lstStyle/>
        <a:p>
          <a:endParaRPr lang="en-US"/>
        </a:p>
      </dgm:t>
    </dgm:pt>
    <dgm:pt modelId="{FC26B148-0766-4943-A65F-DD71482BDEAF}" type="pres">
      <dgm:prSet presAssocID="{5A202C00-740F-47B1-96C8-475EB3EFE67A}" presName="linNode" presStyleCnt="0"/>
      <dgm:spPr/>
      <dgm:t>
        <a:bodyPr/>
        <a:lstStyle/>
        <a:p>
          <a:endParaRPr lang="en-US"/>
        </a:p>
      </dgm:t>
    </dgm:pt>
    <dgm:pt modelId="{3436F576-D06F-4312-A6A7-483DD2985A60}" type="pres">
      <dgm:prSet presAssocID="{5A202C00-740F-47B1-96C8-475EB3EFE67A}" presName="parentText" presStyleLbl="node1" presStyleIdx="3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295E05-FBC8-4814-BCF8-4830E203355A}" type="pres">
      <dgm:prSet presAssocID="{5A202C00-740F-47B1-96C8-475EB3EFE67A}" presName="descendantText" presStyleLbl="alignAccFollowNode1" presStyleIdx="3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20EA05F-1181-4457-B8BA-BBD5BC5D13FD}" type="presOf" srcId="{301533F8-5025-4BB3-869E-38D358E6CE5C}" destId="{A0217EC2-3767-4652-B3D0-F8658C903AA3}" srcOrd="0" destOrd="0" presId="urn:microsoft.com/office/officeart/2005/8/layout/vList5"/>
    <dgm:cxn modelId="{1F7A17C2-CC40-48FA-B86C-931077EB434A}" type="presOf" srcId="{86C0652A-ED3E-426A-89D9-806344E870A9}" destId="{8891B80D-073F-430B-A32E-3503CFD497B5}" srcOrd="0" destOrd="0" presId="urn:microsoft.com/office/officeart/2005/8/layout/vList5"/>
    <dgm:cxn modelId="{AF51A9A9-89D0-40F2-99F8-202E784007EF}" srcId="{1083AE99-72DA-433A-BB35-AA900D24D476}" destId="{5A202C00-740F-47B1-96C8-475EB3EFE67A}" srcOrd="3" destOrd="0" parTransId="{986B2884-CE3E-45C4-BCE2-2DFDFB92FDC2}" sibTransId="{22E6D6B7-B180-40EF-B9E0-7D853F33B368}"/>
    <dgm:cxn modelId="{AEDB9D10-CEAE-43B6-A9C0-3D5A7C63BA5C}" type="presOf" srcId="{1083AE99-72DA-433A-BB35-AA900D24D476}" destId="{C99C996C-A091-4B66-87BA-CA5F29BEC75A}" srcOrd="0" destOrd="0" presId="urn:microsoft.com/office/officeart/2005/8/layout/vList5"/>
    <dgm:cxn modelId="{BB412C54-AF61-46D6-8531-8FB7B474F5FD}" type="presOf" srcId="{84340ABB-DC4F-4C44-9F4B-25ED3D498B63}" destId="{199FC17F-16B9-4A92-8D0C-3D4ED7AA41B9}" srcOrd="0" destOrd="0" presId="urn:microsoft.com/office/officeart/2005/8/layout/vList5"/>
    <dgm:cxn modelId="{E7CBA6AC-C34F-431C-ADFE-56DB3A169458}" srcId="{1083AE99-72DA-433A-BB35-AA900D24D476}" destId="{86C0652A-ED3E-426A-89D9-806344E870A9}" srcOrd="2" destOrd="0" parTransId="{A36BF877-DA46-4031-AAB2-4566DB256E74}" sibTransId="{55F2F373-8369-4803-A405-67A737E28FB5}"/>
    <dgm:cxn modelId="{25FE3C36-74F2-45B6-AEE8-76CE2389F6D4}" type="presOf" srcId="{708E4629-16EE-4BB1-805A-DB9B5B6D200F}" destId="{02295E05-FBC8-4814-BCF8-4830E203355A}" srcOrd="0" destOrd="0" presId="urn:microsoft.com/office/officeart/2005/8/layout/vList5"/>
    <dgm:cxn modelId="{83F4A03A-447D-4D1E-85F6-B4C446C85966}" srcId="{301533F8-5025-4BB3-869E-38D358E6CE5C}" destId="{27C80ACB-5AE9-4CC3-AD1A-140406DF1686}" srcOrd="0" destOrd="0" parTransId="{371881CA-C494-47BC-93AE-BE86681669D1}" sibTransId="{1E4C1B5C-6EEA-4B1E-9DC2-E465C9B4FE85}"/>
    <dgm:cxn modelId="{B4DBDFAA-B55C-4C85-99BD-67867448EDA3}" srcId="{1083AE99-72DA-433A-BB35-AA900D24D476}" destId="{301533F8-5025-4BB3-869E-38D358E6CE5C}" srcOrd="1" destOrd="0" parTransId="{10B76D10-425C-41A2-8367-C476939C2528}" sibTransId="{CCB4D93D-F13C-4543-8011-ED03919C9F66}"/>
    <dgm:cxn modelId="{3041A630-E9CA-4836-B63D-855A8D0AAAD9}" type="presOf" srcId="{69ABEA9E-3E19-467E-B272-CB8D408AF240}" destId="{6BB5638A-26E3-48BD-8615-2F2CDDAE744B}" srcOrd="0" destOrd="0" presId="urn:microsoft.com/office/officeart/2005/8/layout/vList5"/>
    <dgm:cxn modelId="{80212D3B-2DBC-4CC7-B364-C1F7F971F505}" type="presOf" srcId="{52D0B99D-C133-427F-B2BD-ED3B8F10DACD}" destId="{1B59D946-0D7C-45E4-8788-19009351410A}" srcOrd="0" destOrd="0" presId="urn:microsoft.com/office/officeart/2005/8/layout/vList5"/>
    <dgm:cxn modelId="{E6141CF8-B348-4E5B-AF96-8FF867E856CF}" srcId="{1083AE99-72DA-433A-BB35-AA900D24D476}" destId="{52D0B99D-C133-427F-B2BD-ED3B8F10DACD}" srcOrd="0" destOrd="0" parTransId="{71A86880-E37E-4A51-B546-23FE1FC26F73}" sibTransId="{0020C2C5-A5FC-4E41-B8AC-1380E6288B7A}"/>
    <dgm:cxn modelId="{0A78AC0D-DE3D-4EF9-948D-396B40699FEF}" srcId="{86C0652A-ED3E-426A-89D9-806344E870A9}" destId="{84340ABB-DC4F-4C44-9F4B-25ED3D498B63}" srcOrd="0" destOrd="0" parTransId="{6A9CE294-CA92-455D-8AA1-8229AD2F7A19}" sibTransId="{5925DCDC-0AD6-4C34-AE5E-F35C4D30B10E}"/>
    <dgm:cxn modelId="{225FFCFB-C0A9-4540-989E-0B3F2CFD3963}" type="presOf" srcId="{5A202C00-740F-47B1-96C8-475EB3EFE67A}" destId="{3436F576-D06F-4312-A6A7-483DD2985A60}" srcOrd="0" destOrd="0" presId="urn:microsoft.com/office/officeart/2005/8/layout/vList5"/>
    <dgm:cxn modelId="{A52D9F43-9F89-4BBA-B339-CD9F2FF3CEEF}" srcId="{52D0B99D-C133-427F-B2BD-ED3B8F10DACD}" destId="{69ABEA9E-3E19-467E-B272-CB8D408AF240}" srcOrd="0" destOrd="0" parTransId="{CFDCDAD3-9BC8-4873-8132-87743A4354FC}" sibTransId="{EAF1761B-AED6-4FFF-8F3A-72666099F833}"/>
    <dgm:cxn modelId="{2B9D3E56-BF31-4F71-9629-DE880ABDD9AD}" srcId="{5A202C00-740F-47B1-96C8-475EB3EFE67A}" destId="{708E4629-16EE-4BB1-805A-DB9B5B6D200F}" srcOrd="0" destOrd="0" parTransId="{5173CEBF-B157-4ECA-A885-F0BCE3235FA6}" sibTransId="{BE6F0A9C-A223-4EBA-9CFF-372677824A6C}"/>
    <dgm:cxn modelId="{DC115226-5380-456E-8B74-CF83880D83A3}" type="presOf" srcId="{27C80ACB-5AE9-4CC3-AD1A-140406DF1686}" destId="{674A5343-CC9C-4F52-AF3E-B321714355CE}" srcOrd="0" destOrd="0" presId="urn:microsoft.com/office/officeart/2005/8/layout/vList5"/>
    <dgm:cxn modelId="{2DD5A6DE-E8CD-43C7-825D-667491DE1ABF}" type="presParOf" srcId="{C99C996C-A091-4B66-87BA-CA5F29BEC75A}" destId="{724BD442-0116-45DD-B228-7F56878FDF3F}" srcOrd="0" destOrd="0" presId="urn:microsoft.com/office/officeart/2005/8/layout/vList5"/>
    <dgm:cxn modelId="{8EA089C4-4B97-4C0A-A1D3-12E35192BE34}" type="presParOf" srcId="{724BD442-0116-45DD-B228-7F56878FDF3F}" destId="{1B59D946-0D7C-45E4-8788-19009351410A}" srcOrd="0" destOrd="0" presId="urn:microsoft.com/office/officeart/2005/8/layout/vList5"/>
    <dgm:cxn modelId="{2EC08D23-8352-41FA-8B2B-E85AB313D528}" type="presParOf" srcId="{724BD442-0116-45DD-B228-7F56878FDF3F}" destId="{6BB5638A-26E3-48BD-8615-2F2CDDAE744B}" srcOrd="1" destOrd="0" presId="urn:microsoft.com/office/officeart/2005/8/layout/vList5"/>
    <dgm:cxn modelId="{3EB390BF-6D6F-4975-B5A5-1EB8FF65BA19}" type="presParOf" srcId="{C99C996C-A091-4B66-87BA-CA5F29BEC75A}" destId="{33DCCC3A-B67F-4797-9947-D8EB4795FD37}" srcOrd="1" destOrd="0" presId="urn:microsoft.com/office/officeart/2005/8/layout/vList5"/>
    <dgm:cxn modelId="{A4E8F2B9-9573-4D1F-8F04-059E69988670}" type="presParOf" srcId="{C99C996C-A091-4B66-87BA-CA5F29BEC75A}" destId="{FC60B7B7-0B3D-4594-8E3B-561B677A83DB}" srcOrd="2" destOrd="0" presId="urn:microsoft.com/office/officeart/2005/8/layout/vList5"/>
    <dgm:cxn modelId="{CEB0772E-CC3E-496B-B553-1D44939D2C68}" type="presParOf" srcId="{FC60B7B7-0B3D-4594-8E3B-561B677A83DB}" destId="{A0217EC2-3767-4652-B3D0-F8658C903AA3}" srcOrd="0" destOrd="0" presId="urn:microsoft.com/office/officeart/2005/8/layout/vList5"/>
    <dgm:cxn modelId="{0EAF7972-25BA-4032-A565-CCD1E1EBC5ED}" type="presParOf" srcId="{FC60B7B7-0B3D-4594-8E3B-561B677A83DB}" destId="{674A5343-CC9C-4F52-AF3E-B321714355CE}" srcOrd="1" destOrd="0" presId="urn:microsoft.com/office/officeart/2005/8/layout/vList5"/>
    <dgm:cxn modelId="{3340DCB1-8393-4EFF-B327-F2F4D9A581DB}" type="presParOf" srcId="{C99C996C-A091-4B66-87BA-CA5F29BEC75A}" destId="{57AE1790-6FF6-4A96-AB3E-EE2EAB493152}" srcOrd="3" destOrd="0" presId="urn:microsoft.com/office/officeart/2005/8/layout/vList5"/>
    <dgm:cxn modelId="{FF1AF669-E510-4F2F-A0AC-42515BB4CD8A}" type="presParOf" srcId="{C99C996C-A091-4B66-87BA-CA5F29BEC75A}" destId="{FE0DAE7A-B03D-4D31-9450-D76C2EA60EDB}" srcOrd="4" destOrd="0" presId="urn:microsoft.com/office/officeart/2005/8/layout/vList5"/>
    <dgm:cxn modelId="{52CF73B7-7653-46C6-9341-6E14ED9DC7C4}" type="presParOf" srcId="{FE0DAE7A-B03D-4D31-9450-D76C2EA60EDB}" destId="{8891B80D-073F-430B-A32E-3503CFD497B5}" srcOrd="0" destOrd="0" presId="urn:microsoft.com/office/officeart/2005/8/layout/vList5"/>
    <dgm:cxn modelId="{6BC7AE36-50CF-432D-B471-5E998E56340A}" type="presParOf" srcId="{FE0DAE7A-B03D-4D31-9450-D76C2EA60EDB}" destId="{199FC17F-16B9-4A92-8D0C-3D4ED7AA41B9}" srcOrd="1" destOrd="0" presId="urn:microsoft.com/office/officeart/2005/8/layout/vList5"/>
    <dgm:cxn modelId="{27C5E61B-C882-49A7-B6CF-A540C292EE5E}" type="presParOf" srcId="{C99C996C-A091-4B66-87BA-CA5F29BEC75A}" destId="{9CF5EF39-EFB7-4657-ABDB-B0AAF850729A}" srcOrd="5" destOrd="0" presId="urn:microsoft.com/office/officeart/2005/8/layout/vList5"/>
    <dgm:cxn modelId="{B8DA5CF8-B8A8-4575-8596-95811EA00987}" type="presParOf" srcId="{C99C996C-A091-4B66-87BA-CA5F29BEC75A}" destId="{FC26B148-0766-4943-A65F-DD71482BDEAF}" srcOrd="6" destOrd="0" presId="urn:microsoft.com/office/officeart/2005/8/layout/vList5"/>
    <dgm:cxn modelId="{2C249FBD-1DDC-4BD9-B91A-780C70839252}" type="presParOf" srcId="{FC26B148-0766-4943-A65F-DD71482BDEAF}" destId="{3436F576-D06F-4312-A6A7-483DD2985A60}" srcOrd="0" destOrd="0" presId="urn:microsoft.com/office/officeart/2005/8/layout/vList5"/>
    <dgm:cxn modelId="{A4EACFF8-821E-4FFD-B110-90DF82727C18}" type="presParOf" srcId="{FC26B148-0766-4943-A65F-DD71482BDEAF}" destId="{02295E05-FBC8-4814-BCF8-4830E20335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83AE99-72DA-433A-BB35-AA900D24D476}" type="doc">
      <dgm:prSet loTypeId="urn:microsoft.com/office/officeart/2005/8/layout/vList5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id-ID"/>
        </a:p>
      </dgm:t>
    </dgm:pt>
    <dgm:pt modelId="{69ABEA9E-3E19-467E-B272-CB8D408AF240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Instituting and operating the top audit system</a:t>
          </a:r>
          <a:r>
            <a:rPr lang="id-ID" sz="2000" i="1" dirty="0" smtClean="0"/>
            <a:t> </a:t>
          </a:r>
          <a:r>
            <a:rPr lang="id-ID" sz="2000" dirty="0" smtClean="0"/>
            <a:t>(Melembagakan dan mengoperasikan sistem audit)</a:t>
          </a:r>
          <a:endParaRPr lang="en-US" sz="2000" dirty="0" smtClean="0"/>
        </a:p>
      </dgm:t>
    </dgm:pt>
    <dgm:pt modelId="{CFDCDAD3-9BC8-4873-8132-87743A4354FC}" type="parTrans" cxnId="{A52D9F43-9F89-4BBA-B339-CD9F2FF3CEEF}">
      <dgm:prSet/>
      <dgm:spPr/>
      <dgm:t>
        <a:bodyPr/>
        <a:lstStyle/>
        <a:p>
          <a:endParaRPr lang="id-ID"/>
        </a:p>
      </dgm:t>
    </dgm:pt>
    <dgm:pt modelId="{EAF1761B-AED6-4FFF-8F3A-72666099F833}" type="sibTrans" cxnId="{A52D9F43-9F89-4BBA-B339-CD9F2FF3CEEF}">
      <dgm:prSet/>
      <dgm:spPr/>
      <dgm:t>
        <a:bodyPr/>
        <a:lstStyle/>
        <a:p>
          <a:endParaRPr lang="id-ID"/>
        </a:p>
      </dgm:t>
    </dgm:pt>
    <dgm:pt modelId="{52D0B99D-C133-427F-B2BD-ED3B8F10DACD}">
      <dgm:prSet/>
      <dgm:spPr/>
      <dgm:t>
        <a:bodyPr/>
        <a:lstStyle/>
        <a:p>
          <a:r>
            <a:rPr lang="id-ID" dirty="0" smtClean="0"/>
            <a:t>21</a:t>
          </a:r>
          <a:endParaRPr lang="en-US" dirty="0" smtClean="0"/>
        </a:p>
      </dgm:t>
    </dgm:pt>
    <dgm:pt modelId="{71A86880-E37E-4A51-B546-23FE1FC26F73}" type="parTrans" cxnId="{E6141CF8-B348-4E5B-AF96-8FF867E856CF}">
      <dgm:prSet/>
      <dgm:spPr/>
      <dgm:t>
        <a:bodyPr/>
        <a:lstStyle/>
        <a:p>
          <a:endParaRPr lang="id-ID"/>
        </a:p>
      </dgm:t>
    </dgm:pt>
    <dgm:pt modelId="{0020C2C5-A5FC-4E41-B8AC-1380E6288B7A}" type="sibTrans" cxnId="{E6141CF8-B348-4E5B-AF96-8FF867E856CF}">
      <dgm:prSet/>
      <dgm:spPr/>
      <dgm:t>
        <a:bodyPr/>
        <a:lstStyle/>
        <a:p>
          <a:endParaRPr lang="id-ID"/>
        </a:p>
      </dgm:t>
    </dgm:pt>
    <dgm:pt modelId="{708E4629-16EE-4BB1-805A-DB9B5B6D200F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Establishing a safety </a:t>
          </a:r>
          <a:r>
            <a:rPr lang="en-US" sz="2000" i="1" dirty="0" err="1" smtClean="0"/>
            <a:t>assesment</a:t>
          </a:r>
          <a:r>
            <a:rPr lang="en-US" sz="2000" i="1" dirty="0" smtClean="0"/>
            <a:t> system</a:t>
          </a:r>
          <a:r>
            <a:rPr lang="id-ID" sz="2000" i="1" dirty="0" smtClean="0"/>
            <a:t> </a:t>
          </a:r>
          <a:r>
            <a:rPr lang="id-ID" sz="2000" dirty="0" smtClean="0"/>
            <a:t>(Membangun sistem penilaian keselamatan)</a:t>
          </a:r>
          <a:endParaRPr lang="en-US" sz="2000" dirty="0" smtClean="0"/>
        </a:p>
      </dgm:t>
    </dgm:pt>
    <dgm:pt modelId="{5A202C00-740F-47B1-96C8-475EB3EFE67A}">
      <dgm:prSet/>
      <dgm:spPr/>
      <dgm:t>
        <a:bodyPr/>
        <a:lstStyle/>
        <a:p>
          <a:r>
            <a:rPr lang="id-ID" dirty="0" smtClean="0"/>
            <a:t>24</a:t>
          </a:r>
          <a:endParaRPr lang="en-US" dirty="0" smtClean="0"/>
        </a:p>
      </dgm:t>
    </dgm:pt>
    <dgm:pt modelId="{22E6D6B7-B180-40EF-B9E0-7D853F33B368}" type="sibTrans" cxnId="{AF51A9A9-89D0-40F2-99F8-202E784007EF}">
      <dgm:prSet/>
      <dgm:spPr/>
      <dgm:t>
        <a:bodyPr/>
        <a:lstStyle/>
        <a:p>
          <a:endParaRPr lang="id-ID"/>
        </a:p>
      </dgm:t>
    </dgm:pt>
    <dgm:pt modelId="{986B2884-CE3E-45C4-BCE2-2DFDFB92FDC2}" type="parTrans" cxnId="{AF51A9A9-89D0-40F2-99F8-202E784007EF}">
      <dgm:prSet/>
      <dgm:spPr/>
      <dgm:t>
        <a:bodyPr/>
        <a:lstStyle/>
        <a:p>
          <a:endParaRPr lang="id-ID"/>
        </a:p>
      </dgm:t>
    </dgm:pt>
    <dgm:pt modelId="{BE6F0A9C-A223-4EBA-9CFF-372677824A6C}" type="sibTrans" cxnId="{2B9D3E56-BF31-4F71-9629-DE880ABDD9AD}">
      <dgm:prSet/>
      <dgm:spPr/>
      <dgm:t>
        <a:bodyPr/>
        <a:lstStyle/>
        <a:p>
          <a:endParaRPr lang="id-ID"/>
        </a:p>
      </dgm:t>
    </dgm:pt>
    <dgm:pt modelId="{5173CEBF-B157-4ECA-A885-F0BCE3235FA6}" type="parTrans" cxnId="{2B9D3E56-BF31-4F71-9629-DE880ABDD9AD}">
      <dgm:prSet/>
      <dgm:spPr/>
      <dgm:t>
        <a:bodyPr/>
        <a:lstStyle/>
        <a:p>
          <a:endParaRPr lang="id-ID"/>
        </a:p>
      </dgm:t>
    </dgm:pt>
    <dgm:pt modelId="{84340ABB-DC4F-4C44-9F4B-25ED3D498B63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Establishing problem information control system</a:t>
          </a:r>
          <a:r>
            <a:rPr lang="id-ID" sz="2000" i="1" dirty="0" smtClean="0"/>
            <a:t> </a:t>
          </a:r>
          <a:r>
            <a:rPr lang="id-ID" sz="2000" dirty="0" smtClean="0"/>
            <a:t>(Menetapkan masalah pengendalian sistem informasi)</a:t>
          </a:r>
          <a:endParaRPr lang="en-US" sz="2000" dirty="0" smtClean="0"/>
        </a:p>
      </dgm:t>
    </dgm:pt>
    <dgm:pt modelId="{86C0652A-ED3E-426A-89D9-806344E870A9}">
      <dgm:prSet/>
      <dgm:spPr/>
      <dgm:t>
        <a:bodyPr/>
        <a:lstStyle/>
        <a:p>
          <a:r>
            <a:rPr lang="id-ID" dirty="0" smtClean="0"/>
            <a:t>23</a:t>
          </a:r>
          <a:endParaRPr lang="en-US" dirty="0" smtClean="0"/>
        </a:p>
      </dgm:t>
    </dgm:pt>
    <dgm:pt modelId="{55F2F373-8369-4803-A405-67A737E28FB5}" type="sibTrans" cxnId="{E7CBA6AC-C34F-431C-ADFE-56DB3A169458}">
      <dgm:prSet/>
      <dgm:spPr/>
      <dgm:t>
        <a:bodyPr/>
        <a:lstStyle/>
        <a:p>
          <a:endParaRPr lang="id-ID"/>
        </a:p>
      </dgm:t>
    </dgm:pt>
    <dgm:pt modelId="{A36BF877-DA46-4031-AAB2-4566DB256E74}" type="parTrans" cxnId="{E7CBA6AC-C34F-431C-ADFE-56DB3A169458}">
      <dgm:prSet/>
      <dgm:spPr/>
      <dgm:t>
        <a:bodyPr/>
        <a:lstStyle/>
        <a:p>
          <a:endParaRPr lang="id-ID"/>
        </a:p>
      </dgm:t>
    </dgm:pt>
    <dgm:pt modelId="{5925DCDC-0AD6-4C34-AE5E-F35C4D30B10E}" type="sibTrans" cxnId="{0A78AC0D-DE3D-4EF9-948D-396B40699FEF}">
      <dgm:prSet/>
      <dgm:spPr/>
      <dgm:t>
        <a:bodyPr/>
        <a:lstStyle/>
        <a:p>
          <a:endParaRPr lang="id-ID"/>
        </a:p>
      </dgm:t>
    </dgm:pt>
    <dgm:pt modelId="{6A9CE294-CA92-455D-8AA1-8229AD2F7A19}" type="parTrans" cxnId="{0A78AC0D-DE3D-4EF9-948D-396B40699FEF}">
      <dgm:prSet/>
      <dgm:spPr/>
      <dgm:t>
        <a:bodyPr/>
        <a:lstStyle/>
        <a:p>
          <a:endParaRPr lang="id-ID"/>
        </a:p>
      </dgm:t>
    </dgm:pt>
    <dgm:pt modelId="{27C80ACB-5AE9-4CC3-AD1A-140406DF1686}">
      <dgm:prSet custT="1"/>
      <dgm:spPr/>
      <dgm:t>
        <a:bodyPr lIns="36000" tIns="36000" rIns="72000" bIns="36000"/>
        <a:lstStyle/>
        <a:p>
          <a:pPr algn="just"/>
          <a:r>
            <a:rPr lang="en-US" sz="2000" b="0" i="1" dirty="0" smtClean="0"/>
            <a:t>Instituting and operating safety meeting and other systems</a:t>
          </a:r>
          <a:r>
            <a:rPr lang="id-ID" sz="2000" dirty="0" smtClean="0"/>
            <a:t> (Melembagakan dan mengoperasikan pertemuan tentang keselamatan dan sistem yang lain)</a:t>
          </a:r>
          <a:endParaRPr lang="en-US" sz="2000" dirty="0" smtClean="0"/>
        </a:p>
      </dgm:t>
    </dgm:pt>
    <dgm:pt modelId="{1E4C1B5C-6EEA-4B1E-9DC2-E465C9B4FE85}" type="sibTrans" cxnId="{83F4A03A-447D-4D1E-85F6-B4C446C85966}">
      <dgm:prSet/>
      <dgm:spPr/>
      <dgm:t>
        <a:bodyPr/>
        <a:lstStyle/>
        <a:p>
          <a:endParaRPr lang="id-ID"/>
        </a:p>
      </dgm:t>
    </dgm:pt>
    <dgm:pt modelId="{371881CA-C494-47BC-93AE-BE86681669D1}" type="parTrans" cxnId="{83F4A03A-447D-4D1E-85F6-B4C446C85966}">
      <dgm:prSet/>
      <dgm:spPr/>
      <dgm:t>
        <a:bodyPr/>
        <a:lstStyle/>
        <a:p>
          <a:endParaRPr lang="id-ID"/>
        </a:p>
      </dgm:t>
    </dgm:pt>
    <dgm:pt modelId="{301533F8-5025-4BB3-869E-38D358E6CE5C}">
      <dgm:prSet/>
      <dgm:spPr/>
      <dgm:t>
        <a:bodyPr/>
        <a:lstStyle/>
        <a:p>
          <a:r>
            <a:rPr lang="id-ID" dirty="0" smtClean="0"/>
            <a:t>22</a:t>
          </a:r>
          <a:endParaRPr lang="en-US" dirty="0" smtClean="0"/>
        </a:p>
      </dgm:t>
    </dgm:pt>
    <dgm:pt modelId="{CCB4D93D-F13C-4543-8011-ED03919C9F66}" type="sibTrans" cxnId="{B4DBDFAA-B55C-4C85-99BD-67867448EDA3}">
      <dgm:prSet/>
      <dgm:spPr/>
      <dgm:t>
        <a:bodyPr/>
        <a:lstStyle/>
        <a:p>
          <a:endParaRPr lang="id-ID"/>
        </a:p>
      </dgm:t>
    </dgm:pt>
    <dgm:pt modelId="{10B76D10-425C-41A2-8367-C476939C2528}" type="parTrans" cxnId="{B4DBDFAA-B55C-4C85-99BD-67867448EDA3}">
      <dgm:prSet/>
      <dgm:spPr/>
      <dgm:t>
        <a:bodyPr/>
        <a:lstStyle/>
        <a:p>
          <a:endParaRPr lang="id-ID"/>
        </a:p>
      </dgm:t>
    </dgm:pt>
    <dgm:pt modelId="{C99C996C-A091-4B66-87BA-CA5F29BEC75A}" type="pres">
      <dgm:prSet presAssocID="{1083AE99-72DA-433A-BB35-AA900D24D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4BD442-0116-45DD-B228-7F56878FDF3F}" type="pres">
      <dgm:prSet presAssocID="{52D0B99D-C133-427F-B2BD-ED3B8F10DACD}" presName="linNode" presStyleCnt="0"/>
      <dgm:spPr/>
      <dgm:t>
        <a:bodyPr/>
        <a:lstStyle/>
        <a:p>
          <a:endParaRPr lang="en-US"/>
        </a:p>
      </dgm:t>
    </dgm:pt>
    <dgm:pt modelId="{1B59D946-0D7C-45E4-8788-19009351410A}" type="pres">
      <dgm:prSet presAssocID="{52D0B99D-C133-427F-B2BD-ED3B8F10DACD}" presName="parentText" presStyleLbl="node1" presStyleIdx="0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B5638A-26E3-48BD-8615-2F2CDDAE744B}" type="pres">
      <dgm:prSet presAssocID="{52D0B99D-C133-427F-B2BD-ED3B8F10DACD}" presName="descendantText" presStyleLbl="alignAccFollowNode1" presStyleIdx="0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DCCC3A-B67F-4797-9947-D8EB4795FD37}" type="pres">
      <dgm:prSet presAssocID="{0020C2C5-A5FC-4E41-B8AC-1380E6288B7A}" presName="sp" presStyleCnt="0"/>
      <dgm:spPr/>
      <dgm:t>
        <a:bodyPr/>
        <a:lstStyle/>
        <a:p>
          <a:endParaRPr lang="en-US"/>
        </a:p>
      </dgm:t>
    </dgm:pt>
    <dgm:pt modelId="{FC60B7B7-0B3D-4594-8E3B-561B677A83DB}" type="pres">
      <dgm:prSet presAssocID="{301533F8-5025-4BB3-869E-38D358E6CE5C}" presName="linNode" presStyleCnt="0"/>
      <dgm:spPr/>
      <dgm:t>
        <a:bodyPr/>
        <a:lstStyle/>
        <a:p>
          <a:endParaRPr lang="en-US"/>
        </a:p>
      </dgm:t>
    </dgm:pt>
    <dgm:pt modelId="{A0217EC2-3767-4652-B3D0-F8658C903AA3}" type="pres">
      <dgm:prSet presAssocID="{301533F8-5025-4BB3-869E-38D358E6CE5C}" presName="parentText" presStyleLbl="node1" presStyleIdx="1" presStyleCnt="4" custScaleX="33539" custScaleY="13210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4A5343-CC9C-4F52-AF3E-B321714355CE}" type="pres">
      <dgm:prSet presAssocID="{301533F8-5025-4BB3-869E-38D358E6CE5C}" presName="descendantText" presStyleLbl="alignAccFollowNode1" presStyleIdx="1" presStyleCnt="4" custScaleX="138925" custScaleY="13210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AE1790-6FF6-4A96-AB3E-EE2EAB493152}" type="pres">
      <dgm:prSet presAssocID="{CCB4D93D-F13C-4543-8011-ED03919C9F66}" presName="sp" presStyleCnt="0"/>
      <dgm:spPr/>
      <dgm:t>
        <a:bodyPr/>
        <a:lstStyle/>
        <a:p>
          <a:endParaRPr lang="en-US"/>
        </a:p>
      </dgm:t>
    </dgm:pt>
    <dgm:pt modelId="{FE0DAE7A-B03D-4D31-9450-D76C2EA60EDB}" type="pres">
      <dgm:prSet presAssocID="{86C0652A-ED3E-426A-89D9-806344E870A9}" presName="linNode" presStyleCnt="0"/>
      <dgm:spPr/>
      <dgm:t>
        <a:bodyPr/>
        <a:lstStyle/>
        <a:p>
          <a:endParaRPr lang="en-US"/>
        </a:p>
      </dgm:t>
    </dgm:pt>
    <dgm:pt modelId="{8891B80D-073F-430B-A32E-3503CFD497B5}" type="pres">
      <dgm:prSet presAssocID="{86C0652A-ED3E-426A-89D9-806344E870A9}" presName="parentText" presStyleLbl="node1" presStyleIdx="2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9FC17F-16B9-4A92-8D0C-3D4ED7AA41B9}" type="pres">
      <dgm:prSet presAssocID="{86C0652A-ED3E-426A-89D9-806344E870A9}" presName="descendantText" presStyleLbl="alignAccFollowNode1" presStyleIdx="2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F5EF39-EFB7-4657-ABDB-B0AAF850729A}" type="pres">
      <dgm:prSet presAssocID="{55F2F373-8369-4803-A405-67A737E28FB5}" presName="sp" presStyleCnt="0"/>
      <dgm:spPr/>
      <dgm:t>
        <a:bodyPr/>
        <a:lstStyle/>
        <a:p>
          <a:endParaRPr lang="en-US"/>
        </a:p>
      </dgm:t>
    </dgm:pt>
    <dgm:pt modelId="{FC26B148-0766-4943-A65F-DD71482BDEAF}" type="pres">
      <dgm:prSet presAssocID="{5A202C00-740F-47B1-96C8-475EB3EFE67A}" presName="linNode" presStyleCnt="0"/>
      <dgm:spPr/>
      <dgm:t>
        <a:bodyPr/>
        <a:lstStyle/>
        <a:p>
          <a:endParaRPr lang="en-US"/>
        </a:p>
      </dgm:t>
    </dgm:pt>
    <dgm:pt modelId="{3436F576-D06F-4312-A6A7-483DD2985A60}" type="pres">
      <dgm:prSet presAssocID="{5A202C00-740F-47B1-96C8-475EB3EFE67A}" presName="parentText" presStyleLbl="node1" presStyleIdx="3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295E05-FBC8-4814-BCF8-4830E203355A}" type="pres">
      <dgm:prSet presAssocID="{5A202C00-740F-47B1-96C8-475EB3EFE67A}" presName="descendantText" presStyleLbl="alignAccFollowNode1" presStyleIdx="3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523EA61-DECD-4DAE-9188-5DB691F039F8}" type="presOf" srcId="{52D0B99D-C133-427F-B2BD-ED3B8F10DACD}" destId="{1B59D946-0D7C-45E4-8788-19009351410A}" srcOrd="0" destOrd="0" presId="urn:microsoft.com/office/officeart/2005/8/layout/vList5"/>
    <dgm:cxn modelId="{AF51A9A9-89D0-40F2-99F8-202E784007EF}" srcId="{1083AE99-72DA-433A-BB35-AA900D24D476}" destId="{5A202C00-740F-47B1-96C8-475EB3EFE67A}" srcOrd="3" destOrd="0" parTransId="{986B2884-CE3E-45C4-BCE2-2DFDFB92FDC2}" sibTransId="{22E6D6B7-B180-40EF-B9E0-7D853F33B368}"/>
    <dgm:cxn modelId="{8611B21F-3859-4A89-9D6A-859A8B278062}" type="presOf" srcId="{1083AE99-72DA-433A-BB35-AA900D24D476}" destId="{C99C996C-A091-4B66-87BA-CA5F29BEC75A}" srcOrd="0" destOrd="0" presId="urn:microsoft.com/office/officeart/2005/8/layout/vList5"/>
    <dgm:cxn modelId="{3C91D721-0744-409B-889F-11596AECC375}" type="presOf" srcId="{5A202C00-740F-47B1-96C8-475EB3EFE67A}" destId="{3436F576-D06F-4312-A6A7-483DD2985A60}" srcOrd="0" destOrd="0" presId="urn:microsoft.com/office/officeart/2005/8/layout/vList5"/>
    <dgm:cxn modelId="{E7CBA6AC-C34F-431C-ADFE-56DB3A169458}" srcId="{1083AE99-72DA-433A-BB35-AA900D24D476}" destId="{86C0652A-ED3E-426A-89D9-806344E870A9}" srcOrd="2" destOrd="0" parTransId="{A36BF877-DA46-4031-AAB2-4566DB256E74}" sibTransId="{55F2F373-8369-4803-A405-67A737E28FB5}"/>
    <dgm:cxn modelId="{C2507CC7-B684-4616-AB42-F31AFD5FE447}" type="presOf" srcId="{69ABEA9E-3E19-467E-B272-CB8D408AF240}" destId="{6BB5638A-26E3-48BD-8615-2F2CDDAE744B}" srcOrd="0" destOrd="0" presId="urn:microsoft.com/office/officeart/2005/8/layout/vList5"/>
    <dgm:cxn modelId="{83F4A03A-447D-4D1E-85F6-B4C446C85966}" srcId="{301533F8-5025-4BB3-869E-38D358E6CE5C}" destId="{27C80ACB-5AE9-4CC3-AD1A-140406DF1686}" srcOrd="0" destOrd="0" parTransId="{371881CA-C494-47BC-93AE-BE86681669D1}" sibTransId="{1E4C1B5C-6EEA-4B1E-9DC2-E465C9B4FE85}"/>
    <dgm:cxn modelId="{2C8DD7E9-E07A-41B6-89D8-66ABE0F1E870}" type="presOf" srcId="{84340ABB-DC4F-4C44-9F4B-25ED3D498B63}" destId="{199FC17F-16B9-4A92-8D0C-3D4ED7AA41B9}" srcOrd="0" destOrd="0" presId="urn:microsoft.com/office/officeart/2005/8/layout/vList5"/>
    <dgm:cxn modelId="{A0B615B7-BF74-4B97-97E9-C3416243FCEB}" type="presOf" srcId="{708E4629-16EE-4BB1-805A-DB9B5B6D200F}" destId="{02295E05-FBC8-4814-BCF8-4830E203355A}" srcOrd="0" destOrd="0" presId="urn:microsoft.com/office/officeart/2005/8/layout/vList5"/>
    <dgm:cxn modelId="{B4DBDFAA-B55C-4C85-99BD-67867448EDA3}" srcId="{1083AE99-72DA-433A-BB35-AA900D24D476}" destId="{301533F8-5025-4BB3-869E-38D358E6CE5C}" srcOrd="1" destOrd="0" parTransId="{10B76D10-425C-41A2-8367-C476939C2528}" sibTransId="{CCB4D93D-F13C-4543-8011-ED03919C9F66}"/>
    <dgm:cxn modelId="{E6141CF8-B348-4E5B-AF96-8FF867E856CF}" srcId="{1083AE99-72DA-433A-BB35-AA900D24D476}" destId="{52D0B99D-C133-427F-B2BD-ED3B8F10DACD}" srcOrd="0" destOrd="0" parTransId="{71A86880-E37E-4A51-B546-23FE1FC26F73}" sibTransId="{0020C2C5-A5FC-4E41-B8AC-1380E6288B7A}"/>
    <dgm:cxn modelId="{0A78AC0D-DE3D-4EF9-948D-396B40699FEF}" srcId="{86C0652A-ED3E-426A-89D9-806344E870A9}" destId="{84340ABB-DC4F-4C44-9F4B-25ED3D498B63}" srcOrd="0" destOrd="0" parTransId="{6A9CE294-CA92-455D-8AA1-8229AD2F7A19}" sibTransId="{5925DCDC-0AD6-4C34-AE5E-F35C4D30B10E}"/>
    <dgm:cxn modelId="{85659F3A-57F1-4B8B-B396-E97027B9335B}" type="presOf" srcId="{301533F8-5025-4BB3-869E-38D358E6CE5C}" destId="{A0217EC2-3767-4652-B3D0-F8658C903AA3}" srcOrd="0" destOrd="0" presId="urn:microsoft.com/office/officeart/2005/8/layout/vList5"/>
    <dgm:cxn modelId="{A52D9F43-9F89-4BBA-B339-CD9F2FF3CEEF}" srcId="{52D0B99D-C133-427F-B2BD-ED3B8F10DACD}" destId="{69ABEA9E-3E19-467E-B272-CB8D408AF240}" srcOrd="0" destOrd="0" parTransId="{CFDCDAD3-9BC8-4873-8132-87743A4354FC}" sibTransId="{EAF1761B-AED6-4FFF-8F3A-72666099F833}"/>
    <dgm:cxn modelId="{2B9D3E56-BF31-4F71-9629-DE880ABDD9AD}" srcId="{5A202C00-740F-47B1-96C8-475EB3EFE67A}" destId="{708E4629-16EE-4BB1-805A-DB9B5B6D200F}" srcOrd="0" destOrd="0" parTransId="{5173CEBF-B157-4ECA-A885-F0BCE3235FA6}" sibTransId="{BE6F0A9C-A223-4EBA-9CFF-372677824A6C}"/>
    <dgm:cxn modelId="{46800D3E-1D12-4B22-A8CD-CB557F685BE9}" type="presOf" srcId="{27C80ACB-5AE9-4CC3-AD1A-140406DF1686}" destId="{674A5343-CC9C-4F52-AF3E-B321714355CE}" srcOrd="0" destOrd="0" presId="urn:microsoft.com/office/officeart/2005/8/layout/vList5"/>
    <dgm:cxn modelId="{4320459D-64D2-45CF-8659-5ECDDEFC09AD}" type="presOf" srcId="{86C0652A-ED3E-426A-89D9-806344E870A9}" destId="{8891B80D-073F-430B-A32E-3503CFD497B5}" srcOrd="0" destOrd="0" presId="urn:microsoft.com/office/officeart/2005/8/layout/vList5"/>
    <dgm:cxn modelId="{5EEA8676-5478-48F2-93EA-752F82AA80AB}" type="presParOf" srcId="{C99C996C-A091-4B66-87BA-CA5F29BEC75A}" destId="{724BD442-0116-45DD-B228-7F56878FDF3F}" srcOrd="0" destOrd="0" presId="urn:microsoft.com/office/officeart/2005/8/layout/vList5"/>
    <dgm:cxn modelId="{965E322E-8E51-4EF2-8BC8-1699A11B8167}" type="presParOf" srcId="{724BD442-0116-45DD-B228-7F56878FDF3F}" destId="{1B59D946-0D7C-45E4-8788-19009351410A}" srcOrd="0" destOrd="0" presId="urn:microsoft.com/office/officeart/2005/8/layout/vList5"/>
    <dgm:cxn modelId="{579C5FBB-A7D6-4DD5-B523-26C4E032104A}" type="presParOf" srcId="{724BD442-0116-45DD-B228-7F56878FDF3F}" destId="{6BB5638A-26E3-48BD-8615-2F2CDDAE744B}" srcOrd="1" destOrd="0" presId="urn:microsoft.com/office/officeart/2005/8/layout/vList5"/>
    <dgm:cxn modelId="{B1E7FC5D-0B83-4D6A-ACDA-79DFD8661F50}" type="presParOf" srcId="{C99C996C-A091-4B66-87BA-CA5F29BEC75A}" destId="{33DCCC3A-B67F-4797-9947-D8EB4795FD37}" srcOrd="1" destOrd="0" presId="urn:microsoft.com/office/officeart/2005/8/layout/vList5"/>
    <dgm:cxn modelId="{6A0AF747-8412-414B-9A27-790E8EBE994C}" type="presParOf" srcId="{C99C996C-A091-4B66-87BA-CA5F29BEC75A}" destId="{FC60B7B7-0B3D-4594-8E3B-561B677A83DB}" srcOrd="2" destOrd="0" presId="urn:microsoft.com/office/officeart/2005/8/layout/vList5"/>
    <dgm:cxn modelId="{04E15959-0143-4C7D-A2FD-27739C180095}" type="presParOf" srcId="{FC60B7B7-0B3D-4594-8E3B-561B677A83DB}" destId="{A0217EC2-3767-4652-B3D0-F8658C903AA3}" srcOrd="0" destOrd="0" presId="urn:microsoft.com/office/officeart/2005/8/layout/vList5"/>
    <dgm:cxn modelId="{E56B9739-2567-416E-A086-8FBA732F2613}" type="presParOf" srcId="{FC60B7B7-0B3D-4594-8E3B-561B677A83DB}" destId="{674A5343-CC9C-4F52-AF3E-B321714355CE}" srcOrd="1" destOrd="0" presId="urn:microsoft.com/office/officeart/2005/8/layout/vList5"/>
    <dgm:cxn modelId="{FE0FBFD0-E7E9-4287-BB54-2528F454BA7E}" type="presParOf" srcId="{C99C996C-A091-4B66-87BA-CA5F29BEC75A}" destId="{57AE1790-6FF6-4A96-AB3E-EE2EAB493152}" srcOrd="3" destOrd="0" presId="urn:microsoft.com/office/officeart/2005/8/layout/vList5"/>
    <dgm:cxn modelId="{6361C16A-B4CF-464D-BAEB-CF9C02C80EE4}" type="presParOf" srcId="{C99C996C-A091-4B66-87BA-CA5F29BEC75A}" destId="{FE0DAE7A-B03D-4D31-9450-D76C2EA60EDB}" srcOrd="4" destOrd="0" presId="urn:microsoft.com/office/officeart/2005/8/layout/vList5"/>
    <dgm:cxn modelId="{5DFAB60F-E28E-49C1-B957-4495C7E63E7B}" type="presParOf" srcId="{FE0DAE7A-B03D-4D31-9450-D76C2EA60EDB}" destId="{8891B80D-073F-430B-A32E-3503CFD497B5}" srcOrd="0" destOrd="0" presId="urn:microsoft.com/office/officeart/2005/8/layout/vList5"/>
    <dgm:cxn modelId="{967E7420-77E9-4D65-8AA9-AA17835234DC}" type="presParOf" srcId="{FE0DAE7A-B03D-4D31-9450-D76C2EA60EDB}" destId="{199FC17F-16B9-4A92-8D0C-3D4ED7AA41B9}" srcOrd="1" destOrd="0" presId="urn:microsoft.com/office/officeart/2005/8/layout/vList5"/>
    <dgm:cxn modelId="{8B5BC0D0-A58F-4B64-8E77-C2F8DF5359F4}" type="presParOf" srcId="{C99C996C-A091-4B66-87BA-CA5F29BEC75A}" destId="{9CF5EF39-EFB7-4657-ABDB-B0AAF850729A}" srcOrd="5" destOrd="0" presId="urn:microsoft.com/office/officeart/2005/8/layout/vList5"/>
    <dgm:cxn modelId="{28308C01-A903-44B5-A1FA-E283788D0A00}" type="presParOf" srcId="{C99C996C-A091-4B66-87BA-CA5F29BEC75A}" destId="{FC26B148-0766-4943-A65F-DD71482BDEAF}" srcOrd="6" destOrd="0" presId="urn:microsoft.com/office/officeart/2005/8/layout/vList5"/>
    <dgm:cxn modelId="{1FD8F192-4072-42EC-804D-D947802F48E1}" type="presParOf" srcId="{FC26B148-0766-4943-A65F-DD71482BDEAF}" destId="{3436F576-D06F-4312-A6A7-483DD2985A60}" srcOrd="0" destOrd="0" presId="urn:microsoft.com/office/officeart/2005/8/layout/vList5"/>
    <dgm:cxn modelId="{3CDC2D06-655F-4ED0-88BA-FECE12B15D9C}" type="presParOf" srcId="{FC26B148-0766-4943-A65F-DD71482BDEAF}" destId="{02295E05-FBC8-4814-BCF8-4830E20335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83AE99-72DA-433A-BB35-AA900D24D47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9ABEA9E-3E19-467E-B272-CB8D408AF240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Ensuring safety of new equipment and products and establishing a advance evaluation system</a:t>
          </a:r>
          <a:r>
            <a:rPr lang="id-ID" sz="2000" i="1" dirty="0" smtClean="0"/>
            <a:t> </a:t>
          </a:r>
          <a:r>
            <a:rPr lang="id-ID" sz="2000" dirty="0" smtClean="0"/>
            <a:t>(Memastikan keamanan peralatan dan produk yang baru dengan terlebih dahulu membangun sistem evaluasi)</a:t>
          </a:r>
          <a:endParaRPr lang="en-US" sz="2000" dirty="0" smtClean="0"/>
        </a:p>
      </dgm:t>
    </dgm:pt>
    <dgm:pt modelId="{CFDCDAD3-9BC8-4873-8132-87743A4354FC}" type="parTrans" cxnId="{A52D9F43-9F89-4BBA-B339-CD9F2FF3CEEF}">
      <dgm:prSet/>
      <dgm:spPr/>
      <dgm:t>
        <a:bodyPr/>
        <a:lstStyle/>
        <a:p>
          <a:endParaRPr lang="id-ID"/>
        </a:p>
      </dgm:t>
    </dgm:pt>
    <dgm:pt modelId="{EAF1761B-AED6-4FFF-8F3A-72666099F833}" type="sibTrans" cxnId="{A52D9F43-9F89-4BBA-B339-CD9F2FF3CEEF}">
      <dgm:prSet/>
      <dgm:spPr/>
      <dgm:t>
        <a:bodyPr/>
        <a:lstStyle/>
        <a:p>
          <a:endParaRPr lang="id-ID"/>
        </a:p>
      </dgm:t>
    </dgm:pt>
    <dgm:pt modelId="{52D0B99D-C133-427F-B2BD-ED3B8F10DACD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25</a:t>
          </a:r>
          <a:endParaRPr lang="en-US" dirty="0" smtClean="0"/>
        </a:p>
      </dgm:t>
    </dgm:pt>
    <dgm:pt modelId="{71A86880-E37E-4A51-B546-23FE1FC26F73}" type="parTrans" cxnId="{E6141CF8-B348-4E5B-AF96-8FF867E856CF}">
      <dgm:prSet/>
      <dgm:spPr/>
      <dgm:t>
        <a:bodyPr/>
        <a:lstStyle/>
        <a:p>
          <a:endParaRPr lang="id-ID"/>
        </a:p>
      </dgm:t>
    </dgm:pt>
    <dgm:pt modelId="{0020C2C5-A5FC-4E41-B8AC-1380E6288B7A}" type="sibTrans" cxnId="{E6141CF8-B348-4E5B-AF96-8FF867E856CF}">
      <dgm:prSet/>
      <dgm:spPr/>
      <dgm:t>
        <a:bodyPr/>
        <a:lstStyle/>
        <a:p>
          <a:endParaRPr lang="id-ID"/>
        </a:p>
      </dgm:t>
    </dgm:pt>
    <dgm:pt modelId="{27C80ACB-5AE9-4CC3-AD1A-140406DF1686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Basic corporate thinking about safety and health environmental maintenance</a:t>
          </a:r>
          <a:r>
            <a:rPr lang="id-ID" sz="2000" i="1" dirty="0" smtClean="0"/>
            <a:t> </a:t>
          </a:r>
          <a:r>
            <a:rPr lang="id-ID" sz="2000" dirty="0" smtClean="0"/>
            <a:t>(Mengelola perusahaan dengan dasar pemikiran tentang keselamatan dan pemeliharaan kesehatan lingkungan)</a:t>
          </a:r>
          <a:endParaRPr lang="en-US" sz="2000" dirty="0" smtClean="0"/>
        </a:p>
      </dgm:t>
    </dgm:pt>
    <dgm:pt modelId="{1E4C1B5C-6EEA-4B1E-9DC2-E465C9B4FE85}" type="sibTrans" cxnId="{83F4A03A-447D-4D1E-85F6-B4C446C85966}">
      <dgm:prSet/>
      <dgm:spPr/>
      <dgm:t>
        <a:bodyPr/>
        <a:lstStyle/>
        <a:p>
          <a:endParaRPr lang="id-ID"/>
        </a:p>
      </dgm:t>
    </dgm:pt>
    <dgm:pt modelId="{371881CA-C494-47BC-93AE-BE86681669D1}" type="parTrans" cxnId="{83F4A03A-447D-4D1E-85F6-B4C446C85966}">
      <dgm:prSet/>
      <dgm:spPr/>
      <dgm:t>
        <a:bodyPr/>
        <a:lstStyle/>
        <a:p>
          <a:endParaRPr lang="id-ID"/>
        </a:p>
      </dgm:t>
    </dgm:pt>
    <dgm:pt modelId="{301533F8-5025-4BB3-869E-38D358E6CE5C}">
      <dgm:prSet/>
      <dgm:spPr>
        <a:ln w="38100">
          <a:solidFill>
            <a:schemeClr val="bg1"/>
          </a:solidFill>
        </a:ln>
      </dgm:spPr>
      <dgm:t>
        <a:bodyPr/>
        <a:lstStyle/>
        <a:p>
          <a:r>
            <a:rPr lang="id-ID" dirty="0" smtClean="0"/>
            <a:t>26</a:t>
          </a:r>
          <a:endParaRPr lang="en-US" dirty="0" smtClean="0"/>
        </a:p>
      </dgm:t>
    </dgm:pt>
    <dgm:pt modelId="{CCB4D93D-F13C-4543-8011-ED03919C9F66}" type="sibTrans" cxnId="{B4DBDFAA-B55C-4C85-99BD-67867448EDA3}">
      <dgm:prSet/>
      <dgm:spPr/>
      <dgm:t>
        <a:bodyPr/>
        <a:lstStyle/>
        <a:p>
          <a:endParaRPr lang="id-ID"/>
        </a:p>
      </dgm:t>
    </dgm:pt>
    <dgm:pt modelId="{10B76D10-425C-41A2-8367-C476939C2528}" type="parTrans" cxnId="{B4DBDFAA-B55C-4C85-99BD-67867448EDA3}">
      <dgm:prSet/>
      <dgm:spPr/>
      <dgm:t>
        <a:bodyPr/>
        <a:lstStyle/>
        <a:p>
          <a:endParaRPr lang="id-ID"/>
        </a:p>
      </dgm:t>
    </dgm:pt>
    <dgm:pt modelId="{C99C996C-A091-4B66-87BA-CA5F29BEC75A}" type="pres">
      <dgm:prSet presAssocID="{1083AE99-72DA-433A-BB35-AA900D24D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4BD442-0116-45DD-B228-7F56878FDF3F}" type="pres">
      <dgm:prSet presAssocID="{52D0B99D-C133-427F-B2BD-ED3B8F10DACD}" presName="linNode" presStyleCnt="0"/>
      <dgm:spPr/>
      <dgm:t>
        <a:bodyPr/>
        <a:lstStyle/>
        <a:p>
          <a:endParaRPr lang="en-US"/>
        </a:p>
      </dgm:t>
    </dgm:pt>
    <dgm:pt modelId="{1B59D946-0D7C-45E4-8788-19009351410A}" type="pres">
      <dgm:prSet presAssocID="{52D0B99D-C133-427F-B2BD-ED3B8F10DACD}" presName="parentText" presStyleLbl="node1" presStyleIdx="0" presStyleCnt="2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B5638A-26E3-48BD-8615-2F2CDDAE744B}" type="pres">
      <dgm:prSet presAssocID="{52D0B99D-C133-427F-B2BD-ED3B8F10DACD}" presName="descendantText" presStyleLbl="alignAccFollowNode1" presStyleIdx="0" presStyleCnt="2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DCCC3A-B67F-4797-9947-D8EB4795FD37}" type="pres">
      <dgm:prSet presAssocID="{0020C2C5-A5FC-4E41-B8AC-1380E6288B7A}" presName="sp" presStyleCnt="0"/>
      <dgm:spPr/>
      <dgm:t>
        <a:bodyPr/>
        <a:lstStyle/>
        <a:p>
          <a:endParaRPr lang="en-US"/>
        </a:p>
      </dgm:t>
    </dgm:pt>
    <dgm:pt modelId="{FC60B7B7-0B3D-4594-8E3B-561B677A83DB}" type="pres">
      <dgm:prSet presAssocID="{301533F8-5025-4BB3-869E-38D358E6CE5C}" presName="linNode" presStyleCnt="0"/>
      <dgm:spPr/>
      <dgm:t>
        <a:bodyPr/>
        <a:lstStyle/>
        <a:p>
          <a:endParaRPr lang="en-US"/>
        </a:p>
      </dgm:t>
    </dgm:pt>
    <dgm:pt modelId="{A0217EC2-3767-4652-B3D0-F8658C903AA3}" type="pres">
      <dgm:prSet presAssocID="{301533F8-5025-4BB3-869E-38D358E6CE5C}" presName="parentText" presStyleLbl="node1" presStyleIdx="1" presStyleCnt="2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4A5343-CC9C-4F52-AF3E-B321714355CE}" type="pres">
      <dgm:prSet presAssocID="{301533F8-5025-4BB3-869E-38D358E6CE5C}" presName="descendantText" presStyleLbl="alignAccFollowNode1" presStyleIdx="1" presStyleCnt="2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9302DE4-A497-407B-B96E-7C41CFD35972}" type="presOf" srcId="{27C80ACB-5AE9-4CC3-AD1A-140406DF1686}" destId="{674A5343-CC9C-4F52-AF3E-B321714355CE}" srcOrd="0" destOrd="0" presId="urn:microsoft.com/office/officeart/2005/8/layout/vList5"/>
    <dgm:cxn modelId="{83F4A03A-447D-4D1E-85F6-B4C446C85966}" srcId="{301533F8-5025-4BB3-869E-38D358E6CE5C}" destId="{27C80ACB-5AE9-4CC3-AD1A-140406DF1686}" srcOrd="0" destOrd="0" parTransId="{371881CA-C494-47BC-93AE-BE86681669D1}" sibTransId="{1E4C1B5C-6EEA-4B1E-9DC2-E465C9B4FE85}"/>
    <dgm:cxn modelId="{F73BDF65-FBBE-4ED0-A4F8-0B969EB298CD}" type="presOf" srcId="{52D0B99D-C133-427F-B2BD-ED3B8F10DACD}" destId="{1B59D946-0D7C-45E4-8788-19009351410A}" srcOrd="0" destOrd="0" presId="urn:microsoft.com/office/officeart/2005/8/layout/vList5"/>
    <dgm:cxn modelId="{16210031-2334-434E-BCA5-FEA2610C7AAA}" type="presOf" srcId="{69ABEA9E-3E19-467E-B272-CB8D408AF240}" destId="{6BB5638A-26E3-48BD-8615-2F2CDDAE744B}" srcOrd="0" destOrd="0" presId="urn:microsoft.com/office/officeart/2005/8/layout/vList5"/>
    <dgm:cxn modelId="{B4DBDFAA-B55C-4C85-99BD-67867448EDA3}" srcId="{1083AE99-72DA-433A-BB35-AA900D24D476}" destId="{301533F8-5025-4BB3-869E-38D358E6CE5C}" srcOrd="1" destOrd="0" parTransId="{10B76D10-425C-41A2-8367-C476939C2528}" sibTransId="{CCB4D93D-F13C-4543-8011-ED03919C9F66}"/>
    <dgm:cxn modelId="{FA309AD2-E243-435E-8DF0-DD6B3795FD71}" type="presOf" srcId="{1083AE99-72DA-433A-BB35-AA900D24D476}" destId="{C99C996C-A091-4B66-87BA-CA5F29BEC75A}" srcOrd="0" destOrd="0" presId="urn:microsoft.com/office/officeart/2005/8/layout/vList5"/>
    <dgm:cxn modelId="{A52D9F43-9F89-4BBA-B339-CD9F2FF3CEEF}" srcId="{52D0B99D-C133-427F-B2BD-ED3B8F10DACD}" destId="{69ABEA9E-3E19-467E-B272-CB8D408AF240}" srcOrd="0" destOrd="0" parTransId="{CFDCDAD3-9BC8-4873-8132-87743A4354FC}" sibTransId="{EAF1761B-AED6-4FFF-8F3A-72666099F833}"/>
    <dgm:cxn modelId="{97FFA7D6-5964-45D4-8824-03CC130047AB}" type="presOf" srcId="{301533F8-5025-4BB3-869E-38D358E6CE5C}" destId="{A0217EC2-3767-4652-B3D0-F8658C903AA3}" srcOrd="0" destOrd="0" presId="urn:microsoft.com/office/officeart/2005/8/layout/vList5"/>
    <dgm:cxn modelId="{E6141CF8-B348-4E5B-AF96-8FF867E856CF}" srcId="{1083AE99-72DA-433A-BB35-AA900D24D476}" destId="{52D0B99D-C133-427F-B2BD-ED3B8F10DACD}" srcOrd="0" destOrd="0" parTransId="{71A86880-E37E-4A51-B546-23FE1FC26F73}" sibTransId="{0020C2C5-A5FC-4E41-B8AC-1380E6288B7A}"/>
    <dgm:cxn modelId="{0B8D916B-893D-4881-83A3-C3EF678858DB}" type="presParOf" srcId="{C99C996C-A091-4B66-87BA-CA5F29BEC75A}" destId="{724BD442-0116-45DD-B228-7F56878FDF3F}" srcOrd="0" destOrd="0" presId="urn:microsoft.com/office/officeart/2005/8/layout/vList5"/>
    <dgm:cxn modelId="{42C09A46-424D-4DEF-85AE-0A5DC0FA89D5}" type="presParOf" srcId="{724BD442-0116-45DD-B228-7F56878FDF3F}" destId="{1B59D946-0D7C-45E4-8788-19009351410A}" srcOrd="0" destOrd="0" presId="urn:microsoft.com/office/officeart/2005/8/layout/vList5"/>
    <dgm:cxn modelId="{E54F931F-F9EF-4F8F-AAC2-D35B12FD646A}" type="presParOf" srcId="{724BD442-0116-45DD-B228-7F56878FDF3F}" destId="{6BB5638A-26E3-48BD-8615-2F2CDDAE744B}" srcOrd="1" destOrd="0" presId="urn:microsoft.com/office/officeart/2005/8/layout/vList5"/>
    <dgm:cxn modelId="{33B3BE76-2761-4F4C-8F10-971414A9A864}" type="presParOf" srcId="{C99C996C-A091-4B66-87BA-CA5F29BEC75A}" destId="{33DCCC3A-B67F-4797-9947-D8EB4795FD37}" srcOrd="1" destOrd="0" presId="urn:microsoft.com/office/officeart/2005/8/layout/vList5"/>
    <dgm:cxn modelId="{40931485-EBB9-4421-A99D-D96C7388EAB4}" type="presParOf" srcId="{C99C996C-A091-4B66-87BA-CA5F29BEC75A}" destId="{FC60B7B7-0B3D-4594-8E3B-561B677A83DB}" srcOrd="2" destOrd="0" presId="urn:microsoft.com/office/officeart/2005/8/layout/vList5"/>
    <dgm:cxn modelId="{A4D1E21E-1B9C-4A4E-B4F3-F27BEAB3B838}" type="presParOf" srcId="{FC60B7B7-0B3D-4594-8E3B-561B677A83DB}" destId="{A0217EC2-3767-4652-B3D0-F8658C903AA3}" srcOrd="0" destOrd="0" presId="urn:microsoft.com/office/officeart/2005/8/layout/vList5"/>
    <dgm:cxn modelId="{9B581401-E83F-4DB2-8850-59B7AF28D856}" type="presParOf" srcId="{FC60B7B7-0B3D-4594-8E3B-561B677A83DB}" destId="{674A5343-CC9C-4F52-AF3E-B321714355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5B2411-160E-4887-8027-E75C2E36643E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F726786D-A630-415D-A215-615C9962997C}">
      <dgm:prSet phldrT="[Text]" custT="1"/>
      <dgm:spPr/>
      <dgm:t>
        <a:bodyPr/>
        <a:lstStyle/>
        <a:p>
          <a:r>
            <a:rPr lang="en-US" sz="2800" dirty="0" err="1" smtClean="0">
              <a:effectLst/>
            </a:rPr>
            <a:t>Angka</a:t>
          </a:r>
          <a:r>
            <a:rPr lang="en-US" sz="2800" dirty="0" smtClean="0">
              <a:effectLst/>
            </a:rPr>
            <a:t> </a:t>
          </a:r>
          <a:r>
            <a:rPr lang="id-ID" sz="2800" dirty="0" smtClean="0">
              <a:effectLst/>
            </a:rPr>
            <a:t>F</a:t>
          </a:r>
          <a:r>
            <a:rPr lang="en-US" sz="2800" dirty="0" err="1" smtClean="0">
              <a:effectLst/>
            </a:rPr>
            <a:t>rekuensi</a:t>
          </a:r>
          <a:r>
            <a:rPr lang="en-US" sz="2800" dirty="0" smtClean="0">
              <a:effectLst/>
            </a:rPr>
            <a:t> </a:t>
          </a:r>
          <a:r>
            <a:rPr lang="id-ID" sz="2800" dirty="0" smtClean="0">
              <a:effectLst/>
            </a:rPr>
            <a:t>K</a:t>
          </a:r>
          <a:r>
            <a:rPr lang="en-US" sz="2800" dirty="0" err="1" smtClean="0">
              <a:effectLst/>
            </a:rPr>
            <a:t>ecelakaan</a:t>
          </a:r>
          <a:r>
            <a:rPr lang="en-US" sz="2800" dirty="0" smtClean="0">
              <a:effectLst/>
            </a:rPr>
            <a:t> / </a:t>
          </a:r>
          <a:r>
            <a:rPr lang="en-US" sz="2800" i="1" dirty="0" smtClean="0">
              <a:effectLst/>
            </a:rPr>
            <a:t>Frequency Rate</a:t>
          </a:r>
          <a:r>
            <a:rPr lang="en-US" sz="2800" dirty="0" smtClean="0">
              <a:effectLst/>
            </a:rPr>
            <a:t> (</a:t>
          </a:r>
          <a:r>
            <a:rPr lang="en-US" sz="2800" i="1" dirty="0" smtClean="0">
              <a:effectLst/>
            </a:rPr>
            <a:t>FR</a:t>
          </a:r>
          <a:r>
            <a:rPr lang="en-US" sz="2800" dirty="0" smtClean="0">
              <a:effectLst/>
            </a:rPr>
            <a:t>)</a:t>
          </a:r>
        </a:p>
      </dgm:t>
    </dgm:pt>
    <dgm:pt modelId="{8770C135-4899-49CF-8CD5-1A8A19B2D55D}" type="parTrans" cxnId="{4C003C7B-FA96-4AA5-A20B-95104CFD8C38}">
      <dgm:prSet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95B2F9AF-2D7C-4BEF-82F6-2B3F3FA69C08}" type="sibTrans" cxnId="{4C003C7B-FA96-4AA5-A20B-95104CFD8C38}">
      <dgm:prSet custT="1"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DF3FE94F-2425-42B5-8CED-9996464528B3}">
      <dgm:prSet phldrT="[Text]" custT="1"/>
      <dgm:spPr/>
      <dgm:t>
        <a:bodyPr/>
        <a:lstStyle/>
        <a:p>
          <a:r>
            <a:rPr lang="en-US" sz="2800" dirty="0" err="1" smtClean="0">
              <a:effectLst/>
            </a:rPr>
            <a:t>Banyaknya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kecelakaan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untuk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setiap</a:t>
          </a:r>
          <a:r>
            <a:rPr lang="en-US" sz="2800" dirty="0" smtClean="0">
              <a:effectLst/>
            </a:rPr>
            <a:t> 1 </a:t>
          </a:r>
          <a:r>
            <a:rPr lang="en-US" sz="2800" dirty="0" err="1" smtClean="0">
              <a:effectLst/>
            </a:rPr>
            <a:t>juta</a:t>
          </a:r>
          <a:r>
            <a:rPr lang="en-US" sz="2800" dirty="0" smtClean="0">
              <a:effectLst/>
            </a:rPr>
            <a:t> jam </a:t>
          </a:r>
          <a:r>
            <a:rPr lang="en-US" sz="2800" dirty="0" err="1" smtClean="0">
              <a:effectLst/>
            </a:rPr>
            <a:t>manusi</a:t>
          </a:r>
          <a:r>
            <a:rPr lang="id-ID" sz="2800" dirty="0" smtClean="0">
              <a:effectLst/>
            </a:rPr>
            <a:t>a</a:t>
          </a:r>
          <a:endParaRPr lang="id-ID" sz="2800" dirty="0">
            <a:effectLst/>
          </a:endParaRPr>
        </a:p>
      </dgm:t>
    </dgm:pt>
    <dgm:pt modelId="{4C614C97-1DF6-4780-810E-4E22F826BDB0}" type="parTrans" cxnId="{45C00965-30EA-42CC-A2FD-6DE285E48EE5}">
      <dgm:prSet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B81F3C97-FC94-493B-9835-B644D1DFEF46}" type="sibTrans" cxnId="{45C00965-30EA-42CC-A2FD-6DE285E48EE5}">
      <dgm:prSet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5CBEFD59-225F-47CC-AB91-C616C1F87B42}" type="pres">
      <dgm:prSet presAssocID="{A25B2411-160E-4887-8027-E75C2E36643E}" presName="Name0" presStyleCnt="0">
        <dgm:presLayoutVars>
          <dgm:dir/>
          <dgm:resizeHandles val="exact"/>
        </dgm:presLayoutVars>
      </dgm:prSet>
      <dgm:spPr/>
    </dgm:pt>
    <dgm:pt modelId="{96AFF834-AE49-4FB5-BF7B-D7A819264A03}" type="pres">
      <dgm:prSet presAssocID="{F726786D-A630-415D-A215-615C9962997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1E6555-BB50-4978-AD04-870A09985995}" type="pres">
      <dgm:prSet presAssocID="{95B2F9AF-2D7C-4BEF-82F6-2B3F3FA69C08}" presName="sibTrans" presStyleLbl="sibTrans2D1" presStyleIdx="0" presStyleCnt="1"/>
      <dgm:spPr/>
      <dgm:t>
        <a:bodyPr/>
        <a:lstStyle/>
        <a:p>
          <a:endParaRPr lang="id-ID"/>
        </a:p>
      </dgm:t>
    </dgm:pt>
    <dgm:pt modelId="{B2ECF732-021F-4250-BD3D-C8D4E8E51305}" type="pres">
      <dgm:prSet presAssocID="{95B2F9AF-2D7C-4BEF-82F6-2B3F3FA69C08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C9C4ACAB-3689-4229-A555-47C5AA07CC41}" type="pres">
      <dgm:prSet presAssocID="{DF3FE94F-2425-42B5-8CED-9996464528B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2A53B84-FE6B-4C6D-ABB5-54E7AB64DC6D}" type="presOf" srcId="{DF3FE94F-2425-42B5-8CED-9996464528B3}" destId="{C9C4ACAB-3689-4229-A555-47C5AA07CC41}" srcOrd="0" destOrd="0" presId="urn:microsoft.com/office/officeart/2005/8/layout/process1"/>
    <dgm:cxn modelId="{28A9319B-D955-4C31-BF77-7446C676EFCE}" type="presOf" srcId="{95B2F9AF-2D7C-4BEF-82F6-2B3F3FA69C08}" destId="{7D1E6555-BB50-4978-AD04-870A09985995}" srcOrd="0" destOrd="0" presId="urn:microsoft.com/office/officeart/2005/8/layout/process1"/>
    <dgm:cxn modelId="{45C00965-30EA-42CC-A2FD-6DE285E48EE5}" srcId="{A25B2411-160E-4887-8027-E75C2E36643E}" destId="{DF3FE94F-2425-42B5-8CED-9996464528B3}" srcOrd="1" destOrd="0" parTransId="{4C614C97-1DF6-4780-810E-4E22F826BDB0}" sibTransId="{B81F3C97-FC94-493B-9835-B644D1DFEF46}"/>
    <dgm:cxn modelId="{9D58652C-80B2-4682-9654-F0810F2E135D}" type="presOf" srcId="{F726786D-A630-415D-A215-615C9962997C}" destId="{96AFF834-AE49-4FB5-BF7B-D7A819264A03}" srcOrd="0" destOrd="0" presId="urn:microsoft.com/office/officeart/2005/8/layout/process1"/>
    <dgm:cxn modelId="{4C003C7B-FA96-4AA5-A20B-95104CFD8C38}" srcId="{A25B2411-160E-4887-8027-E75C2E36643E}" destId="{F726786D-A630-415D-A215-615C9962997C}" srcOrd="0" destOrd="0" parTransId="{8770C135-4899-49CF-8CD5-1A8A19B2D55D}" sibTransId="{95B2F9AF-2D7C-4BEF-82F6-2B3F3FA69C08}"/>
    <dgm:cxn modelId="{F98CEF7B-1DAB-4580-B86B-662620728836}" type="presOf" srcId="{95B2F9AF-2D7C-4BEF-82F6-2B3F3FA69C08}" destId="{B2ECF732-021F-4250-BD3D-C8D4E8E51305}" srcOrd="1" destOrd="0" presId="urn:microsoft.com/office/officeart/2005/8/layout/process1"/>
    <dgm:cxn modelId="{43E73179-518E-48A8-AE93-42E2137A5688}" type="presOf" srcId="{A25B2411-160E-4887-8027-E75C2E36643E}" destId="{5CBEFD59-225F-47CC-AB91-C616C1F87B42}" srcOrd="0" destOrd="0" presId="urn:microsoft.com/office/officeart/2005/8/layout/process1"/>
    <dgm:cxn modelId="{7F327F43-B15E-48C3-8FD8-3167C73AA8C8}" type="presParOf" srcId="{5CBEFD59-225F-47CC-AB91-C616C1F87B42}" destId="{96AFF834-AE49-4FB5-BF7B-D7A819264A03}" srcOrd="0" destOrd="0" presId="urn:microsoft.com/office/officeart/2005/8/layout/process1"/>
    <dgm:cxn modelId="{22B7B1AE-2D52-43B1-BE63-F1ED8D810B7B}" type="presParOf" srcId="{5CBEFD59-225F-47CC-AB91-C616C1F87B42}" destId="{7D1E6555-BB50-4978-AD04-870A09985995}" srcOrd="1" destOrd="0" presId="urn:microsoft.com/office/officeart/2005/8/layout/process1"/>
    <dgm:cxn modelId="{453333F8-CFEB-4667-BC77-D9E4E6B2686E}" type="presParOf" srcId="{7D1E6555-BB50-4978-AD04-870A09985995}" destId="{B2ECF732-021F-4250-BD3D-C8D4E8E51305}" srcOrd="0" destOrd="0" presId="urn:microsoft.com/office/officeart/2005/8/layout/process1"/>
    <dgm:cxn modelId="{B48912AA-5B29-4FA5-B1F4-899A8C56A0C5}" type="presParOf" srcId="{5CBEFD59-225F-47CC-AB91-C616C1F87B42}" destId="{C9C4ACAB-3689-4229-A555-47C5AA07CC4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25B2411-160E-4887-8027-E75C2E36643E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F726786D-A630-415D-A215-615C9962997C}">
      <dgm:prSet phldrT="[Text]" custT="1"/>
      <dgm:spPr/>
      <dgm:t>
        <a:bodyPr/>
        <a:lstStyle/>
        <a:p>
          <a:r>
            <a:rPr lang="en-US" sz="2800" dirty="0" err="1" smtClean="0">
              <a:effectLst/>
            </a:rPr>
            <a:t>Angka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beratnya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kecelakaan</a:t>
          </a:r>
          <a:r>
            <a:rPr lang="en-US" sz="2800" dirty="0" smtClean="0">
              <a:effectLst/>
            </a:rPr>
            <a:t> / </a:t>
          </a:r>
          <a:r>
            <a:rPr lang="en-US" sz="2800" i="1" dirty="0" err="1" smtClean="0">
              <a:effectLst/>
            </a:rPr>
            <a:t>Saverity</a:t>
          </a:r>
          <a:r>
            <a:rPr lang="en-US" sz="2800" i="1" dirty="0" smtClean="0">
              <a:effectLst/>
            </a:rPr>
            <a:t> Rate</a:t>
          </a:r>
          <a:r>
            <a:rPr lang="en-US" sz="2800" dirty="0" smtClean="0">
              <a:effectLst/>
            </a:rPr>
            <a:t> (</a:t>
          </a:r>
          <a:r>
            <a:rPr lang="en-US" sz="2800" i="1" dirty="0" smtClean="0">
              <a:effectLst/>
            </a:rPr>
            <a:t>SR</a:t>
          </a:r>
          <a:r>
            <a:rPr lang="en-US" sz="2800" dirty="0" smtClean="0">
              <a:effectLst/>
            </a:rPr>
            <a:t>)</a:t>
          </a:r>
        </a:p>
      </dgm:t>
    </dgm:pt>
    <dgm:pt modelId="{8770C135-4899-49CF-8CD5-1A8A19B2D55D}" type="parTrans" cxnId="{4C003C7B-FA96-4AA5-A20B-95104CFD8C38}">
      <dgm:prSet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95B2F9AF-2D7C-4BEF-82F6-2B3F3FA69C08}" type="sibTrans" cxnId="{4C003C7B-FA96-4AA5-A20B-95104CFD8C38}">
      <dgm:prSet custT="1"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DF3FE94F-2425-42B5-8CED-9996464528B3}">
      <dgm:prSet phldrT="[Text]" custT="1"/>
      <dgm:spPr/>
      <dgm:t>
        <a:bodyPr/>
        <a:lstStyle/>
        <a:p>
          <a:r>
            <a:rPr lang="en-US" sz="2800" dirty="0" err="1" smtClean="0">
              <a:effectLst/>
            </a:rPr>
            <a:t>Banyaknya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hari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kerja</a:t>
          </a:r>
          <a:r>
            <a:rPr lang="en-US" sz="2800" dirty="0" smtClean="0">
              <a:effectLst/>
            </a:rPr>
            <a:t> yang </a:t>
          </a:r>
          <a:r>
            <a:rPr lang="en-US" sz="2800" dirty="0" err="1" smtClean="0">
              <a:effectLst/>
            </a:rPr>
            <a:t>hilang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untuk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setiap</a:t>
          </a:r>
          <a:r>
            <a:rPr lang="en-US" sz="2800" dirty="0" smtClean="0">
              <a:effectLst/>
            </a:rPr>
            <a:t> 1 </a:t>
          </a:r>
          <a:r>
            <a:rPr lang="en-US" sz="2800" dirty="0" err="1" smtClean="0">
              <a:effectLst/>
            </a:rPr>
            <a:t>juta</a:t>
          </a:r>
          <a:r>
            <a:rPr lang="en-US" sz="2800" dirty="0" smtClean="0">
              <a:effectLst/>
            </a:rPr>
            <a:t> jam </a:t>
          </a:r>
          <a:r>
            <a:rPr lang="en-US" sz="2800" dirty="0" err="1" smtClean="0">
              <a:effectLst/>
            </a:rPr>
            <a:t>manusi</a:t>
          </a:r>
          <a:r>
            <a:rPr lang="id-ID" sz="2800" dirty="0" smtClean="0">
              <a:effectLst/>
            </a:rPr>
            <a:t>a</a:t>
          </a:r>
          <a:endParaRPr lang="en-US" sz="2800" dirty="0" smtClean="0">
            <a:effectLst/>
          </a:endParaRPr>
        </a:p>
      </dgm:t>
    </dgm:pt>
    <dgm:pt modelId="{4C614C97-1DF6-4780-810E-4E22F826BDB0}" type="parTrans" cxnId="{45C00965-30EA-42CC-A2FD-6DE285E48EE5}">
      <dgm:prSet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B81F3C97-FC94-493B-9835-B644D1DFEF46}" type="sibTrans" cxnId="{45C00965-30EA-42CC-A2FD-6DE285E48EE5}">
      <dgm:prSet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5CBEFD59-225F-47CC-AB91-C616C1F87B42}" type="pres">
      <dgm:prSet presAssocID="{A25B2411-160E-4887-8027-E75C2E36643E}" presName="Name0" presStyleCnt="0">
        <dgm:presLayoutVars>
          <dgm:dir/>
          <dgm:resizeHandles val="exact"/>
        </dgm:presLayoutVars>
      </dgm:prSet>
      <dgm:spPr/>
    </dgm:pt>
    <dgm:pt modelId="{96AFF834-AE49-4FB5-BF7B-D7A819264A03}" type="pres">
      <dgm:prSet presAssocID="{F726786D-A630-415D-A215-615C9962997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1E6555-BB50-4978-AD04-870A09985995}" type="pres">
      <dgm:prSet presAssocID="{95B2F9AF-2D7C-4BEF-82F6-2B3F3FA69C08}" presName="sibTrans" presStyleLbl="sibTrans2D1" presStyleIdx="0" presStyleCnt="1"/>
      <dgm:spPr/>
      <dgm:t>
        <a:bodyPr/>
        <a:lstStyle/>
        <a:p>
          <a:endParaRPr lang="id-ID"/>
        </a:p>
      </dgm:t>
    </dgm:pt>
    <dgm:pt modelId="{B2ECF732-021F-4250-BD3D-C8D4E8E51305}" type="pres">
      <dgm:prSet presAssocID="{95B2F9AF-2D7C-4BEF-82F6-2B3F3FA69C08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C9C4ACAB-3689-4229-A555-47C5AA07CC41}" type="pres">
      <dgm:prSet presAssocID="{DF3FE94F-2425-42B5-8CED-9996464528B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5C00965-30EA-42CC-A2FD-6DE285E48EE5}" srcId="{A25B2411-160E-4887-8027-E75C2E36643E}" destId="{DF3FE94F-2425-42B5-8CED-9996464528B3}" srcOrd="1" destOrd="0" parTransId="{4C614C97-1DF6-4780-810E-4E22F826BDB0}" sibTransId="{B81F3C97-FC94-493B-9835-B644D1DFEF46}"/>
    <dgm:cxn modelId="{C190DEB6-D687-4CD7-8E3A-5E34FD19D278}" type="presOf" srcId="{A25B2411-160E-4887-8027-E75C2E36643E}" destId="{5CBEFD59-225F-47CC-AB91-C616C1F87B42}" srcOrd="0" destOrd="0" presId="urn:microsoft.com/office/officeart/2005/8/layout/process1"/>
    <dgm:cxn modelId="{59BB70CC-FDD0-4600-8F32-436EABD030E2}" type="presOf" srcId="{95B2F9AF-2D7C-4BEF-82F6-2B3F3FA69C08}" destId="{7D1E6555-BB50-4978-AD04-870A09985995}" srcOrd="0" destOrd="0" presId="urn:microsoft.com/office/officeart/2005/8/layout/process1"/>
    <dgm:cxn modelId="{4C003C7B-FA96-4AA5-A20B-95104CFD8C38}" srcId="{A25B2411-160E-4887-8027-E75C2E36643E}" destId="{F726786D-A630-415D-A215-615C9962997C}" srcOrd="0" destOrd="0" parTransId="{8770C135-4899-49CF-8CD5-1A8A19B2D55D}" sibTransId="{95B2F9AF-2D7C-4BEF-82F6-2B3F3FA69C08}"/>
    <dgm:cxn modelId="{470E87F9-A90C-41B9-9038-573C40A49F1C}" type="presOf" srcId="{F726786D-A630-415D-A215-615C9962997C}" destId="{96AFF834-AE49-4FB5-BF7B-D7A819264A03}" srcOrd="0" destOrd="0" presId="urn:microsoft.com/office/officeart/2005/8/layout/process1"/>
    <dgm:cxn modelId="{D43E8097-D8BC-43E7-8873-99092C9ACF65}" type="presOf" srcId="{DF3FE94F-2425-42B5-8CED-9996464528B3}" destId="{C9C4ACAB-3689-4229-A555-47C5AA07CC41}" srcOrd="0" destOrd="0" presId="urn:microsoft.com/office/officeart/2005/8/layout/process1"/>
    <dgm:cxn modelId="{1740A4EA-B634-475F-B39C-B86ACDB6280E}" type="presOf" srcId="{95B2F9AF-2D7C-4BEF-82F6-2B3F3FA69C08}" destId="{B2ECF732-021F-4250-BD3D-C8D4E8E51305}" srcOrd="1" destOrd="0" presId="urn:microsoft.com/office/officeart/2005/8/layout/process1"/>
    <dgm:cxn modelId="{63EB4AC7-8D59-4F65-A2AA-9047140EF393}" type="presParOf" srcId="{5CBEFD59-225F-47CC-AB91-C616C1F87B42}" destId="{96AFF834-AE49-4FB5-BF7B-D7A819264A03}" srcOrd="0" destOrd="0" presId="urn:microsoft.com/office/officeart/2005/8/layout/process1"/>
    <dgm:cxn modelId="{6B26BF13-9230-4DF3-A064-0D99638ED5C6}" type="presParOf" srcId="{5CBEFD59-225F-47CC-AB91-C616C1F87B42}" destId="{7D1E6555-BB50-4978-AD04-870A09985995}" srcOrd="1" destOrd="0" presId="urn:microsoft.com/office/officeart/2005/8/layout/process1"/>
    <dgm:cxn modelId="{8DDB120E-7495-43FC-9DF2-515E60C9CF23}" type="presParOf" srcId="{7D1E6555-BB50-4978-AD04-870A09985995}" destId="{B2ECF732-021F-4250-BD3D-C8D4E8E51305}" srcOrd="0" destOrd="0" presId="urn:microsoft.com/office/officeart/2005/8/layout/process1"/>
    <dgm:cxn modelId="{A1A9A492-BC8D-429F-B58E-02021FF7551F}" type="presParOf" srcId="{5CBEFD59-225F-47CC-AB91-C616C1F87B42}" destId="{C9C4ACAB-3689-4229-A555-47C5AA07CC41}" srcOrd="2" destOrd="0" presId="urn:microsoft.com/office/officeart/2005/8/layout/process1"/>
  </dgm:cxnLst>
  <dgm:bg>
    <a:effectLst>
      <a:outerShdw blurRad="50800" dist="50800" dir="5400000" algn="ctr" rotWithShape="0">
        <a:schemeClr val="bg1">
          <a:lumMod val="5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25B2411-160E-4887-8027-E75C2E36643E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F726786D-A630-415D-A215-615C9962997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effectLst/>
            </a:rPr>
            <a:t>Nilai</a:t>
          </a:r>
          <a:r>
            <a:rPr lang="en-US" sz="2800" dirty="0" smtClean="0">
              <a:effectLst/>
            </a:rPr>
            <a:t> T </a:t>
          </a:r>
          <a:r>
            <a:rPr lang="en-US" sz="2800" dirty="0" err="1" smtClean="0">
              <a:effectLst/>
            </a:rPr>
            <a:t>Selamat</a:t>
          </a:r>
          <a:r>
            <a:rPr lang="en-US" sz="2800" dirty="0" smtClean="0">
              <a:effectLst/>
            </a:rPr>
            <a:t> / </a:t>
          </a:r>
          <a:r>
            <a:rPr lang="en-US" sz="2800" i="1" dirty="0" smtClean="0">
              <a:effectLst/>
            </a:rPr>
            <a:t>Safe-T Score</a:t>
          </a:r>
          <a:r>
            <a:rPr lang="en-US" sz="2800" dirty="0" smtClean="0">
              <a:effectLst/>
            </a:rPr>
            <a:t> (</a:t>
          </a:r>
          <a:r>
            <a:rPr lang="en-US" sz="2800" i="1" dirty="0" err="1" smtClean="0">
              <a:effectLst/>
            </a:rPr>
            <a:t>Sts</a:t>
          </a:r>
          <a:r>
            <a:rPr lang="en-US" sz="2800" dirty="0" smtClean="0">
              <a:effectLst/>
            </a:rPr>
            <a:t>)</a:t>
          </a:r>
        </a:p>
      </dgm:t>
    </dgm:pt>
    <dgm:pt modelId="{8770C135-4899-49CF-8CD5-1A8A19B2D55D}" type="parTrans" cxnId="{4C003C7B-FA96-4AA5-A20B-95104CFD8C38}">
      <dgm:prSet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95B2F9AF-2D7C-4BEF-82F6-2B3F3FA69C08}" type="sibTrans" cxnId="{4C003C7B-FA96-4AA5-A20B-95104CFD8C3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DF3FE94F-2425-42B5-8CED-9996464528B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effectLst/>
            </a:rPr>
            <a:t>Perbandingan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tingkat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kecelakaan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masa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lalu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dan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masa</a:t>
          </a:r>
          <a:r>
            <a:rPr lang="en-US" sz="2800" dirty="0" smtClean="0">
              <a:effectLst/>
            </a:rPr>
            <a:t> </a:t>
          </a:r>
          <a:r>
            <a:rPr lang="en-US" sz="2800" dirty="0" err="1" smtClean="0">
              <a:effectLst/>
            </a:rPr>
            <a:t>kini</a:t>
          </a:r>
          <a:endParaRPr lang="en-US" sz="2800" dirty="0" smtClean="0">
            <a:effectLst/>
          </a:endParaRPr>
        </a:p>
      </dgm:t>
    </dgm:pt>
    <dgm:pt modelId="{4C614C97-1DF6-4780-810E-4E22F826BDB0}" type="parTrans" cxnId="{45C00965-30EA-42CC-A2FD-6DE285E48EE5}">
      <dgm:prSet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B81F3C97-FC94-493B-9835-B644D1DFEF46}" type="sibTrans" cxnId="{45C00965-30EA-42CC-A2FD-6DE285E48EE5}">
      <dgm:prSet/>
      <dgm:spPr/>
      <dgm:t>
        <a:bodyPr/>
        <a:lstStyle/>
        <a:p>
          <a:endParaRPr lang="id-ID" sz="2800">
            <a:solidFill>
              <a:schemeClr val="tx1"/>
            </a:solidFill>
            <a:effectLst/>
          </a:endParaRPr>
        </a:p>
      </dgm:t>
    </dgm:pt>
    <dgm:pt modelId="{5CBEFD59-225F-47CC-AB91-C616C1F87B42}" type="pres">
      <dgm:prSet presAssocID="{A25B2411-160E-4887-8027-E75C2E36643E}" presName="Name0" presStyleCnt="0">
        <dgm:presLayoutVars>
          <dgm:dir/>
          <dgm:resizeHandles val="exact"/>
        </dgm:presLayoutVars>
      </dgm:prSet>
      <dgm:spPr/>
    </dgm:pt>
    <dgm:pt modelId="{96AFF834-AE49-4FB5-BF7B-D7A819264A03}" type="pres">
      <dgm:prSet presAssocID="{F726786D-A630-415D-A215-615C9962997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1E6555-BB50-4978-AD04-870A09985995}" type="pres">
      <dgm:prSet presAssocID="{95B2F9AF-2D7C-4BEF-82F6-2B3F3FA69C08}" presName="sibTrans" presStyleLbl="sibTrans2D1" presStyleIdx="0" presStyleCnt="1"/>
      <dgm:spPr/>
      <dgm:t>
        <a:bodyPr/>
        <a:lstStyle/>
        <a:p>
          <a:endParaRPr lang="id-ID"/>
        </a:p>
      </dgm:t>
    </dgm:pt>
    <dgm:pt modelId="{B2ECF732-021F-4250-BD3D-C8D4E8E51305}" type="pres">
      <dgm:prSet presAssocID="{95B2F9AF-2D7C-4BEF-82F6-2B3F3FA69C08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C9C4ACAB-3689-4229-A555-47C5AA07CC41}" type="pres">
      <dgm:prSet presAssocID="{DF3FE94F-2425-42B5-8CED-9996464528B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D480134-8CDB-40D5-AE32-29EC091EB2FE}" type="presOf" srcId="{A25B2411-160E-4887-8027-E75C2E36643E}" destId="{5CBEFD59-225F-47CC-AB91-C616C1F87B42}" srcOrd="0" destOrd="0" presId="urn:microsoft.com/office/officeart/2005/8/layout/process1"/>
    <dgm:cxn modelId="{45C00965-30EA-42CC-A2FD-6DE285E48EE5}" srcId="{A25B2411-160E-4887-8027-E75C2E36643E}" destId="{DF3FE94F-2425-42B5-8CED-9996464528B3}" srcOrd="1" destOrd="0" parTransId="{4C614C97-1DF6-4780-810E-4E22F826BDB0}" sibTransId="{B81F3C97-FC94-493B-9835-B644D1DFEF46}"/>
    <dgm:cxn modelId="{8465AB30-63D6-41A5-9110-ACE037B79989}" type="presOf" srcId="{95B2F9AF-2D7C-4BEF-82F6-2B3F3FA69C08}" destId="{7D1E6555-BB50-4978-AD04-870A09985995}" srcOrd="0" destOrd="0" presId="urn:microsoft.com/office/officeart/2005/8/layout/process1"/>
    <dgm:cxn modelId="{8FE24F02-294E-43B6-A413-25F8DEF4D17E}" type="presOf" srcId="{F726786D-A630-415D-A215-615C9962997C}" destId="{96AFF834-AE49-4FB5-BF7B-D7A819264A03}" srcOrd="0" destOrd="0" presId="urn:microsoft.com/office/officeart/2005/8/layout/process1"/>
    <dgm:cxn modelId="{4C003C7B-FA96-4AA5-A20B-95104CFD8C38}" srcId="{A25B2411-160E-4887-8027-E75C2E36643E}" destId="{F726786D-A630-415D-A215-615C9962997C}" srcOrd="0" destOrd="0" parTransId="{8770C135-4899-49CF-8CD5-1A8A19B2D55D}" sibTransId="{95B2F9AF-2D7C-4BEF-82F6-2B3F3FA69C08}"/>
    <dgm:cxn modelId="{FEC5A22F-D27B-4981-A08E-456753882D02}" type="presOf" srcId="{DF3FE94F-2425-42B5-8CED-9996464528B3}" destId="{C9C4ACAB-3689-4229-A555-47C5AA07CC41}" srcOrd="0" destOrd="0" presId="urn:microsoft.com/office/officeart/2005/8/layout/process1"/>
    <dgm:cxn modelId="{D1349FAA-000D-47CF-8F1A-55AB1C65CBED}" type="presOf" srcId="{95B2F9AF-2D7C-4BEF-82F6-2B3F3FA69C08}" destId="{B2ECF732-021F-4250-BD3D-C8D4E8E51305}" srcOrd="1" destOrd="0" presId="urn:microsoft.com/office/officeart/2005/8/layout/process1"/>
    <dgm:cxn modelId="{2D811858-1295-4757-B037-45423630D960}" type="presParOf" srcId="{5CBEFD59-225F-47CC-AB91-C616C1F87B42}" destId="{96AFF834-AE49-4FB5-BF7B-D7A819264A03}" srcOrd="0" destOrd="0" presId="urn:microsoft.com/office/officeart/2005/8/layout/process1"/>
    <dgm:cxn modelId="{1A8B9BA0-4C9B-4E65-9752-EACBB4B281A5}" type="presParOf" srcId="{5CBEFD59-225F-47CC-AB91-C616C1F87B42}" destId="{7D1E6555-BB50-4978-AD04-870A09985995}" srcOrd="1" destOrd="0" presId="urn:microsoft.com/office/officeart/2005/8/layout/process1"/>
    <dgm:cxn modelId="{319AF99D-1A68-42FA-BDEF-43CE4DE2A844}" type="presParOf" srcId="{7D1E6555-BB50-4978-AD04-870A09985995}" destId="{B2ECF732-021F-4250-BD3D-C8D4E8E51305}" srcOrd="0" destOrd="0" presId="urn:microsoft.com/office/officeart/2005/8/layout/process1"/>
    <dgm:cxn modelId="{1995B331-A341-40D9-9351-55DE00466ABD}" type="presParOf" srcId="{5CBEFD59-225F-47CC-AB91-C616C1F87B42}" destId="{C9C4ACAB-3689-4229-A555-47C5AA07CC41}" srcOrd="2" destOrd="0" presId="urn:microsoft.com/office/officeart/2005/8/layout/process1"/>
  </dgm:cxnLst>
  <dgm:bg>
    <a:effectLst>
      <a:outerShdw blurRad="50800" dist="50800" dir="5400000" algn="ctr" rotWithShape="0">
        <a:schemeClr val="bg1">
          <a:lumMod val="5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3E6B3EC-7207-4E5B-BB2B-0560B4AEDE2F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F42EEB-DBC5-48C7-9127-3BE28DA813DE}">
      <dgm:prSet custT="1"/>
      <dgm:spPr/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800" smtClean="0"/>
            <a:t>Nilai Sts antara +2 sampai dengan –2,</a:t>
          </a:r>
          <a:endParaRPr lang="en-US" sz="2800"/>
        </a:p>
      </dgm:t>
    </dgm:pt>
    <dgm:pt modelId="{2547477C-13E8-43FA-92A3-31437DC9AD49}" type="parTrans" cxnId="{4C9B081E-4894-451A-BC6D-AF2AD5C95BB5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F9BEAC92-7B5D-4C2D-BB0E-B486A40D9108}" type="sibTrans" cxnId="{4C9B081E-4894-451A-BC6D-AF2AD5C95BB5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1BB04B91-C16E-4D21-BB58-9A7DE7154486}">
      <dgm:prSet custT="1"/>
      <dgm:spPr/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err="1" smtClean="0"/>
            <a:t>artinya</a:t>
          </a:r>
          <a:r>
            <a:rPr lang="en-US" sz="2400" dirty="0" smtClean="0"/>
            <a:t> </a:t>
          </a:r>
          <a:r>
            <a:rPr lang="en-US" sz="2400" dirty="0" err="1" smtClean="0"/>
            <a:t>tingkat</a:t>
          </a:r>
          <a:r>
            <a:rPr lang="en-US" sz="2400" dirty="0" smtClean="0"/>
            <a:t> </a:t>
          </a:r>
          <a:r>
            <a:rPr lang="en-US" sz="2400" dirty="0" err="1" smtClean="0"/>
            <a:t>frekuensi</a:t>
          </a:r>
          <a:r>
            <a:rPr lang="en-US" sz="2400" dirty="0" smtClean="0"/>
            <a:t> </a:t>
          </a:r>
          <a:r>
            <a:rPr lang="en-US" sz="2400" dirty="0" err="1" smtClean="0"/>
            <a:t>kecelakaan</a:t>
          </a:r>
          <a:r>
            <a:rPr lang="en-US" sz="2400" dirty="0" smtClean="0"/>
            <a:t> (</a:t>
          </a:r>
          <a:r>
            <a:rPr lang="en-US" sz="2400" dirty="0" err="1" smtClean="0"/>
            <a:t>kinerja</a:t>
          </a:r>
          <a:r>
            <a:rPr lang="en-US" sz="2400" dirty="0" smtClean="0"/>
            <a:t> K3)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menunjukkan</a:t>
          </a:r>
          <a:r>
            <a:rPr lang="en-US" sz="2400" dirty="0" smtClean="0"/>
            <a:t> </a:t>
          </a:r>
          <a:r>
            <a:rPr lang="en-US" sz="2400" dirty="0" err="1" smtClean="0"/>
            <a:t>perubahan</a:t>
          </a:r>
          <a:r>
            <a:rPr lang="en-US" sz="2400" dirty="0" smtClean="0"/>
            <a:t> yang </a:t>
          </a:r>
          <a:r>
            <a:rPr lang="en-US" sz="2400" dirty="0" err="1" smtClean="0"/>
            <a:t>berarti</a:t>
          </a:r>
          <a:r>
            <a:rPr lang="en-US" sz="2400" dirty="0" smtClean="0"/>
            <a:t>.</a:t>
          </a:r>
          <a:endParaRPr lang="en-US" sz="2400" dirty="0"/>
        </a:p>
      </dgm:t>
    </dgm:pt>
    <dgm:pt modelId="{612D560A-AB42-4861-BCB1-381EAA45C8BC}" type="parTrans" cxnId="{D77A6676-C413-49AD-B3EC-8530D0299E59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3392E408-6C3C-4065-8D79-B78ADC4177F0}" type="sibTrans" cxnId="{D77A6676-C413-49AD-B3EC-8530D0299E59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2F39CF1E-25A6-4751-957D-7DB425D478A7}">
      <dgm:prSet custT="1"/>
      <dgm:spPr/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800" smtClean="0"/>
            <a:t>Nilai Sts di atas +2,</a:t>
          </a:r>
          <a:endParaRPr lang="en-US" sz="2800"/>
        </a:p>
      </dgm:t>
    </dgm:pt>
    <dgm:pt modelId="{5B68DABC-185B-40D7-8FD5-72EF7A8E6038}" type="parTrans" cxnId="{2F9305E4-91F3-4784-9654-49E145A17C86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756D3FF6-5A60-4635-B370-ADB8915BB89D}" type="sibTrans" cxnId="{2F9305E4-91F3-4784-9654-49E145A17C86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AFF67399-319F-4B7A-92A4-251B49E3ADA4}">
      <dgm:prSet custT="1"/>
      <dgm:spPr/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smtClean="0"/>
            <a:t>artinya tingkat frekuensi kecelakaan (kinerja K3) mengalami penunuran.</a:t>
          </a:r>
          <a:endParaRPr lang="en-US" sz="2400"/>
        </a:p>
      </dgm:t>
    </dgm:pt>
    <dgm:pt modelId="{AB847AAB-6333-4EBB-9028-C1C7BDB3A5D0}" type="parTrans" cxnId="{751C8072-B5F6-4021-8486-886369FB4513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E79629EF-073A-4C33-A1A7-35F8A7E691ED}" type="sibTrans" cxnId="{751C8072-B5F6-4021-8486-886369FB4513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51F73C6F-CF21-4106-9144-0B852F65FCEC}">
      <dgm:prSet custT="1"/>
      <dgm:spPr/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800" dirty="0" err="1" smtClean="0"/>
            <a:t>Nilai</a:t>
          </a:r>
          <a:r>
            <a:rPr lang="en-US" sz="2800" dirty="0" smtClean="0"/>
            <a:t> </a:t>
          </a:r>
          <a:r>
            <a:rPr lang="en-US" sz="2800" dirty="0" err="1" smtClean="0"/>
            <a:t>Sts</a:t>
          </a:r>
          <a:r>
            <a:rPr lang="en-US" sz="2800" dirty="0" smtClean="0"/>
            <a:t> di </a:t>
          </a:r>
          <a:r>
            <a:rPr lang="en-US" sz="2800" dirty="0" err="1" smtClean="0"/>
            <a:t>bawah</a:t>
          </a:r>
          <a:r>
            <a:rPr lang="en-US" sz="2800" dirty="0" smtClean="0"/>
            <a:t> –2,</a:t>
          </a:r>
          <a:endParaRPr lang="en-US" sz="2800" dirty="0"/>
        </a:p>
      </dgm:t>
    </dgm:pt>
    <dgm:pt modelId="{ECCA7764-7237-41F0-897D-9FFDD3155C33}" type="parTrans" cxnId="{34917875-D68E-43AE-8110-4563B05CCF27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6F65CA39-F024-4952-882F-CA93860D57E5}" type="sibTrans" cxnId="{34917875-D68E-43AE-8110-4563B05CCF27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C53F2E2C-8D5E-4EC1-A7BF-938404E737E8}">
      <dgm:prSet custT="1"/>
      <dgm:spPr/>
      <dgm:t>
        <a:bodyPr/>
        <a:lstStyle/>
        <a:p>
          <a:pPr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err="1" smtClean="0"/>
            <a:t>artinya</a:t>
          </a:r>
          <a:r>
            <a:rPr lang="en-US" sz="2400" dirty="0" smtClean="0"/>
            <a:t> </a:t>
          </a:r>
          <a:r>
            <a:rPr lang="en-US" sz="2400" dirty="0" err="1" smtClean="0"/>
            <a:t>tingkat</a:t>
          </a:r>
          <a:r>
            <a:rPr lang="en-US" sz="2400" dirty="0" smtClean="0"/>
            <a:t> </a:t>
          </a:r>
          <a:r>
            <a:rPr lang="en-US" sz="2400" dirty="0" err="1" smtClean="0"/>
            <a:t>frekuensi</a:t>
          </a:r>
          <a:r>
            <a:rPr lang="en-US" sz="2400" dirty="0" smtClean="0"/>
            <a:t> </a:t>
          </a:r>
          <a:r>
            <a:rPr lang="en-US" sz="2400" dirty="0" err="1" smtClean="0"/>
            <a:t>kecelakaan</a:t>
          </a:r>
          <a:r>
            <a:rPr lang="en-US" sz="2400" dirty="0" smtClean="0"/>
            <a:t> (</a:t>
          </a:r>
          <a:r>
            <a:rPr lang="en-US" sz="2400" dirty="0" err="1" smtClean="0"/>
            <a:t>kinerja</a:t>
          </a:r>
          <a:r>
            <a:rPr lang="en-US" sz="2400" dirty="0" smtClean="0"/>
            <a:t> K3) </a:t>
          </a:r>
          <a:r>
            <a:rPr lang="en-US" sz="2400" dirty="0" err="1" smtClean="0"/>
            <a:t>mengalami</a:t>
          </a:r>
          <a:r>
            <a:rPr lang="en-US" sz="2400" dirty="0" smtClean="0"/>
            <a:t> </a:t>
          </a:r>
          <a:r>
            <a:rPr lang="en-US" sz="2400" dirty="0" err="1" smtClean="0"/>
            <a:t>peningkatan</a:t>
          </a:r>
          <a:r>
            <a:rPr lang="en-US" sz="2400" dirty="0" smtClean="0"/>
            <a:t>. </a:t>
          </a:r>
          <a:endParaRPr lang="en-US" sz="2400" dirty="0"/>
        </a:p>
      </dgm:t>
    </dgm:pt>
    <dgm:pt modelId="{3EB9957F-E5F8-4765-BBAC-833B7DCD5B0C}" type="parTrans" cxnId="{48340D55-14A7-4F2B-84B9-D88111E3D3AC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5E75CDAC-A3CC-48DB-A53B-40EC32031AEB}" type="sibTrans" cxnId="{48340D55-14A7-4F2B-84B9-D88111E3D3AC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/>
        </a:p>
      </dgm:t>
    </dgm:pt>
    <dgm:pt modelId="{DC09C510-AFBA-49B5-B77D-CFD9282D0647}" type="pres">
      <dgm:prSet presAssocID="{D3E6B3EC-7207-4E5B-BB2B-0560B4AEDE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C8270-1938-446D-8FD6-C8F18BACCF86}" type="pres">
      <dgm:prSet presAssocID="{A3F42EEB-DBC5-48C7-9127-3BE28DA813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84AF5-643A-4C8D-9DEC-663E7495B48A}" type="pres">
      <dgm:prSet presAssocID="{A3F42EEB-DBC5-48C7-9127-3BE28DA813D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F1208-8079-479E-9FB9-6ABCD5964E2F}" type="pres">
      <dgm:prSet presAssocID="{2F39CF1E-25A6-4751-957D-7DB425D478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58EB2-8355-4717-92C2-A0CA1903F9A8}" type="pres">
      <dgm:prSet presAssocID="{2F39CF1E-25A6-4751-957D-7DB425D478A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D01E6-248F-4395-87EE-761977BD21A9}" type="pres">
      <dgm:prSet presAssocID="{51F73C6F-CF21-4106-9144-0B852F65FC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C7F11-CDAD-45EE-99D1-D907A748B80E}" type="pres">
      <dgm:prSet presAssocID="{51F73C6F-CF21-4106-9144-0B852F65FCE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9305E4-91F3-4784-9654-49E145A17C86}" srcId="{D3E6B3EC-7207-4E5B-BB2B-0560B4AEDE2F}" destId="{2F39CF1E-25A6-4751-957D-7DB425D478A7}" srcOrd="1" destOrd="0" parTransId="{5B68DABC-185B-40D7-8FD5-72EF7A8E6038}" sibTransId="{756D3FF6-5A60-4635-B370-ADB8915BB89D}"/>
    <dgm:cxn modelId="{E52D864B-480E-4749-8AD6-23290F508124}" type="presOf" srcId="{C53F2E2C-8D5E-4EC1-A7BF-938404E737E8}" destId="{2DDC7F11-CDAD-45EE-99D1-D907A748B80E}" srcOrd="0" destOrd="0" presId="urn:microsoft.com/office/officeart/2005/8/layout/vList2"/>
    <dgm:cxn modelId="{CAF74803-92D6-483C-BE6A-EF0B1BE94F75}" type="presOf" srcId="{AFF67399-319F-4B7A-92A4-251B49E3ADA4}" destId="{2DE58EB2-8355-4717-92C2-A0CA1903F9A8}" srcOrd="0" destOrd="0" presId="urn:microsoft.com/office/officeart/2005/8/layout/vList2"/>
    <dgm:cxn modelId="{D77A6676-C413-49AD-B3EC-8530D0299E59}" srcId="{A3F42EEB-DBC5-48C7-9127-3BE28DA813DE}" destId="{1BB04B91-C16E-4D21-BB58-9A7DE7154486}" srcOrd="0" destOrd="0" parTransId="{612D560A-AB42-4861-BCB1-381EAA45C8BC}" sibTransId="{3392E408-6C3C-4065-8D79-B78ADC4177F0}"/>
    <dgm:cxn modelId="{C260ADF0-DDC1-42FD-AA5B-52F7229CC26C}" type="presOf" srcId="{1BB04B91-C16E-4D21-BB58-9A7DE7154486}" destId="{38684AF5-643A-4C8D-9DEC-663E7495B48A}" srcOrd="0" destOrd="0" presId="urn:microsoft.com/office/officeart/2005/8/layout/vList2"/>
    <dgm:cxn modelId="{B844B1F2-AD15-433F-A7D9-C7AF337597CC}" type="presOf" srcId="{A3F42EEB-DBC5-48C7-9127-3BE28DA813DE}" destId="{69EC8270-1938-446D-8FD6-C8F18BACCF86}" srcOrd="0" destOrd="0" presId="urn:microsoft.com/office/officeart/2005/8/layout/vList2"/>
    <dgm:cxn modelId="{304E36F4-B2EB-4FBF-9DB7-A14C53819A48}" type="presOf" srcId="{51F73C6F-CF21-4106-9144-0B852F65FCEC}" destId="{085D01E6-248F-4395-87EE-761977BD21A9}" srcOrd="0" destOrd="0" presId="urn:microsoft.com/office/officeart/2005/8/layout/vList2"/>
    <dgm:cxn modelId="{751C8072-B5F6-4021-8486-886369FB4513}" srcId="{2F39CF1E-25A6-4751-957D-7DB425D478A7}" destId="{AFF67399-319F-4B7A-92A4-251B49E3ADA4}" srcOrd="0" destOrd="0" parTransId="{AB847AAB-6333-4EBB-9028-C1C7BDB3A5D0}" sibTransId="{E79629EF-073A-4C33-A1A7-35F8A7E691ED}"/>
    <dgm:cxn modelId="{4C9B081E-4894-451A-BC6D-AF2AD5C95BB5}" srcId="{D3E6B3EC-7207-4E5B-BB2B-0560B4AEDE2F}" destId="{A3F42EEB-DBC5-48C7-9127-3BE28DA813DE}" srcOrd="0" destOrd="0" parTransId="{2547477C-13E8-43FA-92A3-31437DC9AD49}" sibTransId="{F9BEAC92-7B5D-4C2D-BB0E-B486A40D9108}"/>
    <dgm:cxn modelId="{48340D55-14A7-4F2B-84B9-D88111E3D3AC}" srcId="{51F73C6F-CF21-4106-9144-0B852F65FCEC}" destId="{C53F2E2C-8D5E-4EC1-A7BF-938404E737E8}" srcOrd="0" destOrd="0" parTransId="{3EB9957F-E5F8-4765-BBAC-833B7DCD5B0C}" sibTransId="{5E75CDAC-A3CC-48DB-A53B-40EC32031AEB}"/>
    <dgm:cxn modelId="{6C50EEC7-69E7-4A48-B447-EF974FA6F3CC}" type="presOf" srcId="{2F39CF1E-25A6-4751-957D-7DB425D478A7}" destId="{C93F1208-8079-479E-9FB9-6ABCD5964E2F}" srcOrd="0" destOrd="0" presId="urn:microsoft.com/office/officeart/2005/8/layout/vList2"/>
    <dgm:cxn modelId="{568A8893-7D1B-4151-99B6-84B10E70576F}" type="presOf" srcId="{D3E6B3EC-7207-4E5B-BB2B-0560B4AEDE2F}" destId="{DC09C510-AFBA-49B5-B77D-CFD9282D0647}" srcOrd="0" destOrd="0" presId="urn:microsoft.com/office/officeart/2005/8/layout/vList2"/>
    <dgm:cxn modelId="{34917875-D68E-43AE-8110-4563B05CCF27}" srcId="{D3E6B3EC-7207-4E5B-BB2B-0560B4AEDE2F}" destId="{51F73C6F-CF21-4106-9144-0B852F65FCEC}" srcOrd="2" destOrd="0" parTransId="{ECCA7764-7237-41F0-897D-9FFDD3155C33}" sibTransId="{6F65CA39-F024-4952-882F-CA93860D57E5}"/>
    <dgm:cxn modelId="{C87C3406-7A31-4E48-B135-3D4EA2A3B0D7}" type="presParOf" srcId="{DC09C510-AFBA-49B5-B77D-CFD9282D0647}" destId="{69EC8270-1938-446D-8FD6-C8F18BACCF86}" srcOrd="0" destOrd="0" presId="urn:microsoft.com/office/officeart/2005/8/layout/vList2"/>
    <dgm:cxn modelId="{0F868171-C518-4E77-997C-C109B45291F5}" type="presParOf" srcId="{DC09C510-AFBA-49B5-B77D-CFD9282D0647}" destId="{38684AF5-643A-4C8D-9DEC-663E7495B48A}" srcOrd="1" destOrd="0" presId="urn:microsoft.com/office/officeart/2005/8/layout/vList2"/>
    <dgm:cxn modelId="{637A52DB-A36B-4C5A-A573-BB1884A650A6}" type="presParOf" srcId="{DC09C510-AFBA-49B5-B77D-CFD9282D0647}" destId="{C93F1208-8079-479E-9FB9-6ABCD5964E2F}" srcOrd="2" destOrd="0" presId="urn:microsoft.com/office/officeart/2005/8/layout/vList2"/>
    <dgm:cxn modelId="{9885E4B8-8614-451B-8FD2-0FED06333720}" type="presParOf" srcId="{DC09C510-AFBA-49B5-B77D-CFD9282D0647}" destId="{2DE58EB2-8355-4717-92C2-A0CA1903F9A8}" srcOrd="3" destOrd="0" presId="urn:microsoft.com/office/officeart/2005/8/layout/vList2"/>
    <dgm:cxn modelId="{C5250AAB-8D9B-4847-9E79-A4B7CAFF8381}" type="presParOf" srcId="{DC09C510-AFBA-49B5-B77D-CFD9282D0647}" destId="{085D01E6-248F-4395-87EE-761977BD21A9}" srcOrd="4" destOrd="0" presId="urn:microsoft.com/office/officeart/2005/8/layout/vList2"/>
    <dgm:cxn modelId="{EEB8E38B-96EE-49B8-B134-6A858CEB4E37}" type="presParOf" srcId="{DC09C510-AFBA-49B5-B77D-CFD9282D0647}" destId="{2DDC7F11-CDAD-45EE-99D1-D907A748B80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9F2F5-9D8E-4BAC-A778-47948482FF0B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1D21546-CA62-455A-A18F-65DF2E9B6E3E}">
      <dgm:prSet phldrT="[Text]"/>
      <dgm:spPr>
        <a:solidFill>
          <a:schemeClr val="accent5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b="1" dirty="0" err="1" smtClean="0">
              <a:solidFill>
                <a:sysClr val="windowText" lastClr="000000"/>
              </a:solidFill>
            </a:rPr>
            <a:t>Aman</a:t>
          </a:r>
          <a:r>
            <a:rPr lang="id-ID" b="1" dirty="0" smtClean="0">
              <a:solidFill>
                <a:sysClr val="windowText" lastClr="000000"/>
              </a:solidFill>
            </a:rPr>
            <a:t>/S</a:t>
          </a:r>
          <a:r>
            <a:rPr lang="en-US" b="1" dirty="0" err="1" smtClean="0">
              <a:solidFill>
                <a:sysClr val="windowText" lastClr="000000"/>
              </a:solidFill>
            </a:rPr>
            <a:t>elamat</a:t>
          </a:r>
          <a:r>
            <a:rPr lang="id-ID" b="1" dirty="0" smtClean="0">
              <a:solidFill>
                <a:sysClr val="windowText" lastClr="000000"/>
              </a:solidFill>
            </a:rPr>
            <a:t> (</a:t>
          </a:r>
          <a:r>
            <a:rPr lang="id-ID" b="1" i="1" dirty="0" smtClean="0">
              <a:solidFill>
                <a:sysClr val="windowText" lastClr="000000"/>
              </a:solidFill>
            </a:rPr>
            <a:t>Safety</a:t>
          </a:r>
          <a:r>
            <a:rPr lang="en-US" b="1" dirty="0" smtClean="0">
              <a:solidFill>
                <a:sysClr val="windowText" lastClr="000000"/>
              </a:solidFill>
            </a:rPr>
            <a:t>)</a:t>
          </a:r>
          <a:endParaRPr lang="id-ID" dirty="0">
            <a:solidFill>
              <a:sysClr val="windowText" lastClr="000000"/>
            </a:solidFill>
          </a:endParaRPr>
        </a:p>
      </dgm:t>
    </dgm:pt>
    <dgm:pt modelId="{D5511434-0698-4497-8CBB-7EAEC15D181D}" type="parTrans" cxnId="{C1FF4A7B-DF92-4F4C-94F8-837CF0532377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3076AFB6-18AE-45D0-859E-599A1F6C0EC6}" type="sibTrans" cxnId="{C1FF4A7B-DF92-4F4C-94F8-837CF0532377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C911C945-E22A-4AC0-89A3-6BEE5072B695}">
      <dgm:prSet phldrT="[Text]"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id-ID" dirty="0" smtClean="0">
              <a:solidFill>
                <a:sysClr val="windowText" lastClr="000000"/>
              </a:solidFill>
            </a:rPr>
            <a:t>K</a:t>
          </a:r>
          <a:r>
            <a:rPr lang="en-US" dirty="0" err="1" smtClean="0">
              <a:solidFill>
                <a:sysClr val="windowText" lastClr="000000"/>
              </a:solidFill>
            </a:rPr>
            <a:t>ondisi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tidak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ada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kemungkinan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malapetaka</a:t>
          </a:r>
          <a:r>
            <a:rPr lang="id-ID" dirty="0" smtClean="0">
              <a:solidFill>
                <a:sysClr val="windowText" lastClr="000000"/>
              </a:solidFill>
            </a:rPr>
            <a:t> </a:t>
          </a:r>
          <a:r>
            <a:rPr lang="en-US" dirty="0" smtClean="0">
              <a:solidFill>
                <a:sysClr val="windowText" lastClr="000000"/>
              </a:solidFill>
            </a:rPr>
            <a:t>(</a:t>
          </a:r>
          <a:r>
            <a:rPr lang="en-US" dirty="0" err="1" smtClean="0">
              <a:solidFill>
                <a:sysClr val="windowText" lastClr="000000"/>
              </a:solidFill>
            </a:rPr>
            <a:t>bebas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dari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bahaya</a:t>
          </a:r>
          <a:r>
            <a:rPr lang="en-US" dirty="0" smtClean="0">
              <a:solidFill>
                <a:sysClr val="windowText" lastClr="000000"/>
              </a:solidFill>
            </a:rPr>
            <a:t>).</a:t>
          </a:r>
          <a:endParaRPr lang="id-ID" dirty="0">
            <a:solidFill>
              <a:sysClr val="windowText" lastClr="000000"/>
            </a:solidFill>
          </a:endParaRPr>
        </a:p>
      </dgm:t>
    </dgm:pt>
    <dgm:pt modelId="{4BEE26CF-FD4A-4D1B-92EA-F5BDDE2CEDF1}" type="parTrans" cxnId="{37D990A1-AD0D-461B-AAD9-792D5B6B6703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83AA963A-BD53-400B-835E-C3052308B8FE}" type="sibTrans" cxnId="{37D990A1-AD0D-461B-AAD9-792D5B6B6703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2679796C-EA13-4CEF-8BCF-BC9C33F47DF2}">
      <dgm:prSet phldrT="[Text]"/>
      <dgm:spPr>
        <a:solidFill>
          <a:srgbClr val="49CFAE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b="1" dirty="0" err="1" smtClean="0">
              <a:solidFill>
                <a:sysClr val="windowText" lastClr="000000"/>
              </a:solidFill>
            </a:rPr>
            <a:t>Risiko</a:t>
          </a:r>
          <a:r>
            <a:rPr lang="en-US" b="1" dirty="0" smtClean="0">
              <a:solidFill>
                <a:sysClr val="windowText" lastClr="000000"/>
              </a:solidFill>
            </a:rPr>
            <a:t> (</a:t>
          </a:r>
          <a:r>
            <a:rPr lang="en-US" b="1" i="1" dirty="0" smtClean="0">
              <a:solidFill>
                <a:sysClr val="windowText" lastClr="000000"/>
              </a:solidFill>
            </a:rPr>
            <a:t>Risk</a:t>
          </a:r>
          <a:r>
            <a:rPr lang="en-US" b="1" dirty="0" smtClean="0">
              <a:solidFill>
                <a:sysClr val="windowText" lastClr="000000"/>
              </a:solidFill>
            </a:rPr>
            <a:t>)</a:t>
          </a:r>
          <a:endParaRPr lang="id-ID" dirty="0">
            <a:solidFill>
              <a:sysClr val="windowText" lastClr="000000"/>
            </a:solidFill>
          </a:endParaRPr>
        </a:p>
      </dgm:t>
    </dgm:pt>
    <dgm:pt modelId="{25490845-3D6D-41CC-B532-D8330CF30D5B}" type="parTrans" cxnId="{9A123B7B-6CB7-400C-B9A7-C304A9A3C387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D8A68085-3427-498C-8316-C89D874C0EBE}" type="sibTrans" cxnId="{9A123B7B-6CB7-400C-B9A7-C304A9A3C387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2C7A6B44-5250-426D-AD56-0D9F96C76B20}">
      <dgm:prSet phldrT="[Text]"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id-ID" dirty="0" smtClean="0">
              <a:solidFill>
                <a:sysClr val="windowText" lastClr="000000"/>
              </a:solidFill>
            </a:rPr>
            <a:t>M</a:t>
          </a:r>
          <a:r>
            <a:rPr lang="en-US" dirty="0" err="1" smtClean="0">
              <a:solidFill>
                <a:sysClr val="windowText" lastClr="000000"/>
              </a:solidFill>
            </a:rPr>
            <a:t>enyatakan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kemungkinan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terjadinya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kecelakaan</a:t>
          </a:r>
          <a:r>
            <a:rPr lang="en-US" dirty="0" smtClean="0">
              <a:solidFill>
                <a:sysClr val="windowText" lastClr="000000"/>
              </a:solidFill>
            </a:rPr>
            <a:t>/</a:t>
          </a:r>
          <a:r>
            <a:rPr lang="en-US" dirty="0" err="1" smtClean="0">
              <a:solidFill>
                <a:sysClr val="windowText" lastClr="000000"/>
              </a:solidFill>
            </a:rPr>
            <a:t>kerugian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pada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periode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waktu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tertentu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atau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siklus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operasi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tertentu</a:t>
          </a:r>
          <a:r>
            <a:rPr lang="id-ID" dirty="0" smtClean="0">
              <a:solidFill>
                <a:sysClr val="windowText" lastClr="000000"/>
              </a:solidFill>
            </a:rPr>
            <a:t>.</a:t>
          </a:r>
          <a:endParaRPr lang="id-ID" dirty="0">
            <a:solidFill>
              <a:sysClr val="windowText" lastClr="000000"/>
            </a:solidFill>
          </a:endParaRPr>
        </a:p>
      </dgm:t>
    </dgm:pt>
    <dgm:pt modelId="{3CC3F0B7-8132-4401-BC8C-AC3485C60089}" type="parTrans" cxnId="{12E724C2-7595-4F1B-B9B5-552E920F9C96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A2FFD265-0535-4FBC-B13B-4C3861A61741}" type="sibTrans" cxnId="{12E724C2-7595-4F1B-B9B5-552E920F9C96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1E2BBE51-E59C-43CE-A294-B837567EDB8D}">
      <dgm:prSet phldrT="[Text]"/>
      <dgm:spPr>
        <a:solidFill>
          <a:srgbClr val="47D872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b="1" dirty="0" err="1" smtClean="0">
              <a:solidFill>
                <a:sysClr val="windowText" lastClr="000000"/>
              </a:solidFill>
            </a:rPr>
            <a:t>Tindakan</a:t>
          </a:r>
          <a:r>
            <a:rPr lang="en-US" b="1" dirty="0" smtClean="0">
              <a:solidFill>
                <a:sysClr val="windowText" lastClr="000000"/>
              </a:solidFill>
            </a:rPr>
            <a:t> </a:t>
          </a:r>
          <a:r>
            <a:rPr lang="id-ID" b="1" dirty="0" smtClean="0">
              <a:solidFill>
                <a:sysClr val="windowText" lastClr="000000"/>
              </a:solidFill>
            </a:rPr>
            <a:t>T</a:t>
          </a:r>
          <a:r>
            <a:rPr lang="en-US" b="1" dirty="0" err="1" smtClean="0">
              <a:solidFill>
                <a:sysClr val="windowText" lastClr="000000"/>
              </a:solidFill>
            </a:rPr>
            <a:t>idak</a:t>
          </a:r>
          <a:r>
            <a:rPr lang="en-US" b="1" dirty="0" smtClean="0">
              <a:solidFill>
                <a:sysClr val="windowText" lastClr="000000"/>
              </a:solidFill>
            </a:rPr>
            <a:t> </a:t>
          </a:r>
          <a:r>
            <a:rPr lang="id-ID" b="1" dirty="0" smtClean="0">
              <a:solidFill>
                <a:sysClr val="windowText" lastClr="000000"/>
              </a:solidFill>
            </a:rPr>
            <a:t>A</a:t>
          </a:r>
          <a:r>
            <a:rPr lang="en-US" b="1" dirty="0" smtClean="0">
              <a:solidFill>
                <a:sysClr val="windowText" lastClr="000000"/>
              </a:solidFill>
            </a:rPr>
            <a:t>man</a:t>
          </a:r>
          <a:r>
            <a:rPr lang="id-ID" b="1" dirty="0" smtClean="0">
              <a:solidFill>
                <a:sysClr val="windowText" lastClr="000000"/>
              </a:solidFill>
            </a:rPr>
            <a:t> (</a:t>
          </a:r>
          <a:r>
            <a:rPr lang="id-ID" b="1" i="1" dirty="0" smtClean="0">
              <a:solidFill>
                <a:sysClr val="windowText" lastClr="000000"/>
              </a:solidFill>
            </a:rPr>
            <a:t>Unsafe Acts</a:t>
          </a:r>
          <a:r>
            <a:rPr lang="id-ID" b="1" dirty="0" smtClean="0">
              <a:solidFill>
                <a:sysClr val="windowText" lastClr="000000"/>
              </a:solidFill>
            </a:rPr>
            <a:t>)</a:t>
          </a:r>
          <a:endParaRPr lang="id-ID" dirty="0">
            <a:solidFill>
              <a:sysClr val="windowText" lastClr="000000"/>
            </a:solidFill>
          </a:endParaRPr>
        </a:p>
      </dgm:t>
    </dgm:pt>
    <dgm:pt modelId="{9FBD6765-2947-4B50-AE80-238B476D81FE}" type="parTrans" cxnId="{612682BB-D2B7-450F-A1A0-672E0A5A5BB0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C9BB9494-C6A7-48D7-ABB0-81DB653815F7}" type="sibTrans" cxnId="{612682BB-D2B7-450F-A1A0-672E0A5A5BB0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1C5E657C-259D-43B6-BE74-16368D2E4F6C}">
      <dgm:prSet phldrT="[Text]"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id-ID" dirty="0" smtClean="0">
              <a:solidFill>
                <a:sysClr val="windowText" lastClr="000000"/>
              </a:solidFill>
            </a:rPr>
            <a:t>S</a:t>
          </a:r>
          <a:r>
            <a:rPr lang="en-US" dirty="0" err="1" smtClean="0">
              <a:solidFill>
                <a:sysClr val="windowText" lastClr="000000"/>
              </a:solidFill>
            </a:rPr>
            <a:t>uatu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pelanggaran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terhadap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prosedur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keselamatan</a:t>
          </a:r>
          <a:r>
            <a:rPr lang="en-US" dirty="0" smtClean="0">
              <a:solidFill>
                <a:sysClr val="windowText" lastClr="000000"/>
              </a:solidFill>
            </a:rPr>
            <a:t> yang </a:t>
          </a:r>
          <a:r>
            <a:rPr lang="en-US" dirty="0" err="1" smtClean="0">
              <a:solidFill>
                <a:sysClr val="windowText" lastClr="000000"/>
              </a:solidFill>
            </a:rPr>
            <a:t>memberikan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peluang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terhadap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terjadinya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kecelakaan</a:t>
          </a:r>
          <a:r>
            <a:rPr lang="en-US" dirty="0" smtClean="0">
              <a:solidFill>
                <a:sysClr val="windowText" lastClr="000000"/>
              </a:solidFill>
            </a:rPr>
            <a:t>.</a:t>
          </a:r>
          <a:endParaRPr lang="id-ID" dirty="0">
            <a:solidFill>
              <a:sysClr val="windowText" lastClr="000000"/>
            </a:solidFill>
          </a:endParaRPr>
        </a:p>
      </dgm:t>
    </dgm:pt>
    <dgm:pt modelId="{8EDBA585-1BF9-42E4-A778-0732FFE9AC66}" type="parTrans" cxnId="{DC63AA09-DCC3-45F7-BEF9-A832779CEB84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DB35937D-14F6-407E-B25B-E396FA93CC84}" type="sibTrans" cxnId="{DC63AA09-DCC3-45F7-BEF9-A832779CEB84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371D0392-2B2B-4040-8226-0EE937D61260}" type="pres">
      <dgm:prSet presAssocID="{F089F2F5-9D8E-4BAC-A778-47948482FF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0193324-8DDB-47FB-82D6-ABA85F0AC42D}" type="pres">
      <dgm:prSet presAssocID="{91D21546-CA62-455A-A18F-65DF2E9B6E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92F41B-3E05-448C-977E-A00E3D2A68E5}" type="pres">
      <dgm:prSet presAssocID="{91D21546-CA62-455A-A18F-65DF2E9B6E3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DC5D03-5972-4C27-A666-60DE4CB56297}" type="pres">
      <dgm:prSet presAssocID="{2679796C-EA13-4CEF-8BCF-BC9C33F47D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B500FD-D401-4E54-AE4F-15259BC22D1D}" type="pres">
      <dgm:prSet presAssocID="{2679796C-EA13-4CEF-8BCF-BC9C33F47DF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84B596-E066-44FB-92BA-7FC10A3D689A}" type="pres">
      <dgm:prSet presAssocID="{1E2BBE51-E59C-43CE-A294-B837567EDB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516461-5E81-4FD6-AC2B-93FA00A6CEA2}" type="pres">
      <dgm:prSet presAssocID="{1E2BBE51-E59C-43CE-A294-B837567EDB8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7D990A1-AD0D-461B-AAD9-792D5B6B6703}" srcId="{91D21546-CA62-455A-A18F-65DF2E9B6E3E}" destId="{C911C945-E22A-4AC0-89A3-6BEE5072B695}" srcOrd="0" destOrd="0" parTransId="{4BEE26CF-FD4A-4D1B-92EA-F5BDDE2CEDF1}" sibTransId="{83AA963A-BD53-400B-835E-C3052308B8FE}"/>
    <dgm:cxn modelId="{9A123B7B-6CB7-400C-B9A7-C304A9A3C387}" srcId="{F089F2F5-9D8E-4BAC-A778-47948482FF0B}" destId="{2679796C-EA13-4CEF-8BCF-BC9C33F47DF2}" srcOrd="1" destOrd="0" parTransId="{25490845-3D6D-41CC-B532-D8330CF30D5B}" sibTransId="{D8A68085-3427-498C-8316-C89D874C0EBE}"/>
    <dgm:cxn modelId="{C1FF4A7B-DF92-4F4C-94F8-837CF0532377}" srcId="{F089F2F5-9D8E-4BAC-A778-47948482FF0B}" destId="{91D21546-CA62-455A-A18F-65DF2E9B6E3E}" srcOrd="0" destOrd="0" parTransId="{D5511434-0698-4497-8CBB-7EAEC15D181D}" sibTransId="{3076AFB6-18AE-45D0-859E-599A1F6C0EC6}"/>
    <dgm:cxn modelId="{60D8D602-46FF-43D0-AD04-DEBE335C01C5}" type="presOf" srcId="{1E2BBE51-E59C-43CE-A294-B837567EDB8D}" destId="{C284B596-E066-44FB-92BA-7FC10A3D689A}" srcOrd="0" destOrd="0" presId="urn:microsoft.com/office/officeart/2005/8/layout/vList2"/>
    <dgm:cxn modelId="{98F16DBB-D522-40F8-8B4B-034B0A3DAC7E}" type="presOf" srcId="{1C5E657C-259D-43B6-BE74-16368D2E4F6C}" destId="{09516461-5E81-4FD6-AC2B-93FA00A6CEA2}" srcOrd="0" destOrd="0" presId="urn:microsoft.com/office/officeart/2005/8/layout/vList2"/>
    <dgm:cxn modelId="{280D676B-DD67-4D9B-A7DB-200C6544DBDA}" type="presOf" srcId="{2679796C-EA13-4CEF-8BCF-BC9C33F47DF2}" destId="{08DC5D03-5972-4C27-A666-60DE4CB56297}" srcOrd="0" destOrd="0" presId="urn:microsoft.com/office/officeart/2005/8/layout/vList2"/>
    <dgm:cxn modelId="{DC63AA09-DCC3-45F7-BEF9-A832779CEB84}" srcId="{1E2BBE51-E59C-43CE-A294-B837567EDB8D}" destId="{1C5E657C-259D-43B6-BE74-16368D2E4F6C}" srcOrd="0" destOrd="0" parTransId="{8EDBA585-1BF9-42E4-A778-0732FFE9AC66}" sibTransId="{DB35937D-14F6-407E-B25B-E396FA93CC84}"/>
    <dgm:cxn modelId="{3C7049A1-CD31-4C5C-AFD7-193849802E78}" type="presOf" srcId="{C911C945-E22A-4AC0-89A3-6BEE5072B695}" destId="{3492F41B-3E05-448C-977E-A00E3D2A68E5}" srcOrd="0" destOrd="0" presId="urn:microsoft.com/office/officeart/2005/8/layout/vList2"/>
    <dgm:cxn modelId="{120C1C5E-B56F-4AFC-93B8-A6403A78DA6B}" type="presOf" srcId="{F089F2F5-9D8E-4BAC-A778-47948482FF0B}" destId="{371D0392-2B2B-4040-8226-0EE937D61260}" srcOrd="0" destOrd="0" presId="urn:microsoft.com/office/officeart/2005/8/layout/vList2"/>
    <dgm:cxn modelId="{23A02704-DAAB-424C-AE36-04FD6EA4BF0F}" type="presOf" srcId="{91D21546-CA62-455A-A18F-65DF2E9B6E3E}" destId="{60193324-8DDB-47FB-82D6-ABA85F0AC42D}" srcOrd="0" destOrd="0" presId="urn:microsoft.com/office/officeart/2005/8/layout/vList2"/>
    <dgm:cxn modelId="{612682BB-D2B7-450F-A1A0-672E0A5A5BB0}" srcId="{F089F2F5-9D8E-4BAC-A778-47948482FF0B}" destId="{1E2BBE51-E59C-43CE-A294-B837567EDB8D}" srcOrd="2" destOrd="0" parTransId="{9FBD6765-2947-4B50-AE80-238B476D81FE}" sibTransId="{C9BB9494-C6A7-48D7-ABB0-81DB653815F7}"/>
    <dgm:cxn modelId="{FA6E5533-0E37-44CF-9F38-40A351455D24}" type="presOf" srcId="{2C7A6B44-5250-426D-AD56-0D9F96C76B20}" destId="{C3B500FD-D401-4E54-AE4F-15259BC22D1D}" srcOrd="0" destOrd="0" presId="urn:microsoft.com/office/officeart/2005/8/layout/vList2"/>
    <dgm:cxn modelId="{12E724C2-7595-4F1B-B9B5-552E920F9C96}" srcId="{2679796C-EA13-4CEF-8BCF-BC9C33F47DF2}" destId="{2C7A6B44-5250-426D-AD56-0D9F96C76B20}" srcOrd="0" destOrd="0" parTransId="{3CC3F0B7-8132-4401-BC8C-AC3485C60089}" sibTransId="{A2FFD265-0535-4FBC-B13B-4C3861A61741}"/>
    <dgm:cxn modelId="{F291D24B-A67F-4F9E-8CFF-A055A15DFB30}" type="presParOf" srcId="{371D0392-2B2B-4040-8226-0EE937D61260}" destId="{60193324-8DDB-47FB-82D6-ABA85F0AC42D}" srcOrd="0" destOrd="0" presId="urn:microsoft.com/office/officeart/2005/8/layout/vList2"/>
    <dgm:cxn modelId="{E1656270-AA79-40F1-87FE-A0AFFE6C72D8}" type="presParOf" srcId="{371D0392-2B2B-4040-8226-0EE937D61260}" destId="{3492F41B-3E05-448C-977E-A00E3D2A68E5}" srcOrd="1" destOrd="0" presId="urn:microsoft.com/office/officeart/2005/8/layout/vList2"/>
    <dgm:cxn modelId="{486D3B8A-3E37-4513-897C-D7F4B049C84D}" type="presParOf" srcId="{371D0392-2B2B-4040-8226-0EE937D61260}" destId="{08DC5D03-5972-4C27-A666-60DE4CB56297}" srcOrd="2" destOrd="0" presId="urn:microsoft.com/office/officeart/2005/8/layout/vList2"/>
    <dgm:cxn modelId="{12A6E8FD-448F-4117-8599-D698E1F59FC4}" type="presParOf" srcId="{371D0392-2B2B-4040-8226-0EE937D61260}" destId="{C3B500FD-D401-4E54-AE4F-15259BC22D1D}" srcOrd="3" destOrd="0" presId="urn:microsoft.com/office/officeart/2005/8/layout/vList2"/>
    <dgm:cxn modelId="{1B90CD49-517F-44AE-89C4-F46052999C0A}" type="presParOf" srcId="{371D0392-2B2B-4040-8226-0EE937D61260}" destId="{C284B596-E066-44FB-92BA-7FC10A3D689A}" srcOrd="4" destOrd="0" presId="urn:microsoft.com/office/officeart/2005/8/layout/vList2"/>
    <dgm:cxn modelId="{DAA62AC7-B135-4F62-9F0B-A3FFD4CD6397}" type="presParOf" srcId="{371D0392-2B2B-4040-8226-0EE937D61260}" destId="{09516461-5E81-4FD6-AC2B-93FA00A6CEA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5248FEC-7BA6-4BE9-AC41-5BFB7A2D20BE}" type="doc">
      <dgm:prSet loTypeId="urn:microsoft.com/office/officeart/2005/8/layout/vList2" loCatId="list" qsTypeId="urn:microsoft.com/office/officeart/2005/8/quickstyle/3d4" qsCatId="3D" csTypeId="urn:microsoft.com/office/officeart/2005/8/colors/colorful1#10" csCatId="colorful" phldr="1"/>
      <dgm:spPr/>
      <dgm:t>
        <a:bodyPr/>
        <a:lstStyle/>
        <a:p>
          <a:endParaRPr lang="id-ID"/>
        </a:p>
      </dgm:t>
    </dgm:pt>
    <dgm:pt modelId="{4020D54C-5C5F-48FF-B29A-D01150083F1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Keterlibatan manajemen utama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F22D5C74-2859-435E-A3AC-624B1F9D27DC}" type="parTrans" cxnId="{489AB942-DEB9-4C5A-9EF1-6A063C4B9257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DE666C84-75A5-4393-84C8-51B54721AD96}" type="sibTrans" cxnId="{489AB942-DEB9-4C5A-9EF1-6A063C4B9257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815DE59A-A695-405D-8558-3B556276CC1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Mengatur untuk pencapaian hasil</a:t>
          </a:r>
        </a:p>
      </dgm:t>
    </dgm:pt>
    <dgm:pt modelId="{2CEC3F40-82B1-4040-A744-6C30CEE0E778}" type="parTrans" cxnId="{D5AB4D14-618B-46E7-A3E0-F4BC75B9317A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835E6466-DA85-4749-B838-EFF8AA2E912B}" type="sibTrans" cxnId="{D5AB4D14-618B-46E7-A3E0-F4BC75B9317A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AE546BBC-5404-4052-ADA7-D3EC741E0C4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Rencana detil operasi</a:t>
          </a:r>
        </a:p>
      </dgm:t>
    </dgm:pt>
    <dgm:pt modelId="{0F84F4F9-59D7-4BAA-9EF8-ED4FFFA87873}" type="parTrans" cxnId="{8E5C238E-A984-4A8B-98D9-9ECEEFCD0A2A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F158D33D-02CC-46FC-936E-0E27B99CDB1B}" type="sibTrans" cxnId="{8E5C238E-A984-4A8B-98D9-9ECEEFCD0A2A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4935A32A-C2E1-416B-A2E2-FA645CDB282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Operasi pemeriksaan</a:t>
          </a:r>
        </a:p>
      </dgm:t>
    </dgm:pt>
    <dgm:pt modelId="{2C39A9B4-662D-45FE-AD88-F1655FD4ACFA}" type="parTrans" cxnId="{2A4EA10D-093B-4F15-9A74-987E5BC5D592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0A871F42-BD63-4026-B7CB-B3EB70D457CD}" type="sibTrans" cxnId="{2A4EA10D-093B-4F15-9A74-987E5BC5D592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F30E658C-6770-4754-AF3C-62375294AB74}" type="pres">
      <dgm:prSet presAssocID="{45248FEC-7BA6-4BE9-AC41-5BFB7A2D20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EA9C822-ADF5-4E27-8882-3944B9C3EE09}" type="pres">
      <dgm:prSet presAssocID="{4020D54C-5C5F-48FF-B29A-D01150083F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D432F9-0525-4295-9565-9A1C87132BDC}" type="pres">
      <dgm:prSet presAssocID="{DE666C84-75A5-4393-84C8-51B54721AD96}" presName="spacer" presStyleCnt="0"/>
      <dgm:spPr/>
      <dgm:t>
        <a:bodyPr/>
        <a:lstStyle/>
        <a:p>
          <a:endParaRPr lang="en-US"/>
        </a:p>
      </dgm:t>
    </dgm:pt>
    <dgm:pt modelId="{10D1EA47-D64C-4E99-B990-65A5D653D595}" type="pres">
      <dgm:prSet presAssocID="{815DE59A-A695-405D-8558-3B556276CC1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28878B-05DF-4188-A9B5-7DF42926687C}" type="pres">
      <dgm:prSet presAssocID="{835E6466-DA85-4749-B838-EFF8AA2E912B}" presName="spacer" presStyleCnt="0"/>
      <dgm:spPr/>
      <dgm:t>
        <a:bodyPr/>
        <a:lstStyle/>
        <a:p>
          <a:endParaRPr lang="en-US"/>
        </a:p>
      </dgm:t>
    </dgm:pt>
    <dgm:pt modelId="{366A543D-966F-44BF-A5C9-D27B3E9B908F}" type="pres">
      <dgm:prSet presAssocID="{AE546BBC-5404-4052-ADA7-D3EC741E0C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7F84E3-0C1F-4F72-A3B4-A84BFECABC1A}" type="pres">
      <dgm:prSet presAssocID="{F158D33D-02CC-46FC-936E-0E27B99CDB1B}" presName="spacer" presStyleCnt="0"/>
      <dgm:spPr/>
      <dgm:t>
        <a:bodyPr/>
        <a:lstStyle/>
        <a:p>
          <a:endParaRPr lang="en-US"/>
        </a:p>
      </dgm:t>
    </dgm:pt>
    <dgm:pt modelId="{8D765BC0-A5DA-4CEE-9969-0E0870ABF82B}" type="pres">
      <dgm:prSet presAssocID="{4935A32A-C2E1-416B-A2E2-FA645CDB28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5C238E-A984-4A8B-98D9-9ECEEFCD0A2A}" srcId="{45248FEC-7BA6-4BE9-AC41-5BFB7A2D20BE}" destId="{AE546BBC-5404-4052-ADA7-D3EC741E0C41}" srcOrd="2" destOrd="0" parTransId="{0F84F4F9-59D7-4BAA-9EF8-ED4FFFA87873}" sibTransId="{F158D33D-02CC-46FC-936E-0E27B99CDB1B}"/>
    <dgm:cxn modelId="{B376C556-6369-42CD-9C63-3109C2E6C1C8}" type="presOf" srcId="{815DE59A-A695-405D-8558-3B556276CC1A}" destId="{10D1EA47-D64C-4E99-B990-65A5D653D595}" srcOrd="0" destOrd="0" presId="urn:microsoft.com/office/officeart/2005/8/layout/vList2"/>
    <dgm:cxn modelId="{1698B7F9-2D75-4251-9F17-4A56B039A7C3}" type="presOf" srcId="{4935A32A-C2E1-416B-A2E2-FA645CDB282F}" destId="{8D765BC0-A5DA-4CEE-9969-0E0870ABF82B}" srcOrd="0" destOrd="0" presId="urn:microsoft.com/office/officeart/2005/8/layout/vList2"/>
    <dgm:cxn modelId="{63681DBE-45F2-4272-9E3E-98DBD009E00B}" type="presOf" srcId="{AE546BBC-5404-4052-ADA7-D3EC741E0C41}" destId="{366A543D-966F-44BF-A5C9-D27B3E9B908F}" srcOrd="0" destOrd="0" presId="urn:microsoft.com/office/officeart/2005/8/layout/vList2"/>
    <dgm:cxn modelId="{D5AB4D14-618B-46E7-A3E0-F4BC75B9317A}" srcId="{45248FEC-7BA6-4BE9-AC41-5BFB7A2D20BE}" destId="{815DE59A-A695-405D-8558-3B556276CC1A}" srcOrd="1" destOrd="0" parTransId="{2CEC3F40-82B1-4040-A744-6C30CEE0E778}" sibTransId="{835E6466-DA85-4749-B838-EFF8AA2E912B}"/>
    <dgm:cxn modelId="{729193D9-F0CE-4428-90FE-5DE45AD0E92B}" type="presOf" srcId="{45248FEC-7BA6-4BE9-AC41-5BFB7A2D20BE}" destId="{F30E658C-6770-4754-AF3C-62375294AB74}" srcOrd="0" destOrd="0" presId="urn:microsoft.com/office/officeart/2005/8/layout/vList2"/>
    <dgm:cxn modelId="{489AB942-DEB9-4C5A-9EF1-6A063C4B9257}" srcId="{45248FEC-7BA6-4BE9-AC41-5BFB7A2D20BE}" destId="{4020D54C-5C5F-48FF-B29A-D01150083F1C}" srcOrd="0" destOrd="0" parTransId="{F22D5C74-2859-435E-A3AC-624B1F9D27DC}" sibTransId="{DE666C84-75A5-4393-84C8-51B54721AD96}"/>
    <dgm:cxn modelId="{F5AA225D-99F1-49D2-A1C2-EFFDFA6FEC5D}" type="presOf" srcId="{4020D54C-5C5F-48FF-B29A-D01150083F1C}" destId="{3EA9C822-ADF5-4E27-8882-3944B9C3EE09}" srcOrd="0" destOrd="0" presId="urn:microsoft.com/office/officeart/2005/8/layout/vList2"/>
    <dgm:cxn modelId="{2A4EA10D-093B-4F15-9A74-987E5BC5D592}" srcId="{45248FEC-7BA6-4BE9-AC41-5BFB7A2D20BE}" destId="{4935A32A-C2E1-416B-A2E2-FA645CDB282F}" srcOrd="3" destOrd="0" parTransId="{2C39A9B4-662D-45FE-AD88-F1655FD4ACFA}" sibTransId="{0A871F42-BD63-4026-B7CB-B3EB70D457CD}"/>
    <dgm:cxn modelId="{AF98217C-3057-47F2-93CF-1A25B837C9D1}" type="presParOf" srcId="{F30E658C-6770-4754-AF3C-62375294AB74}" destId="{3EA9C822-ADF5-4E27-8882-3944B9C3EE09}" srcOrd="0" destOrd="0" presId="urn:microsoft.com/office/officeart/2005/8/layout/vList2"/>
    <dgm:cxn modelId="{D3E48E46-269D-4F41-A72A-4F8931389094}" type="presParOf" srcId="{F30E658C-6770-4754-AF3C-62375294AB74}" destId="{E4D432F9-0525-4295-9565-9A1C87132BDC}" srcOrd="1" destOrd="0" presId="urn:microsoft.com/office/officeart/2005/8/layout/vList2"/>
    <dgm:cxn modelId="{9922D998-E53F-4F80-884F-B2C3FBD89A54}" type="presParOf" srcId="{F30E658C-6770-4754-AF3C-62375294AB74}" destId="{10D1EA47-D64C-4E99-B990-65A5D653D595}" srcOrd="2" destOrd="0" presId="urn:microsoft.com/office/officeart/2005/8/layout/vList2"/>
    <dgm:cxn modelId="{178B3D73-8CE5-45AE-984B-A2DF754F473D}" type="presParOf" srcId="{F30E658C-6770-4754-AF3C-62375294AB74}" destId="{6928878B-05DF-4188-A9B5-7DF42926687C}" srcOrd="3" destOrd="0" presId="urn:microsoft.com/office/officeart/2005/8/layout/vList2"/>
    <dgm:cxn modelId="{36238429-9420-41F6-AE29-830A55E39D2E}" type="presParOf" srcId="{F30E658C-6770-4754-AF3C-62375294AB74}" destId="{366A543D-966F-44BF-A5C9-D27B3E9B908F}" srcOrd="4" destOrd="0" presId="urn:microsoft.com/office/officeart/2005/8/layout/vList2"/>
    <dgm:cxn modelId="{0E0FCFCD-891D-4078-BA43-3373E7C357EA}" type="presParOf" srcId="{F30E658C-6770-4754-AF3C-62375294AB74}" destId="{2B7F84E3-0C1F-4F72-A3B4-A84BFECABC1A}" srcOrd="5" destOrd="0" presId="urn:microsoft.com/office/officeart/2005/8/layout/vList2"/>
    <dgm:cxn modelId="{9FD40631-B0A2-4B0B-B7B2-5A3DD79C1A3B}" type="presParOf" srcId="{F30E658C-6770-4754-AF3C-62375294AB74}" destId="{8D765BC0-A5DA-4CEE-9969-0E0870ABF8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5248FEC-7BA6-4BE9-AC41-5BFB7A2D20BE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8B5ABC14-86AE-4855-98BA-7331C675CFFA}">
      <dgm:prSet custT="1"/>
      <dgm:spPr>
        <a:solidFill>
          <a:srgbClr val="49CFAE"/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Pertimbangan revisi teknik</a:t>
          </a:r>
        </a:p>
      </dgm:t>
    </dgm:pt>
    <dgm:pt modelId="{B6FB6A4A-8A7C-4004-9DBB-C18413D0DF9A}" type="parTrans" cxnId="{6CB5F9B4-52EA-40FE-A932-CF3FC5BBFE35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464457BA-4631-4B5C-9EC5-14829CEE2D44}" type="sibTrans" cxnId="{6CB5F9B4-52EA-40FE-A932-CF3FC5BBFE35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B817F671-9E4F-4A26-94C4-5E063ABA48DA}">
      <dgm:prSet custT="1"/>
      <dgm:spPr>
        <a:solidFill>
          <a:srgbClr val="B5F1A9"/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Gunakan pelindung (</a:t>
          </a:r>
          <a:r>
            <a:rPr lang="id-ID" sz="2400" i="1" dirty="0" smtClean="0">
              <a:solidFill>
                <a:sysClr val="windowText" lastClr="000000"/>
              </a:solidFill>
            </a:rPr>
            <a:t>guard</a:t>
          </a:r>
          <a:r>
            <a:rPr lang="id-ID" sz="2400" dirty="0" smtClean="0">
              <a:solidFill>
                <a:sysClr val="windowText" lastClr="000000"/>
              </a:solidFill>
            </a:rPr>
            <a:t>) dan perangkat pencegah (</a:t>
          </a:r>
          <a:r>
            <a:rPr lang="id-ID" sz="2400" i="1" dirty="0" smtClean="0">
              <a:solidFill>
                <a:sysClr val="windowText" lastClr="000000"/>
              </a:solidFill>
            </a:rPr>
            <a:t>protective</a:t>
          </a:r>
          <a:r>
            <a:rPr lang="id-ID" sz="2400" dirty="0" smtClean="0">
              <a:solidFill>
                <a:sysClr val="windowText" lastClr="000000"/>
              </a:solidFill>
            </a:rPr>
            <a:t>) sebagai pilihan terakhir</a:t>
          </a:r>
        </a:p>
      </dgm:t>
    </dgm:pt>
    <dgm:pt modelId="{7F4786A2-B1CB-45C1-A3AC-26F575B5C747}" type="parTrans" cxnId="{57433446-CB74-41FB-8462-0C20D6CC8FA2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172F9755-E997-4D9A-8152-C3478D5866A8}" type="sibTrans" cxnId="{57433446-CB74-41FB-8462-0C20D6CC8FA2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9915E40D-BD37-421C-A433-F6548997D90D}">
      <dgm:prSet custT="1"/>
      <dgm:spPr/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Memberikan pendidikan dan pelatihan</a:t>
          </a:r>
          <a:endParaRPr lang="en-US" sz="2400" dirty="0" smtClean="0">
            <a:solidFill>
              <a:sysClr val="windowText" lastClr="000000"/>
            </a:solidFill>
          </a:endParaRPr>
        </a:p>
      </dgm:t>
    </dgm:pt>
    <dgm:pt modelId="{60A9FC4F-B7D0-421A-9463-A07D7DE8F0B6}" type="parTrans" cxnId="{0462E4FD-8B66-4DD6-B069-783CE2EAAE56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CC3F7027-FBE7-4C44-B8E4-17DBC694CCF1}" type="sibTrans" cxnId="{0462E4FD-8B66-4DD6-B069-783CE2EAAE56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F30E658C-6770-4754-AF3C-62375294AB74}" type="pres">
      <dgm:prSet presAssocID="{45248FEC-7BA6-4BE9-AC41-5BFB7A2D20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190D5B-49B4-40F7-A4FD-F16BD25BE044}" type="pres">
      <dgm:prSet presAssocID="{8B5ABC14-86AE-4855-98BA-7331C675CFFA}" presName="parentText" presStyleLbl="node1" presStyleIdx="0" presStyleCnt="3" custScaleY="81195" custLinFactY="-364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0C2BF4-9EF9-4B9E-9233-92B2E44A7A21}" type="pres">
      <dgm:prSet presAssocID="{464457BA-4631-4B5C-9EC5-14829CEE2D44}" presName="spacer" presStyleCnt="0"/>
      <dgm:spPr/>
      <dgm:t>
        <a:bodyPr/>
        <a:lstStyle/>
        <a:p>
          <a:endParaRPr lang="en-US"/>
        </a:p>
      </dgm:t>
    </dgm:pt>
    <dgm:pt modelId="{7D877B2B-4F50-47D2-916E-F3978C769DCC}" type="pres">
      <dgm:prSet presAssocID="{B817F671-9E4F-4A26-94C4-5E063ABA48DA}" presName="parentText" presStyleLbl="node1" presStyleIdx="1" presStyleCnt="3" custScaleY="138170" custLinFactNeighborY="3906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410F74-3DC2-425F-B029-D05B72A5D088}" type="pres">
      <dgm:prSet presAssocID="{172F9755-E997-4D9A-8152-C3478D5866A8}" presName="spacer" presStyleCnt="0"/>
      <dgm:spPr/>
      <dgm:t>
        <a:bodyPr/>
        <a:lstStyle/>
        <a:p>
          <a:endParaRPr lang="en-US"/>
        </a:p>
      </dgm:t>
    </dgm:pt>
    <dgm:pt modelId="{9DCABF0D-46C6-407D-9749-18A70DBECD9A}" type="pres">
      <dgm:prSet presAssocID="{9915E40D-BD37-421C-A433-F6548997D90D}" presName="parentText" presStyleLbl="node1" presStyleIdx="2" presStyleCnt="3" custScaleY="87097" custLinFactY="274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7433446-CB74-41FB-8462-0C20D6CC8FA2}" srcId="{45248FEC-7BA6-4BE9-AC41-5BFB7A2D20BE}" destId="{B817F671-9E4F-4A26-94C4-5E063ABA48DA}" srcOrd="1" destOrd="0" parTransId="{7F4786A2-B1CB-45C1-A3AC-26F575B5C747}" sibTransId="{172F9755-E997-4D9A-8152-C3478D5866A8}"/>
    <dgm:cxn modelId="{BAD94262-1A03-48DC-8D8F-C3B290EA503B}" type="presOf" srcId="{8B5ABC14-86AE-4855-98BA-7331C675CFFA}" destId="{95190D5B-49B4-40F7-A4FD-F16BD25BE044}" srcOrd="0" destOrd="0" presId="urn:microsoft.com/office/officeart/2005/8/layout/vList2"/>
    <dgm:cxn modelId="{440732EA-8006-45FE-A7A6-B57811BBC005}" type="presOf" srcId="{9915E40D-BD37-421C-A433-F6548997D90D}" destId="{9DCABF0D-46C6-407D-9749-18A70DBECD9A}" srcOrd="0" destOrd="0" presId="urn:microsoft.com/office/officeart/2005/8/layout/vList2"/>
    <dgm:cxn modelId="{0462E4FD-8B66-4DD6-B069-783CE2EAAE56}" srcId="{45248FEC-7BA6-4BE9-AC41-5BFB7A2D20BE}" destId="{9915E40D-BD37-421C-A433-F6548997D90D}" srcOrd="2" destOrd="0" parTransId="{60A9FC4F-B7D0-421A-9463-A07D7DE8F0B6}" sibTransId="{CC3F7027-FBE7-4C44-B8E4-17DBC694CCF1}"/>
    <dgm:cxn modelId="{C853E468-49BB-4A1D-B364-B81105F18562}" type="presOf" srcId="{45248FEC-7BA6-4BE9-AC41-5BFB7A2D20BE}" destId="{F30E658C-6770-4754-AF3C-62375294AB74}" srcOrd="0" destOrd="0" presId="urn:microsoft.com/office/officeart/2005/8/layout/vList2"/>
    <dgm:cxn modelId="{6CB5F9B4-52EA-40FE-A932-CF3FC5BBFE35}" srcId="{45248FEC-7BA6-4BE9-AC41-5BFB7A2D20BE}" destId="{8B5ABC14-86AE-4855-98BA-7331C675CFFA}" srcOrd="0" destOrd="0" parTransId="{B6FB6A4A-8A7C-4004-9DBB-C18413D0DF9A}" sibTransId="{464457BA-4631-4B5C-9EC5-14829CEE2D44}"/>
    <dgm:cxn modelId="{00273B29-F514-401F-8270-BC92C82D528B}" type="presOf" srcId="{B817F671-9E4F-4A26-94C4-5E063ABA48DA}" destId="{7D877B2B-4F50-47D2-916E-F3978C769DCC}" srcOrd="0" destOrd="0" presId="urn:microsoft.com/office/officeart/2005/8/layout/vList2"/>
    <dgm:cxn modelId="{766AB97B-06CF-4B2D-A6D7-AB2EC38CDCC8}" type="presParOf" srcId="{F30E658C-6770-4754-AF3C-62375294AB74}" destId="{95190D5B-49B4-40F7-A4FD-F16BD25BE044}" srcOrd="0" destOrd="0" presId="urn:microsoft.com/office/officeart/2005/8/layout/vList2"/>
    <dgm:cxn modelId="{AE262441-796F-4660-9E82-A617BF9D7597}" type="presParOf" srcId="{F30E658C-6770-4754-AF3C-62375294AB74}" destId="{700C2BF4-9EF9-4B9E-9233-92B2E44A7A21}" srcOrd="1" destOrd="0" presId="urn:microsoft.com/office/officeart/2005/8/layout/vList2"/>
    <dgm:cxn modelId="{DC622D73-64F4-4F67-B827-60200F247520}" type="presParOf" srcId="{F30E658C-6770-4754-AF3C-62375294AB74}" destId="{7D877B2B-4F50-47D2-916E-F3978C769DCC}" srcOrd="2" destOrd="0" presId="urn:microsoft.com/office/officeart/2005/8/layout/vList2"/>
    <dgm:cxn modelId="{583CC9C5-2E6F-4A7A-8AE0-C1D654BDCDD7}" type="presParOf" srcId="{F30E658C-6770-4754-AF3C-62375294AB74}" destId="{A1410F74-3DC2-425F-B029-D05B72A5D088}" srcOrd="3" destOrd="0" presId="urn:microsoft.com/office/officeart/2005/8/layout/vList2"/>
    <dgm:cxn modelId="{FE9E4E33-5CB2-4DD4-A74D-476D216254AB}" type="presParOf" srcId="{F30E658C-6770-4754-AF3C-62375294AB74}" destId="{9DCABF0D-46C6-407D-9749-18A70DBECD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E2D623-5DB9-4992-894D-F2CBF2AA9BBE}" type="doc">
      <dgm:prSet loTypeId="urn:microsoft.com/office/officeart/2005/8/layout/vList2" loCatId="list" qsTypeId="urn:microsoft.com/office/officeart/2005/8/quickstyle/3d4" qsCatId="3D" csTypeId="urn:microsoft.com/office/officeart/2005/8/colors/colorful1#11" csCatId="colorful" phldr="1"/>
      <dgm:spPr/>
      <dgm:t>
        <a:bodyPr/>
        <a:lstStyle/>
        <a:p>
          <a:endParaRPr lang="id-ID"/>
        </a:p>
      </dgm:t>
    </dgm:pt>
    <dgm:pt modelId="{3EF146EA-F05B-4299-921A-810712C8A02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Ukuran keamanan departemen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26778BF1-8C80-4C66-AE0B-6AB6C1796634}" type="parTrans" cxnId="{7ADF76FC-3536-42B6-8521-705C2B639B25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71E38173-748C-4F1E-8C38-E30CA369A028}" type="sibTrans" cxnId="{7ADF76FC-3536-42B6-8521-705C2B639B25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55700C3F-3A9F-4D71-A3E9-1F554912182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Keselamatan spesialis tingkat cedera, &amp; kompensasi pekerja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AC67F61B-9F80-4BEA-B7BD-22C478B6205C}" type="parTrans" cxnId="{E1E98A53-1457-4D55-A901-CFCB54CC18D1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D877B330-88B4-4603-AF20-EBEF2BB6641B}" type="sibTrans" cxnId="{E1E98A53-1457-4D55-A901-CFCB54CC18D1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65E52DCE-AF55-4E5B-925A-9C6DC7430B2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Lokasi dari fungsi keselamatan dalam organisasi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09038138-70F3-4965-BE9D-FC48CC9CFFD0}" type="parTrans" cxnId="{5DFDE710-8D92-441C-949F-3A802B406C2E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1637A0C6-AC19-413D-B55B-B65F88D9B116}" type="sibTrans" cxnId="{5DFDE710-8D92-441C-949F-3A802B406C2E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140EE1ED-6B95-45FA-9937-C046F336FBA1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Kewenangan fungsi keselamatan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0C9900DB-CCF9-4E00-8C6D-81B0DC531FAA}" type="parTrans" cxnId="{BB8AF18C-851B-4BC9-BF58-E0F4D8549268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D2C34329-B5F0-4060-9900-51B22838AE8A}" type="sibTrans" cxnId="{BB8AF18C-851B-4BC9-BF58-E0F4D8549268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B57A0C34-25C8-4C4E-BD8A-23BC55DF201D}" type="pres">
      <dgm:prSet presAssocID="{19E2D623-5DB9-4992-894D-F2CBF2AA9B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041185E-16A7-4ED8-B98D-954741A08712}" type="pres">
      <dgm:prSet presAssocID="{3EF146EA-F05B-4299-921A-810712C8A023}" presName="parentText" presStyleLbl="node1" presStyleIdx="0" presStyleCnt="4" custScaleY="82718" custLinFactY="-15318" custLinFactNeighborX="17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9BA38E-F72B-418D-8112-A2C64CD8EAED}" type="pres">
      <dgm:prSet presAssocID="{71E38173-748C-4F1E-8C38-E30CA369A028}" presName="spacer" presStyleCnt="0"/>
      <dgm:spPr/>
      <dgm:t>
        <a:bodyPr/>
        <a:lstStyle/>
        <a:p>
          <a:endParaRPr lang="id-ID"/>
        </a:p>
      </dgm:t>
    </dgm:pt>
    <dgm:pt modelId="{E4E0900C-891E-42AB-B22E-6442C754C723}" type="pres">
      <dgm:prSet presAssocID="{55700C3F-3A9F-4D71-A3E9-1F554912182F}" presName="parentText" presStyleLbl="node1" presStyleIdx="1" presStyleCnt="4" custScaleY="103355" custLinFactY="-33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98D9EA-31BB-4BA8-9D58-1898106CEB32}" type="pres">
      <dgm:prSet presAssocID="{D877B330-88B4-4603-AF20-EBEF2BB6641B}" presName="spacer" presStyleCnt="0"/>
      <dgm:spPr/>
      <dgm:t>
        <a:bodyPr/>
        <a:lstStyle/>
        <a:p>
          <a:endParaRPr lang="id-ID"/>
        </a:p>
      </dgm:t>
    </dgm:pt>
    <dgm:pt modelId="{332CAB6C-C262-48D9-8923-0BAAF44B7D42}" type="pres">
      <dgm:prSet presAssocID="{65E52DCE-AF55-4E5B-925A-9C6DC7430B24}" presName="parentText" presStyleLbl="node1" presStyleIdx="2" presStyleCnt="4" custScaleY="103355" custLinFactY="27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867BCC-D958-4EC8-AE8F-23FE4E253238}" type="pres">
      <dgm:prSet presAssocID="{1637A0C6-AC19-413D-B55B-B65F88D9B116}" presName="spacer" presStyleCnt="0"/>
      <dgm:spPr/>
      <dgm:t>
        <a:bodyPr/>
        <a:lstStyle/>
        <a:p>
          <a:endParaRPr lang="id-ID"/>
        </a:p>
      </dgm:t>
    </dgm:pt>
    <dgm:pt modelId="{ACC937DA-E011-4880-95D4-B359C399AD92}" type="pres">
      <dgm:prSet presAssocID="{140EE1ED-6B95-45FA-9937-C046F336FBA1}" presName="parentText" presStyleLbl="node1" presStyleIdx="3" presStyleCnt="4" custScaleY="82718" custLinFactY="1172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1E98A53-1457-4D55-A901-CFCB54CC18D1}" srcId="{19E2D623-5DB9-4992-894D-F2CBF2AA9BBE}" destId="{55700C3F-3A9F-4D71-A3E9-1F554912182F}" srcOrd="1" destOrd="0" parTransId="{AC67F61B-9F80-4BEA-B7BD-22C478B6205C}" sibTransId="{D877B330-88B4-4603-AF20-EBEF2BB6641B}"/>
    <dgm:cxn modelId="{786D29F8-7634-4CF1-B093-8A1C2804A44B}" type="presOf" srcId="{65E52DCE-AF55-4E5B-925A-9C6DC7430B24}" destId="{332CAB6C-C262-48D9-8923-0BAAF44B7D42}" srcOrd="0" destOrd="0" presId="urn:microsoft.com/office/officeart/2005/8/layout/vList2"/>
    <dgm:cxn modelId="{BB8AF18C-851B-4BC9-BF58-E0F4D8549268}" srcId="{19E2D623-5DB9-4992-894D-F2CBF2AA9BBE}" destId="{140EE1ED-6B95-45FA-9937-C046F336FBA1}" srcOrd="3" destOrd="0" parTransId="{0C9900DB-CCF9-4E00-8C6D-81B0DC531FAA}" sibTransId="{D2C34329-B5F0-4060-9900-51B22838AE8A}"/>
    <dgm:cxn modelId="{78BCFAFB-BCA0-45C5-913B-26BFA75275C1}" type="presOf" srcId="{19E2D623-5DB9-4992-894D-F2CBF2AA9BBE}" destId="{B57A0C34-25C8-4C4E-BD8A-23BC55DF201D}" srcOrd="0" destOrd="0" presId="urn:microsoft.com/office/officeart/2005/8/layout/vList2"/>
    <dgm:cxn modelId="{CAB3B2DF-7997-4537-8FC7-42A7D82D3940}" type="presOf" srcId="{55700C3F-3A9F-4D71-A3E9-1F554912182F}" destId="{E4E0900C-891E-42AB-B22E-6442C754C723}" srcOrd="0" destOrd="0" presId="urn:microsoft.com/office/officeart/2005/8/layout/vList2"/>
    <dgm:cxn modelId="{0A789E2D-3FA9-48CB-A602-2F698CD6103B}" type="presOf" srcId="{3EF146EA-F05B-4299-921A-810712C8A023}" destId="{B041185E-16A7-4ED8-B98D-954741A08712}" srcOrd="0" destOrd="0" presId="urn:microsoft.com/office/officeart/2005/8/layout/vList2"/>
    <dgm:cxn modelId="{D54ED7DD-833F-4032-AC85-37FAA6763AA3}" type="presOf" srcId="{140EE1ED-6B95-45FA-9937-C046F336FBA1}" destId="{ACC937DA-E011-4880-95D4-B359C399AD92}" srcOrd="0" destOrd="0" presId="urn:microsoft.com/office/officeart/2005/8/layout/vList2"/>
    <dgm:cxn modelId="{7ADF76FC-3536-42B6-8521-705C2B639B25}" srcId="{19E2D623-5DB9-4992-894D-F2CBF2AA9BBE}" destId="{3EF146EA-F05B-4299-921A-810712C8A023}" srcOrd="0" destOrd="0" parTransId="{26778BF1-8C80-4C66-AE0B-6AB6C1796634}" sibTransId="{71E38173-748C-4F1E-8C38-E30CA369A028}"/>
    <dgm:cxn modelId="{5DFDE710-8D92-441C-949F-3A802B406C2E}" srcId="{19E2D623-5DB9-4992-894D-F2CBF2AA9BBE}" destId="{65E52DCE-AF55-4E5B-925A-9C6DC7430B24}" srcOrd="2" destOrd="0" parTransId="{09038138-70F3-4965-BE9D-FC48CC9CFFD0}" sibTransId="{1637A0C6-AC19-413D-B55B-B65F88D9B116}"/>
    <dgm:cxn modelId="{A256F8A7-3C0B-4C8B-9931-8A6DF52F49A9}" type="presParOf" srcId="{B57A0C34-25C8-4C4E-BD8A-23BC55DF201D}" destId="{B041185E-16A7-4ED8-B98D-954741A08712}" srcOrd="0" destOrd="0" presId="urn:microsoft.com/office/officeart/2005/8/layout/vList2"/>
    <dgm:cxn modelId="{BA1C7978-4DFE-4C0E-956C-5B09F681C7C0}" type="presParOf" srcId="{B57A0C34-25C8-4C4E-BD8A-23BC55DF201D}" destId="{C49BA38E-F72B-418D-8112-A2C64CD8EAED}" srcOrd="1" destOrd="0" presId="urn:microsoft.com/office/officeart/2005/8/layout/vList2"/>
    <dgm:cxn modelId="{5F5C2A73-9AE2-44A7-922A-CD6A9E59ECB2}" type="presParOf" srcId="{B57A0C34-25C8-4C4E-BD8A-23BC55DF201D}" destId="{E4E0900C-891E-42AB-B22E-6442C754C723}" srcOrd="2" destOrd="0" presId="urn:microsoft.com/office/officeart/2005/8/layout/vList2"/>
    <dgm:cxn modelId="{C7B1AAA6-ADD9-410D-B9CF-3E9CB51FAEF7}" type="presParOf" srcId="{B57A0C34-25C8-4C4E-BD8A-23BC55DF201D}" destId="{A598D9EA-31BB-4BA8-9D58-1898106CEB32}" srcOrd="3" destOrd="0" presId="urn:microsoft.com/office/officeart/2005/8/layout/vList2"/>
    <dgm:cxn modelId="{603BEAB1-018A-4F41-A6A8-7AFCCF36F1DA}" type="presParOf" srcId="{B57A0C34-25C8-4C4E-BD8A-23BC55DF201D}" destId="{332CAB6C-C262-48D9-8923-0BAAF44B7D42}" srcOrd="4" destOrd="0" presId="urn:microsoft.com/office/officeart/2005/8/layout/vList2"/>
    <dgm:cxn modelId="{11EC6FF7-40E1-4F4C-9B65-52CD96D23A60}" type="presParOf" srcId="{B57A0C34-25C8-4C4E-BD8A-23BC55DF201D}" destId="{E1867BCC-D958-4EC8-AE8F-23FE4E253238}" srcOrd="5" destOrd="0" presId="urn:microsoft.com/office/officeart/2005/8/layout/vList2"/>
    <dgm:cxn modelId="{0F6552CB-3F97-45FC-9E67-0E7B57892F9A}" type="presParOf" srcId="{B57A0C34-25C8-4C4E-BD8A-23BC55DF201D}" destId="{ACC937DA-E011-4880-95D4-B359C399AD9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9E2D623-5DB9-4992-894D-F2CBF2AA9BBE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80558F8-CABB-4D39-BB4C-F196FB813C4D}">
      <dgm:prSet phldrT="[Text]" custT="1"/>
      <dgm:spPr/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Komite keselamatan 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B389C3D9-8382-4F05-A183-E5EE5A5AAA9F}" type="parTrans" cxnId="{65BB1990-729B-4400-BADD-6A8B1CDB6BAF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A2807635-5F56-410F-81CF-BC500BA71D48}" type="sibTrans" cxnId="{65BB1990-729B-4400-BADD-6A8B1CDB6BAF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2C40F548-6C8E-4566-9A17-892FA4E176FF}">
      <dgm:prSet phldrT="[Text]" custT="1"/>
      <dgm:spPr>
        <a:solidFill>
          <a:srgbClr val="B5F1A9"/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Karakteristik karyawan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858AA871-447F-48B9-91E9-14F79B4F6DBD}" type="parTrans" cxnId="{8A69DDB4-3522-4BC9-9017-E64D370539BA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1EB4321D-2A33-4FF1-8FBB-A2E30D081B54}" type="sibTrans" cxnId="{8A69DDB4-3522-4BC9-9017-E64D370539BA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576AEF24-C4FA-4EF9-B2CB-A6AFFC291568}">
      <dgm:prSet phldrT="[Text]" custT="1"/>
      <dgm:spPr/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Pengamat keselamatan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3322C234-3736-4E91-A792-48E9FB6B84C0}" type="parTrans" cxnId="{6F25FDC0-0307-494A-8F11-485B592C96B5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99A3C7D6-D200-4A4C-B12C-7DFF24C09B45}" type="sibTrans" cxnId="{6F25FDC0-0307-494A-8F11-485B592C96B5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9E086649-2B14-491E-BE82-9842101A1F60}">
      <dgm:prSet phldrT="[Text]" custT="1"/>
      <dgm:spPr/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Tim pelaksana dan tim peneliti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EE6FDDC9-4121-4803-906C-85ED6C2A6EFE}" type="parTrans" cxnId="{C6979E4B-8CEF-4E3C-A048-B91F490FC0CF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00B31C8C-5BD4-40EB-9B32-24AC4F534CB4}" type="sibTrans" cxnId="{C6979E4B-8CEF-4E3C-A048-B91F490FC0CF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B5AF956A-F04E-4371-A416-EF84B3A5E7E5}">
      <dgm:prSet phldrT="[Text]" custT="1"/>
      <dgm:spPr>
        <a:solidFill>
          <a:srgbClr val="49CFAE"/>
        </a:solidFill>
      </dgm:spPr>
      <dgm:t>
        <a:bodyPr/>
        <a:lstStyle/>
        <a:p>
          <a:pPr algn="ctr"/>
          <a:r>
            <a:rPr lang="id-ID" sz="2400" dirty="0" smtClean="0">
              <a:solidFill>
                <a:sysClr val="windowText" lastClr="000000"/>
              </a:solidFill>
            </a:rPr>
            <a:t>Kualifikasi dari direktur keselamatan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FCC5A023-6CA9-46EE-B2D0-9676B7D7656D}" type="sibTrans" cxnId="{62B04905-390E-4AC9-A82E-E23421D570DA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CA930899-9EA8-4ECE-B2F0-85A55B290634}" type="parTrans" cxnId="{62B04905-390E-4AC9-A82E-E23421D570DA}">
      <dgm:prSet/>
      <dgm:spPr/>
      <dgm:t>
        <a:bodyPr/>
        <a:lstStyle/>
        <a:p>
          <a:pPr algn="ctr"/>
          <a:endParaRPr lang="id-ID" sz="2400">
            <a:solidFill>
              <a:sysClr val="windowText" lastClr="000000"/>
            </a:solidFill>
          </a:endParaRPr>
        </a:p>
      </dgm:t>
    </dgm:pt>
    <dgm:pt modelId="{B57A0C34-25C8-4C4E-BD8A-23BC55DF201D}" type="pres">
      <dgm:prSet presAssocID="{19E2D623-5DB9-4992-894D-F2CBF2AA9B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79B72BE-CE2E-4CA9-B73D-6EE04B8BFF75}" type="pres">
      <dgm:prSet presAssocID="{B5AF956A-F04E-4371-A416-EF84B3A5E7E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A42021-3C90-43C8-A300-E917EE100C29}" type="pres">
      <dgm:prSet presAssocID="{FCC5A023-6CA9-46EE-B2D0-9676B7D7656D}" presName="spacer" presStyleCnt="0"/>
      <dgm:spPr/>
      <dgm:t>
        <a:bodyPr/>
        <a:lstStyle/>
        <a:p>
          <a:endParaRPr lang="id-ID"/>
        </a:p>
      </dgm:t>
    </dgm:pt>
    <dgm:pt modelId="{9CC37205-E52E-4AB2-A994-527B59B5C320}" type="pres">
      <dgm:prSet presAssocID="{2C40F548-6C8E-4566-9A17-892FA4E176FF}" presName="parentText" presStyleLbl="node1" presStyleIdx="1" presStyleCnt="5" custScaleY="7610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E3A4FE-B94C-4459-8AA0-BFF09BBAF0A0}" type="pres">
      <dgm:prSet presAssocID="{1EB4321D-2A33-4FF1-8FBB-A2E30D081B54}" presName="spacer" presStyleCnt="0"/>
      <dgm:spPr/>
      <dgm:t>
        <a:bodyPr/>
        <a:lstStyle/>
        <a:p>
          <a:endParaRPr lang="id-ID"/>
        </a:p>
      </dgm:t>
    </dgm:pt>
    <dgm:pt modelId="{C956A14D-F270-4BDA-A614-60C3063560D5}" type="pres">
      <dgm:prSet presAssocID="{680558F8-CABB-4D39-BB4C-F196FB813C4D}" presName="parentText" presStyleLbl="node1" presStyleIdx="2" presStyleCnt="5" custScaleY="7610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30D10C-61C3-4294-9CC6-69118CFF698E}" type="pres">
      <dgm:prSet presAssocID="{A2807635-5F56-410F-81CF-BC500BA71D48}" presName="spacer" presStyleCnt="0"/>
      <dgm:spPr/>
      <dgm:t>
        <a:bodyPr/>
        <a:lstStyle/>
        <a:p>
          <a:endParaRPr lang="id-ID"/>
        </a:p>
      </dgm:t>
    </dgm:pt>
    <dgm:pt modelId="{B94CD29F-BAAE-4AF8-B5EE-16E3F20FAA97}" type="pres">
      <dgm:prSet presAssocID="{576AEF24-C4FA-4EF9-B2CB-A6AFFC291568}" presName="parentText" presStyleLbl="node1" presStyleIdx="3" presStyleCnt="5" custScaleY="7610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A0F3CF-B5D4-4F3E-8FCB-7ACEE6C4AA49}" type="pres">
      <dgm:prSet presAssocID="{99A3C7D6-D200-4A4C-B12C-7DFF24C09B45}" presName="spacer" presStyleCnt="0"/>
      <dgm:spPr/>
      <dgm:t>
        <a:bodyPr/>
        <a:lstStyle/>
        <a:p>
          <a:endParaRPr lang="id-ID"/>
        </a:p>
      </dgm:t>
    </dgm:pt>
    <dgm:pt modelId="{13E0EC60-EE46-4270-86A9-79895F09A7E6}" type="pres">
      <dgm:prSet presAssocID="{9E086649-2B14-491E-BE82-9842101A1F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69DDB4-3522-4BC9-9017-E64D370539BA}" srcId="{19E2D623-5DB9-4992-894D-F2CBF2AA9BBE}" destId="{2C40F548-6C8E-4566-9A17-892FA4E176FF}" srcOrd="1" destOrd="0" parTransId="{858AA871-447F-48B9-91E9-14F79B4F6DBD}" sibTransId="{1EB4321D-2A33-4FF1-8FBB-A2E30D081B54}"/>
    <dgm:cxn modelId="{5FD4B00A-F967-4C63-B544-8D8C1F6FE8F9}" type="presOf" srcId="{19E2D623-5DB9-4992-894D-F2CBF2AA9BBE}" destId="{B57A0C34-25C8-4C4E-BD8A-23BC55DF201D}" srcOrd="0" destOrd="0" presId="urn:microsoft.com/office/officeart/2005/8/layout/vList2"/>
    <dgm:cxn modelId="{D8FB10F5-ABEC-42CC-8DB9-1ED5C030EFFD}" type="presOf" srcId="{576AEF24-C4FA-4EF9-B2CB-A6AFFC291568}" destId="{B94CD29F-BAAE-4AF8-B5EE-16E3F20FAA97}" srcOrd="0" destOrd="0" presId="urn:microsoft.com/office/officeart/2005/8/layout/vList2"/>
    <dgm:cxn modelId="{C0E6A78D-CF02-473E-83C7-31537631F0F3}" type="presOf" srcId="{9E086649-2B14-491E-BE82-9842101A1F60}" destId="{13E0EC60-EE46-4270-86A9-79895F09A7E6}" srcOrd="0" destOrd="0" presId="urn:microsoft.com/office/officeart/2005/8/layout/vList2"/>
    <dgm:cxn modelId="{EFAF727F-CCD6-4594-B970-47C270519AE8}" type="presOf" srcId="{B5AF956A-F04E-4371-A416-EF84B3A5E7E5}" destId="{679B72BE-CE2E-4CA9-B73D-6EE04B8BFF75}" srcOrd="0" destOrd="0" presId="urn:microsoft.com/office/officeart/2005/8/layout/vList2"/>
    <dgm:cxn modelId="{6F25FDC0-0307-494A-8F11-485B592C96B5}" srcId="{19E2D623-5DB9-4992-894D-F2CBF2AA9BBE}" destId="{576AEF24-C4FA-4EF9-B2CB-A6AFFC291568}" srcOrd="3" destOrd="0" parTransId="{3322C234-3736-4E91-A792-48E9FB6B84C0}" sibTransId="{99A3C7D6-D200-4A4C-B12C-7DFF24C09B45}"/>
    <dgm:cxn modelId="{C6979E4B-8CEF-4E3C-A048-B91F490FC0CF}" srcId="{19E2D623-5DB9-4992-894D-F2CBF2AA9BBE}" destId="{9E086649-2B14-491E-BE82-9842101A1F60}" srcOrd="4" destOrd="0" parTransId="{EE6FDDC9-4121-4803-906C-85ED6C2A6EFE}" sibTransId="{00B31C8C-5BD4-40EB-9B32-24AC4F534CB4}"/>
    <dgm:cxn modelId="{61E6BFB5-2120-4846-BDBD-227D1D13810A}" type="presOf" srcId="{680558F8-CABB-4D39-BB4C-F196FB813C4D}" destId="{C956A14D-F270-4BDA-A614-60C3063560D5}" srcOrd="0" destOrd="0" presId="urn:microsoft.com/office/officeart/2005/8/layout/vList2"/>
    <dgm:cxn modelId="{65BB1990-729B-4400-BADD-6A8B1CDB6BAF}" srcId="{19E2D623-5DB9-4992-894D-F2CBF2AA9BBE}" destId="{680558F8-CABB-4D39-BB4C-F196FB813C4D}" srcOrd="2" destOrd="0" parTransId="{B389C3D9-8382-4F05-A183-E5EE5A5AAA9F}" sibTransId="{A2807635-5F56-410F-81CF-BC500BA71D48}"/>
    <dgm:cxn modelId="{716761A1-60BF-4E43-8A2B-39B7539D4015}" type="presOf" srcId="{2C40F548-6C8E-4566-9A17-892FA4E176FF}" destId="{9CC37205-E52E-4AB2-A994-527B59B5C320}" srcOrd="0" destOrd="0" presId="urn:microsoft.com/office/officeart/2005/8/layout/vList2"/>
    <dgm:cxn modelId="{62B04905-390E-4AC9-A82E-E23421D570DA}" srcId="{19E2D623-5DB9-4992-894D-F2CBF2AA9BBE}" destId="{B5AF956A-F04E-4371-A416-EF84B3A5E7E5}" srcOrd="0" destOrd="0" parTransId="{CA930899-9EA8-4ECE-B2F0-85A55B290634}" sibTransId="{FCC5A023-6CA9-46EE-B2D0-9676B7D7656D}"/>
    <dgm:cxn modelId="{BAF340FE-67C3-4CD1-9D81-381C3D29333C}" type="presParOf" srcId="{B57A0C34-25C8-4C4E-BD8A-23BC55DF201D}" destId="{679B72BE-CE2E-4CA9-B73D-6EE04B8BFF75}" srcOrd="0" destOrd="0" presId="urn:microsoft.com/office/officeart/2005/8/layout/vList2"/>
    <dgm:cxn modelId="{80C791EA-583D-49D2-A178-88CD6DA8AB3E}" type="presParOf" srcId="{B57A0C34-25C8-4C4E-BD8A-23BC55DF201D}" destId="{E0A42021-3C90-43C8-A300-E917EE100C29}" srcOrd="1" destOrd="0" presId="urn:microsoft.com/office/officeart/2005/8/layout/vList2"/>
    <dgm:cxn modelId="{7FC49A64-88A2-4C76-A3DA-FA5AE5C250BE}" type="presParOf" srcId="{B57A0C34-25C8-4C4E-BD8A-23BC55DF201D}" destId="{9CC37205-E52E-4AB2-A994-527B59B5C320}" srcOrd="2" destOrd="0" presId="urn:microsoft.com/office/officeart/2005/8/layout/vList2"/>
    <dgm:cxn modelId="{A24DA45D-938B-4D39-8D89-BB8A0256F352}" type="presParOf" srcId="{B57A0C34-25C8-4C4E-BD8A-23BC55DF201D}" destId="{95E3A4FE-B94C-4459-8AA0-BFF09BBAF0A0}" srcOrd="3" destOrd="0" presId="urn:microsoft.com/office/officeart/2005/8/layout/vList2"/>
    <dgm:cxn modelId="{7FE7B855-F452-47B3-9FA7-2FE131D51404}" type="presParOf" srcId="{B57A0C34-25C8-4C4E-BD8A-23BC55DF201D}" destId="{C956A14D-F270-4BDA-A614-60C3063560D5}" srcOrd="4" destOrd="0" presId="urn:microsoft.com/office/officeart/2005/8/layout/vList2"/>
    <dgm:cxn modelId="{557051CA-CD57-4AB1-B0A9-EA2E142AE368}" type="presParOf" srcId="{B57A0C34-25C8-4C4E-BD8A-23BC55DF201D}" destId="{AD30D10C-61C3-4294-9CC6-69118CFF698E}" srcOrd="5" destOrd="0" presId="urn:microsoft.com/office/officeart/2005/8/layout/vList2"/>
    <dgm:cxn modelId="{85680AB4-DF55-4D7F-877A-BF8ABAD46F30}" type="presParOf" srcId="{B57A0C34-25C8-4C4E-BD8A-23BC55DF201D}" destId="{B94CD29F-BAAE-4AF8-B5EE-16E3F20FAA97}" srcOrd="6" destOrd="0" presId="urn:microsoft.com/office/officeart/2005/8/layout/vList2"/>
    <dgm:cxn modelId="{F84D0E85-52BB-49E9-ADA4-C80C24D9DA7E}" type="presParOf" srcId="{B57A0C34-25C8-4C4E-BD8A-23BC55DF201D}" destId="{5AA0F3CF-B5D4-4F3E-8FCB-7ACEE6C4AA49}" srcOrd="7" destOrd="0" presId="urn:microsoft.com/office/officeart/2005/8/layout/vList2"/>
    <dgm:cxn modelId="{0DC27E5F-1967-4BBE-B6E2-D90478461B7D}" type="presParOf" srcId="{B57A0C34-25C8-4C4E-BD8A-23BC55DF201D}" destId="{13E0EC60-EE46-4270-86A9-79895F09A7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30E5BFE-DB42-4C94-9A1C-4915E85DC216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4A9B7E5-0A11-4AE4-A7A1-BD4BC3CA06B8}">
      <dgm:prSet phldrT="[Text]" custT="1"/>
      <dgm:spPr>
        <a:solidFill>
          <a:schemeClr val="accent5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id-ID" sz="2200" dirty="0" smtClean="0">
              <a:solidFill>
                <a:schemeClr val="tx1"/>
              </a:solidFill>
            </a:rPr>
            <a:t>Memiliki pengetahuan tentang potensi bahaya, prinsip dan teknik keselamatan</a:t>
          </a:r>
          <a:endParaRPr lang="id-ID" sz="2200" dirty="0">
            <a:solidFill>
              <a:schemeClr val="tx1"/>
            </a:solidFill>
          </a:endParaRPr>
        </a:p>
      </dgm:t>
    </dgm:pt>
    <dgm:pt modelId="{E8109B95-AB61-4572-90FF-F809D0338BBD}" type="parTrans" cxnId="{6180CAEC-59B4-4771-B22B-1C3C5E2BAAFF}">
      <dgm:prSet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45936801-4545-4229-9915-69702D073E19}" type="sibTrans" cxnId="{6180CAEC-59B4-4771-B22B-1C3C5E2BAAFF}">
      <dgm:prSet custT="1"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52B5F814-D5F1-4B9B-8BF3-60525D813F3E}">
      <dgm:prSet phldrT="[Text]" custT="1"/>
      <dgm:spPr>
        <a:solidFill>
          <a:schemeClr val="accent5">
            <a:hueOff val="-1655646"/>
            <a:satOff val="6635"/>
            <a:lumOff val="1438"/>
            <a:alpha val="30000"/>
          </a:schemeClr>
        </a:solidFill>
      </dgm:spPr>
      <dgm:t>
        <a:bodyPr/>
        <a:lstStyle/>
        <a:p>
          <a:r>
            <a:rPr lang="id-ID" sz="2200" dirty="0" smtClean="0">
              <a:solidFill>
                <a:schemeClr val="tx1"/>
              </a:solidFill>
            </a:rPr>
            <a:t>Memiliki pengetahuan tentang teknik</a:t>
          </a:r>
          <a:endParaRPr lang="id-ID" sz="2200" dirty="0">
            <a:solidFill>
              <a:schemeClr val="tx1"/>
            </a:solidFill>
          </a:endParaRPr>
        </a:p>
      </dgm:t>
    </dgm:pt>
    <dgm:pt modelId="{7D8DEAAD-8E83-4948-ABD1-559D71399C9E}" type="parTrans" cxnId="{BF1A43C2-F90D-4561-A6AF-61AE97777812}">
      <dgm:prSet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315561CC-5216-4CE0-8C9B-FFB4F86860FF}" type="sibTrans" cxnId="{BF1A43C2-F90D-4561-A6AF-61AE97777812}">
      <dgm:prSet custT="1"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61829C01-2157-497F-A81C-C084CEA36010}">
      <dgm:prSet phldrT="[Text]" custT="1"/>
      <dgm:spPr>
        <a:solidFill>
          <a:schemeClr val="accent5">
            <a:hueOff val="-3311292"/>
            <a:satOff val="13270"/>
            <a:lumOff val="2876"/>
            <a:alpha val="30000"/>
          </a:schemeClr>
        </a:solidFill>
      </dgm:spPr>
      <dgm:t>
        <a:bodyPr/>
        <a:lstStyle/>
        <a:p>
          <a:r>
            <a:rPr lang="id-ID" sz="2200" dirty="0" smtClean="0">
              <a:solidFill>
                <a:schemeClr val="tx1"/>
              </a:solidFill>
            </a:rPr>
            <a:t>Memiliki pengetahuan tentang administrasi bisnis</a:t>
          </a:r>
          <a:endParaRPr lang="id-ID" sz="2200" dirty="0">
            <a:solidFill>
              <a:schemeClr val="tx1"/>
            </a:solidFill>
          </a:endParaRPr>
        </a:p>
      </dgm:t>
    </dgm:pt>
    <dgm:pt modelId="{5BB16F82-142C-45E2-A4B1-5D6D69E5CB7D}" type="parTrans" cxnId="{E3E5E7F4-9AB7-4887-849B-354B6E9647F0}">
      <dgm:prSet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BF654E2D-732A-40D4-84A2-25594B0B6B3C}" type="sibTrans" cxnId="{E3E5E7F4-9AB7-4887-849B-354B6E9647F0}">
      <dgm:prSet custT="1"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A9B1B585-F8F8-4034-9C70-582191A5E2F2}">
      <dgm:prSet phldrT="[Text]" custT="1"/>
      <dgm:spPr>
        <a:solidFill>
          <a:schemeClr val="accent5">
            <a:hueOff val="-4966938"/>
            <a:satOff val="19906"/>
            <a:lumOff val="4314"/>
            <a:alpha val="30000"/>
          </a:schemeClr>
        </a:solidFill>
      </dgm:spPr>
      <dgm:t>
        <a:bodyPr/>
        <a:lstStyle/>
        <a:p>
          <a:r>
            <a:rPr lang="id-ID" sz="2200" dirty="0" smtClean="0">
              <a:solidFill>
                <a:schemeClr val="tx1"/>
              </a:solidFill>
            </a:rPr>
            <a:t>Kemampuan untuk bergaul dengan banyak orang</a:t>
          </a:r>
          <a:endParaRPr lang="id-ID" sz="2200" dirty="0">
            <a:solidFill>
              <a:schemeClr val="tx1"/>
            </a:solidFill>
          </a:endParaRPr>
        </a:p>
      </dgm:t>
    </dgm:pt>
    <dgm:pt modelId="{BCAB36D7-7D74-4B01-84E0-0C8E169C30D9}" type="parTrans" cxnId="{F5C1CE96-1996-43FA-B4BE-5D12B9508BB5}">
      <dgm:prSet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F241BA25-0593-4886-BDAF-BF5A9355D8F0}" type="sibTrans" cxnId="{F5C1CE96-1996-43FA-B4BE-5D12B9508BB5}">
      <dgm:prSet custT="1"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FE4C83EC-4F3C-45A7-A4E1-553D46BDA96D}">
      <dgm:prSet phldrT="[Text]" custT="1"/>
      <dgm:spPr>
        <a:solidFill>
          <a:schemeClr val="accent5">
            <a:hueOff val="-6622584"/>
            <a:satOff val="26541"/>
            <a:lumOff val="5752"/>
            <a:alpha val="30000"/>
          </a:schemeClr>
        </a:solidFill>
      </dgm:spPr>
      <dgm:t>
        <a:bodyPr/>
        <a:lstStyle/>
        <a:p>
          <a:r>
            <a:rPr lang="id-ID" sz="2200" dirty="0" smtClean="0">
              <a:solidFill>
                <a:schemeClr val="tx1"/>
              </a:solidFill>
            </a:rPr>
            <a:t>Antusias, mampu mengendalikan, dan tekun</a:t>
          </a:r>
          <a:endParaRPr lang="id-ID" sz="2200" dirty="0">
            <a:solidFill>
              <a:schemeClr val="tx1"/>
            </a:solidFill>
          </a:endParaRPr>
        </a:p>
      </dgm:t>
    </dgm:pt>
    <dgm:pt modelId="{DD91220B-8144-4DA4-B510-49A0E698B012}" type="parTrans" cxnId="{CDD7A406-7C8D-4311-A78D-412F2F52CFFE}">
      <dgm:prSet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A7D7178A-FABB-4A6B-80B6-CC1FF364B701}" type="sibTrans" cxnId="{CDD7A406-7C8D-4311-A78D-412F2F52CFFE}">
      <dgm:prSet custT="1"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DA2134BB-B08E-4072-AC89-A9479CD4F720}">
      <dgm:prSet phldrT="[Text]" custT="1"/>
      <dgm:spPr>
        <a:solidFill>
          <a:schemeClr val="accent5">
            <a:hueOff val="-8278230"/>
            <a:satOff val="33176"/>
            <a:lumOff val="7190"/>
            <a:alpha val="30000"/>
          </a:schemeClr>
        </a:solidFill>
      </dgm:spPr>
      <dgm:t>
        <a:bodyPr/>
        <a:lstStyle/>
        <a:p>
          <a:r>
            <a:rPr lang="id-ID" sz="2200" dirty="0" smtClean="0">
              <a:solidFill>
                <a:schemeClr val="tx1"/>
              </a:solidFill>
            </a:rPr>
            <a:t>Kesiapan untuk ide-ide dan metode baru</a:t>
          </a:r>
          <a:endParaRPr lang="id-ID" sz="2200" dirty="0">
            <a:solidFill>
              <a:schemeClr val="tx1"/>
            </a:solidFill>
          </a:endParaRPr>
        </a:p>
      </dgm:t>
    </dgm:pt>
    <dgm:pt modelId="{E14FA3B5-1AC2-4705-93A1-1202E069A315}" type="parTrans" cxnId="{F52DFAE1-BE07-4176-963C-03037989ED7C}">
      <dgm:prSet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A878CB0E-22EA-41CA-9FDA-A1713AAE90ED}" type="sibTrans" cxnId="{F52DFAE1-BE07-4176-963C-03037989ED7C}">
      <dgm:prSet custT="1"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4C73070B-8748-4C56-AB94-4812F61E3EE0}">
      <dgm:prSet phldrT="[Text]" custT="1"/>
      <dgm:spPr>
        <a:solidFill>
          <a:schemeClr val="accent5">
            <a:hueOff val="-9933876"/>
            <a:satOff val="39811"/>
            <a:lumOff val="8628"/>
            <a:alpha val="30000"/>
          </a:schemeClr>
        </a:solidFill>
      </dgm:spPr>
      <dgm:t>
        <a:bodyPr/>
        <a:lstStyle/>
        <a:p>
          <a:r>
            <a:rPr lang="id-ID" sz="2200" dirty="0" smtClean="0">
              <a:solidFill>
                <a:schemeClr val="tx1"/>
              </a:solidFill>
            </a:rPr>
            <a:t>Kemampuan untuk membuat orang lain untuk melakukan pekerjaan</a:t>
          </a:r>
          <a:endParaRPr lang="id-ID" sz="2200" dirty="0">
            <a:solidFill>
              <a:schemeClr val="tx1"/>
            </a:solidFill>
          </a:endParaRPr>
        </a:p>
      </dgm:t>
    </dgm:pt>
    <dgm:pt modelId="{6DE3BA50-8BF8-493A-9328-91956CABDC16}" type="parTrans" cxnId="{0CCFE06A-C7A3-45E0-B65B-872046BFAEB3}">
      <dgm:prSet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3F4FFBFC-979B-4530-B902-B5A3AAECE04F}" type="sibTrans" cxnId="{0CCFE06A-C7A3-45E0-B65B-872046BFAEB3}">
      <dgm:prSet/>
      <dgm:spPr/>
      <dgm:t>
        <a:bodyPr/>
        <a:lstStyle/>
        <a:p>
          <a:endParaRPr lang="id-ID" sz="2200">
            <a:solidFill>
              <a:schemeClr val="tx1"/>
            </a:solidFill>
          </a:endParaRPr>
        </a:p>
      </dgm:t>
    </dgm:pt>
    <dgm:pt modelId="{8FFE65DE-D0CD-4BED-A7FB-459111F997E0}" type="pres">
      <dgm:prSet presAssocID="{430E5BFE-DB42-4C94-9A1C-4915E85DC21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4C9AB7-49F2-4F88-AE02-2899438B3DE9}" type="pres">
      <dgm:prSet presAssocID="{94A9B7E5-0A11-4AE4-A7A1-BD4BC3CA06B8}" presName="node" presStyleLbl="node1" presStyleIdx="0" presStyleCnt="7" custScaleX="510132" custScaleY="164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2FFBB-3F91-46C0-A07F-31395AF33E30}" type="pres">
      <dgm:prSet presAssocID="{45936801-4545-4229-9915-69702D073E1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AB118B7-D3D3-4159-ABDA-0ABBC96017EB}" type="pres">
      <dgm:prSet presAssocID="{45936801-4545-4229-9915-69702D073E1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AAE9AD8-AAE5-411C-8128-49A3B328A9B9}" type="pres">
      <dgm:prSet presAssocID="{52B5F814-D5F1-4B9B-8BF3-60525D813F3E}" presName="node" presStyleLbl="node1" presStyleIdx="1" presStyleCnt="7" custScaleX="510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4AB51-028F-47E6-BADD-9D51001E0C79}" type="pres">
      <dgm:prSet presAssocID="{315561CC-5216-4CE0-8C9B-FFB4F86860F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847BFAE-7FDF-463D-879F-75D0B13C5755}" type="pres">
      <dgm:prSet presAssocID="{315561CC-5216-4CE0-8C9B-FFB4F86860F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325C651-765A-4229-9097-B280D4522BEF}" type="pres">
      <dgm:prSet presAssocID="{61829C01-2157-497F-A81C-C084CEA36010}" presName="node" presStyleLbl="node1" presStyleIdx="2" presStyleCnt="7" custScaleX="510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1DBCC-B030-4EBA-A359-8A1D9D753658}" type="pres">
      <dgm:prSet presAssocID="{BF654E2D-732A-40D4-84A2-25594B0B6B3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AA78EA0-B7A2-4895-90E5-C0B9D5572CA4}" type="pres">
      <dgm:prSet presAssocID="{BF654E2D-732A-40D4-84A2-25594B0B6B3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50BCC44-FE66-4DBD-8F8F-E07327C1E8DA}" type="pres">
      <dgm:prSet presAssocID="{A9B1B585-F8F8-4034-9C70-582191A5E2F2}" presName="node" presStyleLbl="node1" presStyleIdx="3" presStyleCnt="7" custScaleX="510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6A68F-665D-4346-A70F-3527EFDA3D96}" type="pres">
      <dgm:prSet presAssocID="{F241BA25-0593-4886-BDAF-BF5A9355D8F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C6CBA08C-C62B-4F4B-8FBB-8197C493960B}" type="pres">
      <dgm:prSet presAssocID="{F241BA25-0593-4886-BDAF-BF5A9355D8F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CA984DC-30B4-4F69-8269-0B0677FEF344}" type="pres">
      <dgm:prSet presAssocID="{FE4C83EC-4F3C-45A7-A4E1-553D46BDA96D}" presName="node" presStyleLbl="node1" presStyleIdx="4" presStyleCnt="7" custScaleX="510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FF7CA-E7B3-40CA-BB4B-D00B52769E00}" type="pres">
      <dgm:prSet presAssocID="{A7D7178A-FABB-4A6B-80B6-CC1FF364B701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9854BA9-8222-4A44-943F-DDD2E99E90A6}" type="pres">
      <dgm:prSet presAssocID="{A7D7178A-FABB-4A6B-80B6-CC1FF364B70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B309F33-290E-442B-8574-D563B63D8A0C}" type="pres">
      <dgm:prSet presAssocID="{DA2134BB-B08E-4072-AC89-A9479CD4F720}" presName="node" presStyleLbl="node1" presStyleIdx="5" presStyleCnt="7" custScaleX="510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757E5-AE99-470D-907F-187E05E66C53}" type="pres">
      <dgm:prSet presAssocID="{A878CB0E-22EA-41CA-9FDA-A1713AAE90ED}" presName="sibTrans" presStyleLbl="sibTrans2D1" presStyleIdx="5" presStyleCnt="6"/>
      <dgm:spPr/>
      <dgm:t>
        <a:bodyPr/>
        <a:lstStyle/>
        <a:p>
          <a:endParaRPr lang="en-US"/>
        </a:p>
      </dgm:t>
    </dgm:pt>
    <dgm:pt modelId="{5E00E2F9-A91D-4102-A9D0-065A715261E5}" type="pres">
      <dgm:prSet presAssocID="{A878CB0E-22EA-41CA-9FDA-A1713AAE90E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85A6E8F-88CA-4046-86AB-AFACDAA53AB3}" type="pres">
      <dgm:prSet presAssocID="{4C73070B-8748-4C56-AB94-4812F61E3EE0}" presName="node" presStyleLbl="node1" presStyleIdx="6" presStyleCnt="7" custScaleX="510132" custScaleY="164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674236-23C5-494E-AB37-A7CF2D6AC5D3}" type="presOf" srcId="{45936801-4545-4229-9915-69702D073E19}" destId="{FAB118B7-D3D3-4159-ABDA-0ABBC96017EB}" srcOrd="1" destOrd="0" presId="urn:microsoft.com/office/officeart/2005/8/layout/process2"/>
    <dgm:cxn modelId="{F5C1CE96-1996-43FA-B4BE-5D12B9508BB5}" srcId="{430E5BFE-DB42-4C94-9A1C-4915E85DC216}" destId="{A9B1B585-F8F8-4034-9C70-582191A5E2F2}" srcOrd="3" destOrd="0" parTransId="{BCAB36D7-7D74-4B01-84E0-0C8E169C30D9}" sibTransId="{F241BA25-0593-4886-BDAF-BF5A9355D8F0}"/>
    <dgm:cxn modelId="{16C9640C-5516-4E5F-B139-F238B2A25382}" type="presOf" srcId="{61829C01-2157-497F-A81C-C084CEA36010}" destId="{7325C651-765A-4229-9097-B280D4522BEF}" srcOrd="0" destOrd="0" presId="urn:microsoft.com/office/officeart/2005/8/layout/process2"/>
    <dgm:cxn modelId="{783F3210-E6F9-45CD-BFBF-E7B035902DD8}" type="presOf" srcId="{BF654E2D-732A-40D4-84A2-25594B0B6B3C}" destId="{8B61DBCC-B030-4EBA-A359-8A1D9D753658}" srcOrd="0" destOrd="0" presId="urn:microsoft.com/office/officeart/2005/8/layout/process2"/>
    <dgm:cxn modelId="{7113BAF7-7048-4A27-9B65-8A0EE1481C0C}" type="presOf" srcId="{A7D7178A-FABB-4A6B-80B6-CC1FF364B701}" destId="{29854BA9-8222-4A44-943F-DDD2E99E90A6}" srcOrd="1" destOrd="0" presId="urn:microsoft.com/office/officeart/2005/8/layout/process2"/>
    <dgm:cxn modelId="{CEB92A33-B3B0-4CBF-8D4B-6B840B4C6C47}" type="presOf" srcId="{A878CB0E-22EA-41CA-9FDA-A1713AAE90ED}" destId="{5E00E2F9-A91D-4102-A9D0-065A715261E5}" srcOrd="1" destOrd="0" presId="urn:microsoft.com/office/officeart/2005/8/layout/process2"/>
    <dgm:cxn modelId="{F7D7681F-A967-44FF-B316-B9D4DEAF9E59}" type="presOf" srcId="{4C73070B-8748-4C56-AB94-4812F61E3EE0}" destId="{185A6E8F-88CA-4046-86AB-AFACDAA53AB3}" srcOrd="0" destOrd="0" presId="urn:microsoft.com/office/officeart/2005/8/layout/process2"/>
    <dgm:cxn modelId="{5EF338EC-EE70-417C-9425-4BA146DE8807}" type="presOf" srcId="{315561CC-5216-4CE0-8C9B-FFB4F86860FF}" destId="{D904AB51-028F-47E6-BADD-9D51001E0C79}" srcOrd="0" destOrd="0" presId="urn:microsoft.com/office/officeart/2005/8/layout/process2"/>
    <dgm:cxn modelId="{3D31AC11-5F07-4873-8E97-D960865DF6FB}" type="presOf" srcId="{45936801-4545-4229-9915-69702D073E19}" destId="{ECC2FFBB-3F91-46C0-A07F-31395AF33E30}" srcOrd="0" destOrd="0" presId="urn:microsoft.com/office/officeart/2005/8/layout/process2"/>
    <dgm:cxn modelId="{6180CAEC-59B4-4771-B22B-1C3C5E2BAAFF}" srcId="{430E5BFE-DB42-4C94-9A1C-4915E85DC216}" destId="{94A9B7E5-0A11-4AE4-A7A1-BD4BC3CA06B8}" srcOrd="0" destOrd="0" parTransId="{E8109B95-AB61-4572-90FF-F809D0338BBD}" sibTransId="{45936801-4545-4229-9915-69702D073E19}"/>
    <dgm:cxn modelId="{872B673C-2A5A-48BC-A537-FEBC389C825F}" type="presOf" srcId="{BF654E2D-732A-40D4-84A2-25594B0B6B3C}" destId="{1AA78EA0-B7A2-4895-90E5-C0B9D5572CA4}" srcOrd="1" destOrd="0" presId="urn:microsoft.com/office/officeart/2005/8/layout/process2"/>
    <dgm:cxn modelId="{062099F4-A09A-4EC5-B85B-17F356287810}" type="presOf" srcId="{94A9B7E5-0A11-4AE4-A7A1-BD4BC3CA06B8}" destId="{5F4C9AB7-49F2-4F88-AE02-2899438B3DE9}" srcOrd="0" destOrd="0" presId="urn:microsoft.com/office/officeart/2005/8/layout/process2"/>
    <dgm:cxn modelId="{508287C3-14FC-40CB-BCF5-B5B3F44D786F}" type="presOf" srcId="{FE4C83EC-4F3C-45A7-A4E1-553D46BDA96D}" destId="{1CA984DC-30B4-4F69-8269-0B0677FEF344}" srcOrd="0" destOrd="0" presId="urn:microsoft.com/office/officeart/2005/8/layout/process2"/>
    <dgm:cxn modelId="{BF1A43C2-F90D-4561-A6AF-61AE97777812}" srcId="{430E5BFE-DB42-4C94-9A1C-4915E85DC216}" destId="{52B5F814-D5F1-4B9B-8BF3-60525D813F3E}" srcOrd="1" destOrd="0" parTransId="{7D8DEAAD-8E83-4948-ABD1-559D71399C9E}" sibTransId="{315561CC-5216-4CE0-8C9B-FFB4F86860FF}"/>
    <dgm:cxn modelId="{8DC05883-0C67-44E3-8602-D1763FC4F553}" type="presOf" srcId="{52B5F814-D5F1-4B9B-8BF3-60525D813F3E}" destId="{0AAE9AD8-AAE5-411C-8128-49A3B328A9B9}" srcOrd="0" destOrd="0" presId="urn:microsoft.com/office/officeart/2005/8/layout/process2"/>
    <dgm:cxn modelId="{E3E5E7F4-9AB7-4887-849B-354B6E9647F0}" srcId="{430E5BFE-DB42-4C94-9A1C-4915E85DC216}" destId="{61829C01-2157-497F-A81C-C084CEA36010}" srcOrd="2" destOrd="0" parTransId="{5BB16F82-142C-45E2-A4B1-5D6D69E5CB7D}" sibTransId="{BF654E2D-732A-40D4-84A2-25594B0B6B3C}"/>
    <dgm:cxn modelId="{86C5847A-438F-48F9-A91C-7B5B558BE283}" type="presOf" srcId="{F241BA25-0593-4886-BDAF-BF5A9355D8F0}" destId="{C6CBA08C-C62B-4F4B-8FBB-8197C493960B}" srcOrd="1" destOrd="0" presId="urn:microsoft.com/office/officeart/2005/8/layout/process2"/>
    <dgm:cxn modelId="{F9A621E0-A7CD-4AF0-A4C4-3D9912321C4D}" type="presOf" srcId="{430E5BFE-DB42-4C94-9A1C-4915E85DC216}" destId="{8FFE65DE-D0CD-4BED-A7FB-459111F997E0}" srcOrd="0" destOrd="0" presId="urn:microsoft.com/office/officeart/2005/8/layout/process2"/>
    <dgm:cxn modelId="{3E0B8EF6-DC41-4CAE-B5EE-DBFAC1D5DE0F}" type="presOf" srcId="{A9B1B585-F8F8-4034-9C70-582191A5E2F2}" destId="{E50BCC44-FE66-4DBD-8F8F-E07327C1E8DA}" srcOrd="0" destOrd="0" presId="urn:microsoft.com/office/officeart/2005/8/layout/process2"/>
    <dgm:cxn modelId="{7A9A21F3-8296-4988-AAE8-4FCAD32078FD}" type="presOf" srcId="{DA2134BB-B08E-4072-AC89-A9479CD4F720}" destId="{2B309F33-290E-442B-8574-D563B63D8A0C}" srcOrd="0" destOrd="0" presId="urn:microsoft.com/office/officeart/2005/8/layout/process2"/>
    <dgm:cxn modelId="{F552CEA0-B353-4F2D-8042-250AA1AC783C}" type="presOf" srcId="{A7D7178A-FABB-4A6B-80B6-CC1FF364B701}" destId="{23CFF7CA-E7B3-40CA-BB4B-D00B52769E00}" srcOrd="0" destOrd="0" presId="urn:microsoft.com/office/officeart/2005/8/layout/process2"/>
    <dgm:cxn modelId="{F52DFAE1-BE07-4176-963C-03037989ED7C}" srcId="{430E5BFE-DB42-4C94-9A1C-4915E85DC216}" destId="{DA2134BB-B08E-4072-AC89-A9479CD4F720}" srcOrd="5" destOrd="0" parTransId="{E14FA3B5-1AC2-4705-93A1-1202E069A315}" sibTransId="{A878CB0E-22EA-41CA-9FDA-A1713AAE90ED}"/>
    <dgm:cxn modelId="{0CCFE06A-C7A3-45E0-B65B-872046BFAEB3}" srcId="{430E5BFE-DB42-4C94-9A1C-4915E85DC216}" destId="{4C73070B-8748-4C56-AB94-4812F61E3EE0}" srcOrd="6" destOrd="0" parTransId="{6DE3BA50-8BF8-493A-9328-91956CABDC16}" sibTransId="{3F4FFBFC-979B-4530-B902-B5A3AAECE04F}"/>
    <dgm:cxn modelId="{941340E7-F8C7-4115-A9B1-65E78F558F42}" type="presOf" srcId="{F241BA25-0593-4886-BDAF-BF5A9355D8F0}" destId="{3246A68F-665D-4346-A70F-3527EFDA3D96}" srcOrd="0" destOrd="0" presId="urn:microsoft.com/office/officeart/2005/8/layout/process2"/>
    <dgm:cxn modelId="{5115EB6D-B4AB-4BC3-9EC0-9111A776FB41}" type="presOf" srcId="{A878CB0E-22EA-41CA-9FDA-A1713AAE90ED}" destId="{17B757E5-AE99-470D-907F-187E05E66C53}" srcOrd="0" destOrd="0" presId="urn:microsoft.com/office/officeart/2005/8/layout/process2"/>
    <dgm:cxn modelId="{CDD7A406-7C8D-4311-A78D-412F2F52CFFE}" srcId="{430E5BFE-DB42-4C94-9A1C-4915E85DC216}" destId="{FE4C83EC-4F3C-45A7-A4E1-553D46BDA96D}" srcOrd="4" destOrd="0" parTransId="{DD91220B-8144-4DA4-B510-49A0E698B012}" sibTransId="{A7D7178A-FABB-4A6B-80B6-CC1FF364B701}"/>
    <dgm:cxn modelId="{CCEFA86A-6016-4599-9422-728892B86190}" type="presOf" srcId="{315561CC-5216-4CE0-8C9B-FFB4F86860FF}" destId="{2847BFAE-7FDF-463D-879F-75D0B13C5755}" srcOrd="1" destOrd="0" presId="urn:microsoft.com/office/officeart/2005/8/layout/process2"/>
    <dgm:cxn modelId="{B370B064-490A-4A48-A06C-CF434A0DC784}" type="presParOf" srcId="{8FFE65DE-D0CD-4BED-A7FB-459111F997E0}" destId="{5F4C9AB7-49F2-4F88-AE02-2899438B3DE9}" srcOrd="0" destOrd="0" presId="urn:microsoft.com/office/officeart/2005/8/layout/process2"/>
    <dgm:cxn modelId="{C42E12E9-5DA2-46E9-9103-BA796490D076}" type="presParOf" srcId="{8FFE65DE-D0CD-4BED-A7FB-459111F997E0}" destId="{ECC2FFBB-3F91-46C0-A07F-31395AF33E30}" srcOrd="1" destOrd="0" presId="urn:microsoft.com/office/officeart/2005/8/layout/process2"/>
    <dgm:cxn modelId="{A70AFFC0-905C-49C1-BCC0-4E9633A5E260}" type="presParOf" srcId="{ECC2FFBB-3F91-46C0-A07F-31395AF33E30}" destId="{FAB118B7-D3D3-4159-ABDA-0ABBC96017EB}" srcOrd="0" destOrd="0" presId="urn:microsoft.com/office/officeart/2005/8/layout/process2"/>
    <dgm:cxn modelId="{F26DE449-7275-43F5-B2DE-45018C2620F6}" type="presParOf" srcId="{8FFE65DE-D0CD-4BED-A7FB-459111F997E0}" destId="{0AAE9AD8-AAE5-411C-8128-49A3B328A9B9}" srcOrd="2" destOrd="0" presId="urn:microsoft.com/office/officeart/2005/8/layout/process2"/>
    <dgm:cxn modelId="{EE7731C8-5836-44ED-B1F2-74CD2F720C32}" type="presParOf" srcId="{8FFE65DE-D0CD-4BED-A7FB-459111F997E0}" destId="{D904AB51-028F-47E6-BADD-9D51001E0C79}" srcOrd="3" destOrd="0" presId="urn:microsoft.com/office/officeart/2005/8/layout/process2"/>
    <dgm:cxn modelId="{A2CC51CA-4A4B-47BC-94CC-F5A3F3BA3336}" type="presParOf" srcId="{D904AB51-028F-47E6-BADD-9D51001E0C79}" destId="{2847BFAE-7FDF-463D-879F-75D0B13C5755}" srcOrd="0" destOrd="0" presId="urn:microsoft.com/office/officeart/2005/8/layout/process2"/>
    <dgm:cxn modelId="{0C077486-D6C4-473F-90D8-800B163F4244}" type="presParOf" srcId="{8FFE65DE-D0CD-4BED-A7FB-459111F997E0}" destId="{7325C651-765A-4229-9097-B280D4522BEF}" srcOrd="4" destOrd="0" presId="urn:microsoft.com/office/officeart/2005/8/layout/process2"/>
    <dgm:cxn modelId="{1C909FFE-BF97-43BA-8A2C-53DD3BC4F73D}" type="presParOf" srcId="{8FFE65DE-D0CD-4BED-A7FB-459111F997E0}" destId="{8B61DBCC-B030-4EBA-A359-8A1D9D753658}" srcOrd="5" destOrd="0" presId="urn:microsoft.com/office/officeart/2005/8/layout/process2"/>
    <dgm:cxn modelId="{16AEF1F3-C89A-48AA-A65C-47C43205DC8B}" type="presParOf" srcId="{8B61DBCC-B030-4EBA-A359-8A1D9D753658}" destId="{1AA78EA0-B7A2-4895-90E5-C0B9D5572CA4}" srcOrd="0" destOrd="0" presId="urn:microsoft.com/office/officeart/2005/8/layout/process2"/>
    <dgm:cxn modelId="{98F6619D-465F-4015-9E8E-753305736FBA}" type="presParOf" srcId="{8FFE65DE-D0CD-4BED-A7FB-459111F997E0}" destId="{E50BCC44-FE66-4DBD-8F8F-E07327C1E8DA}" srcOrd="6" destOrd="0" presId="urn:microsoft.com/office/officeart/2005/8/layout/process2"/>
    <dgm:cxn modelId="{2C6CE605-E2EA-4F57-AA20-6393D630E34F}" type="presParOf" srcId="{8FFE65DE-D0CD-4BED-A7FB-459111F997E0}" destId="{3246A68F-665D-4346-A70F-3527EFDA3D96}" srcOrd="7" destOrd="0" presId="urn:microsoft.com/office/officeart/2005/8/layout/process2"/>
    <dgm:cxn modelId="{A6EC52DF-7683-47A8-9904-3D6078188FEE}" type="presParOf" srcId="{3246A68F-665D-4346-A70F-3527EFDA3D96}" destId="{C6CBA08C-C62B-4F4B-8FBB-8197C493960B}" srcOrd="0" destOrd="0" presId="urn:microsoft.com/office/officeart/2005/8/layout/process2"/>
    <dgm:cxn modelId="{F0F4B190-9187-4D4F-83BB-B5ED3E2126E3}" type="presParOf" srcId="{8FFE65DE-D0CD-4BED-A7FB-459111F997E0}" destId="{1CA984DC-30B4-4F69-8269-0B0677FEF344}" srcOrd="8" destOrd="0" presId="urn:microsoft.com/office/officeart/2005/8/layout/process2"/>
    <dgm:cxn modelId="{B57FBFA5-6259-420C-BA75-CFB7289E19E8}" type="presParOf" srcId="{8FFE65DE-D0CD-4BED-A7FB-459111F997E0}" destId="{23CFF7CA-E7B3-40CA-BB4B-D00B52769E00}" srcOrd="9" destOrd="0" presId="urn:microsoft.com/office/officeart/2005/8/layout/process2"/>
    <dgm:cxn modelId="{30C27CA3-D743-435A-8EA8-5CADCF7296AA}" type="presParOf" srcId="{23CFF7CA-E7B3-40CA-BB4B-D00B52769E00}" destId="{29854BA9-8222-4A44-943F-DDD2E99E90A6}" srcOrd="0" destOrd="0" presId="urn:microsoft.com/office/officeart/2005/8/layout/process2"/>
    <dgm:cxn modelId="{14613306-58A5-4B92-9DFA-4EA303CFF6EE}" type="presParOf" srcId="{8FFE65DE-D0CD-4BED-A7FB-459111F997E0}" destId="{2B309F33-290E-442B-8574-D563B63D8A0C}" srcOrd="10" destOrd="0" presId="urn:microsoft.com/office/officeart/2005/8/layout/process2"/>
    <dgm:cxn modelId="{092C7A8C-6147-4D08-A789-1BC0CA2F8D35}" type="presParOf" srcId="{8FFE65DE-D0CD-4BED-A7FB-459111F997E0}" destId="{17B757E5-AE99-470D-907F-187E05E66C53}" srcOrd="11" destOrd="0" presId="urn:microsoft.com/office/officeart/2005/8/layout/process2"/>
    <dgm:cxn modelId="{38AA1447-E2FD-40FA-AA51-0A1216C81FE7}" type="presParOf" srcId="{17B757E5-AE99-470D-907F-187E05E66C53}" destId="{5E00E2F9-A91D-4102-A9D0-065A715261E5}" srcOrd="0" destOrd="0" presId="urn:microsoft.com/office/officeart/2005/8/layout/process2"/>
    <dgm:cxn modelId="{21E47E54-CA5A-4DCE-9A05-C41BA7FD8634}" type="presParOf" srcId="{8FFE65DE-D0CD-4BED-A7FB-459111F997E0}" destId="{185A6E8F-88CA-4046-86AB-AFACDAA53AB3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BB28280-7F94-4E53-B037-67F5870AC094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E704287-95E9-4F51-BD33-1B6C68CF4676}">
      <dgm:prSet phldrT="[Text]" custT="1"/>
      <dgm:spPr/>
      <dgm:t>
        <a:bodyPr lIns="0" tIns="108000" rIns="0" bIns="108000"/>
        <a:lstStyle/>
        <a:p>
          <a:pPr algn="just"/>
          <a:r>
            <a:rPr lang="id-ID" sz="2400" dirty="0" smtClean="0">
              <a:solidFill>
                <a:sysClr val="windowText" lastClr="000000"/>
              </a:solidFill>
            </a:rPr>
            <a:t>Merupakan standar di banyak pengelolaan organisasi keamanan.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CE96DCFE-DDB1-40CE-BCC2-A190E81B6C58}" type="parTrans" cxnId="{7BF46B6C-841A-4883-A645-A2272F5D44CD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D471DFC7-6A5F-4EE3-8B7E-41F81FF3A178}" type="sibTrans" cxnId="{7BF46B6C-841A-4883-A645-A2272F5D44CD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4ECC84EA-2386-4CCC-9382-A4A9F7A28170}">
      <dgm:prSet phldrT="[Text]" custT="1"/>
      <dgm:spPr/>
      <dgm:t>
        <a:bodyPr lIns="0" tIns="108000" rIns="0" bIns="108000" anchor="t"/>
        <a:lstStyle/>
        <a:p>
          <a:pPr algn="just"/>
          <a:r>
            <a:rPr lang="id-ID" sz="2400" dirty="0" smtClean="0">
              <a:solidFill>
                <a:sysClr val="windowText" lastClr="000000"/>
              </a:solidFill>
            </a:rPr>
            <a:t>Ketika memulai komite, pernyataan tertulis harus disiapkan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2045F233-0586-4B17-AFCA-77759305EB8B}" type="parTrans" cxnId="{A26D524A-5668-4691-9A24-9FFFBD9D1ECA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5C5474F1-1ABE-43A8-BC1F-CFEBE6851941}" type="sibTrans" cxnId="{A26D524A-5668-4691-9A24-9FFFBD9D1ECA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3B499136-3130-44FC-B3D4-170870925F6D}">
      <dgm:prSet phldrT="[Text]" custT="1"/>
      <dgm:spPr/>
      <dgm:t>
        <a:bodyPr/>
        <a:lstStyle/>
        <a:p>
          <a:r>
            <a:rPr lang="id-ID" sz="3200" dirty="0" smtClean="0">
              <a:solidFill>
                <a:sysClr val="windowText" lastClr="000000"/>
              </a:solidFill>
            </a:rPr>
            <a:t>Definisi</a:t>
          </a:r>
          <a:endParaRPr lang="id-ID" sz="3200" dirty="0">
            <a:solidFill>
              <a:sysClr val="windowText" lastClr="000000"/>
            </a:solidFill>
          </a:endParaRPr>
        </a:p>
      </dgm:t>
    </dgm:pt>
    <dgm:pt modelId="{157E84A1-DE9F-459F-8516-10955FEAB1A7}" type="parTrans" cxnId="{232F71EF-BC56-41C0-892C-6D07603E9ACB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3A5191D0-FD80-49B1-A6B6-D94892E7D070}" type="sibTrans" cxnId="{232F71EF-BC56-41C0-892C-6D07603E9ACB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8557941F-C77E-4D3E-A7D7-C458A4C68B5A}">
      <dgm:prSet phldrT="[Text]" custT="1"/>
      <dgm:spPr/>
      <dgm:t>
        <a:bodyPr/>
        <a:lstStyle/>
        <a:p>
          <a:r>
            <a:rPr lang="id-ID" sz="3200" dirty="0" smtClean="0">
              <a:solidFill>
                <a:sysClr val="windowText" lastClr="000000"/>
              </a:solidFill>
            </a:rPr>
            <a:t>Legalitas</a:t>
          </a:r>
          <a:endParaRPr lang="id-ID" sz="3200" dirty="0">
            <a:solidFill>
              <a:sysClr val="windowText" lastClr="000000"/>
            </a:solidFill>
          </a:endParaRPr>
        </a:p>
      </dgm:t>
    </dgm:pt>
    <dgm:pt modelId="{3AFADF89-5D43-4B12-9FF6-C57911DD639A}" type="parTrans" cxnId="{DD2283C1-8019-47A4-942F-481E39E4FC24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34786CD0-0E44-43C3-AF0A-73FAC8FC7203}" type="sibTrans" cxnId="{DD2283C1-8019-47A4-942F-481E39E4FC24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5EC6A0DF-CC83-4183-B02A-4F482516EE9F}">
      <dgm:prSet phldrT="[Text]" custT="1"/>
      <dgm:spPr/>
      <dgm:t>
        <a:bodyPr/>
        <a:lstStyle/>
        <a:p>
          <a:r>
            <a:rPr lang="id-ID" sz="3200" dirty="0" smtClean="0">
              <a:solidFill>
                <a:sysClr val="windowText" lastClr="000000"/>
              </a:solidFill>
            </a:rPr>
            <a:t>Pengelolaan</a:t>
          </a:r>
          <a:endParaRPr lang="id-ID" sz="3200" dirty="0">
            <a:solidFill>
              <a:sysClr val="windowText" lastClr="000000"/>
            </a:solidFill>
          </a:endParaRPr>
        </a:p>
      </dgm:t>
    </dgm:pt>
    <dgm:pt modelId="{D28FFA0F-E732-4271-9812-9D7FC7928F4D}" type="parTrans" cxnId="{E6D1F19C-8611-4163-AEFD-3211C3D60C54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369938DE-CDDD-4203-84C3-8A0CE361C11B}" type="sibTrans" cxnId="{E6D1F19C-8611-4163-AEFD-3211C3D60C54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A8D3A57C-E064-4CE7-BF61-94550F15D071}">
      <dgm:prSet phldrT="[Text]" custT="1"/>
      <dgm:spPr/>
      <dgm:t>
        <a:bodyPr lIns="0" tIns="108000" rIns="0" bIns="108000"/>
        <a:lstStyle/>
        <a:p>
          <a:pPr algn="just"/>
          <a:r>
            <a:rPr lang="id-ID" sz="2400" dirty="0" smtClean="0">
              <a:solidFill>
                <a:sysClr val="windowText" lastClr="000000"/>
              </a:solidFill>
            </a:rPr>
            <a:t>Misi atau tanggung jawab komite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DC28DCD2-7602-43D7-829A-55AEB822D4E9}" type="parTrans" cxnId="{343E7A0F-6448-4C1F-B5A9-21A62834238F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1D08FBBB-10CC-452C-A423-F5F594E270C3}" type="sibTrans" cxnId="{343E7A0F-6448-4C1F-B5A9-21A62834238F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1DA9583A-A7BE-40A8-AD84-EFF915C1808C}">
      <dgm:prSet phldrT="[Text]" custT="1"/>
      <dgm:spPr/>
      <dgm:t>
        <a:bodyPr lIns="0" tIns="108000" rIns="0" bIns="108000"/>
        <a:lstStyle/>
        <a:p>
          <a:pPr algn="just"/>
          <a:r>
            <a:rPr lang="id-ID" sz="2400" dirty="0" smtClean="0">
              <a:solidFill>
                <a:sysClr val="windowText" lastClr="000000"/>
              </a:solidFill>
            </a:rPr>
            <a:t>Otoritas, termasuk anggaran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EB9DCEBC-A463-4380-8698-B230F888F3FD}" type="parTrans" cxnId="{59EF3001-C4F0-4388-939B-B5D24A04E271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04B7CC50-AA40-47D6-86EA-2AFD66398EA3}" type="sibTrans" cxnId="{59EF3001-C4F0-4388-939B-B5D24A04E271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8BD61A61-902F-4C7D-A6D1-C5CB49A4EFCF}">
      <dgm:prSet phldrT="[Text]" custT="1"/>
      <dgm:spPr/>
      <dgm:t>
        <a:bodyPr lIns="0" tIns="108000" rIns="0" bIns="108000"/>
        <a:lstStyle/>
        <a:p>
          <a:pPr algn="just"/>
          <a:r>
            <a:rPr lang="id-ID" sz="2400" dirty="0" smtClean="0">
              <a:solidFill>
                <a:sysClr val="windowText" lastClr="000000"/>
              </a:solidFill>
            </a:rPr>
            <a:t>Prosedur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40FB1476-784E-4003-9377-CCE9359B2860}" type="parTrans" cxnId="{A5EA3867-E31B-4CE5-B8C4-CCB240C52D93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BECB82BC-46B4-4393-A426-B87A59583E75}" type="sibTrans" cxnId="{A5EA3867-E31B-4CE5-B8C4-CCB240C52D93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B41DFE43-6F06-4468-932A-F5B804F02E8B}" type="pres">
      <dgm:prSet presAssocID="{9BB28280-7F94-4E53-B037-67F5870AC0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74C34-827F-4B71-BD6C-A5DE77140414}" type="pres">
      <dgm:prSet presAssocID="{3B499136-3130-44FC-B3D4-170870925F6D}" presName="linNode" presStyleCnt="0"/>
      <dgm:spPr/>
      <dgm:t>
        <a:bodyPr/>
        <a:lstStyle/>
        <a:p>
          <a:endParaRPr lang="en-US"/>
        </a:p>
      </dgm:t>
    </dgm:pt>
    <dgm:pt modelId="{1E79497A-A5D7-466F-9EED-FBD458905C9B}" type="pres">
      <dgm:prSet presAssocID="{3B499136-3130-44FC-B3D4-170870925F6D}" presName="parentText" presStyleLbl="node1" presStyleIdx="0" presStyleCnt="3" custScaleX="92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6E568-078F-4AA0-9673-C1593AD3786A}" type="pres">
      <dgm:prSet presAssocID="{3B499136-3130-44FC-B3D4-170870925F6D}" presName="descendantText" presStyleLbl="alignAccFollowNode1" presStyleIdx="0" presStyleCnt="3" custScaleX="106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8088A-F63F-47EA-9A8C-985CF2EC3421}" type="pres">
      <dgm:prSet presAssocID="{3A5191D0-FD80-49B1-A6B6-D94892E7D070}" presName="sp" presStyleCnt="0"/>
      <dgm:spPr/>
      <dgm:t>
        <a:bodyPr/>
        <a:lstStyle/>
        <a:p>
          <a:endParaRPr lang="en-US"/>
        </a:p>
      </dgm:t>
    </dgm:pt>
    <dgm:pt modelId="{D6B5E6E2-F7E0-4FBA-B594-D32176C270FB}" type="pres">
      <dgm:prSet presAssocID="{8557941F-C77E-4D3E-A7D7-C458A4C68B5A}" presName="linNode" presStyleCnt="0"/>
      <dgm:spPr/>
      <dgm:t>
        <a:bodyPr/>
        <a:lstStyle/>
        <a:p>
          <a:endParaRPr lang="en-US"/>
        </a:p>
      </dgm:t>
    </dgm:pt>
    <dgm:pt modelId="{1747BFA9-F51E-4C71-BBDE-71D8DD74556D}" type="pres">
      <dgm:prSet presAssocID="{8557941F-C77E-4D3E-A7D7-C458A4C68B5A}" presName="parentText" presStyleLbl="node1" presStyleIdx="1" presStyleCnt="3" custScaleX="92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48313-E964-47AF-853A-11E5FF6D2AF5}" type="pres">
      <dgm:prSet presAssocID="{8557941F-C77E-4D3E-A7D7-C458A4C68B5A}" presName="descendantText" presStyleLbl="alignAccFollowNode1" presStyleIdx="1" presStyleCnt="3" custScaleX="106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23942-7191-41F7-A28E-7EE016BE222D}" type="pres">
      <dgm:prSet presAssocID="{34786CD0-0E44-43C3-AF0A-73FAC8FC7203}" presName="sp" presStyleCnt="0"/>
      <dgm:spPr/>
      <dgm:t>
        <a:bodyPr/>
        <a:lstStyle/>
        <a:p>
          <a:endParaRPr lang="en-US"/>
        </a:p>
      </dgm:t>
    </dgm:pt>
    <dgm:pt modelId="{233A4467-D964-495B-9717-92F9318A7CD5}" type="pres">
      <dgm:prSet presAssocID="{5EC6A0DF-CC83-4183-B02A-4F482516EE9F}" presName="linNode" presStyleCnt="0"/>
      <dgm:spPr/>
      <dgm:t>
        <a:bodyPr/>
        <a:lstStyle/>
        <a:p>
          <a:endParaRPr lang="en-US"/>
        </a:p>
      </dgm:t>
    </dgm:pt>
    <dgm:pt modelId="{23DF941F-0A5B-4610-8DC0-072E9D13C289}" type="pres">
      <dgm:prSet presAssocID="{5EC6A0DF-CC83-4183-B02A-4F482516EE9F}" presName="parentText" presStyleLbl="node1" presStyleIdx="2" presStyleCnt="3" custScaleX="92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D7FE1-C53A-4188-867F-E7AD9BA08000}" type="pres">
      <dgm:prSet presAssocID="{5EC6A0DF-CC83-4183-B02A-4F482516EE9F}" presName="descendantText" presStyleLbl="alignAccFollowNode1" presStyleIdx="2" presStyleCnt="3" custScaleX="106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E7A0F-6448-4C1F-B5A9-21A62834238F}" srcId="{5EC6A0DF-CC83-4183-B02A-4F482516EE9F}" destId="{A8D3A57C-E064-4CE7-BF61-94550F15D071}" srcOrd="0" destOrd="0" parTransId="{DC28DCD2-7602-43D7-829A-55AEB822D4E9}" sibTransId="{1D08FBBB-10CC-452C-A423-F5F594E270C3}"/>
    <dgm:cxn modelId="{FB5CFF19-1DBA-4F21-972B-4DB599CE43FB}" type="presOf" srcId="{8BD61A61-902F-4C7D-A6D1-C5CB49A4EFCF}" destId="{822D7FE1-C53A-4188-867F-E7AD9BA08000}" srcOrd="0" destOrd="2" presId="urn:microsoft.com/office/officeart/2005/8/layout/vList5"/>
    <dgm:cxn modelId="{23F15462-4E88-47A2-91E3-E9D71EA53463}" type="presOf" srcId="{6E704287-95E9-4F51-BD33-1B6C68CF4676}" destId="{C2C6E568-078F-4AA0-9673-C1593AD3786A}" srcOrd="0" destOrd="0" presId="urn:microsoft.com/office/officeart/2005/8/layout/vList5"/>
    <dgm:cxn modelId="{A5EA3867-E31B-4CE5-B8C4-CCB240C52D93}" srcId="{5EC6A0DF-CC83-4183-B02A-4F482516EE9F}" destId="{8BD61A61-902F-4C7D-A6D1-C5CB49A4EFCF}" srcOrd="2" destOrd="0" parTransId="{40FB1476-784E-4003-9377-CCE9359B2860}" sibTransId="{BECB82BC-46B4-4393-A426-B87A59583E75}"/>
    <dgm:cxn modelId="{E70DAD7F-2C7F-40CF-A9BB-FC17B6FE8F3C}" type="presOf" srcId="{4ECC84EA-2386-4CCC-9382-A4A9F7A28170}" destId="{4CD48313-E964-47AF-853A-11E5FF6D2AF5}" srcOrd="0" destOrd="0" presId="urn:microsoft.com/office/officeart/2005/8/layout/vList5"/>
    <dgm:cxn modelId="{DD2283C1-8019-47A4-942F-481E39E4FC24}" srcId="{9BB28280-7F94-4E53-B037-67F5870AC094}" destId="{8557941F-C77E-4D3E-A7D7-C458A4C68B5A}" srcOrd="1" destOrd="0" parTransId="{3AFADF89-5D43-4B12-9FF6-C57911DD639A}" sibTransId="{34786CD0-0E44-43C3-AF0A-73FAC8FC7203}"/>
    <dgm:cxn modelId="{1970A61B-9861-4F36-80B3-0C4AE373B9DB}" type="presOf" srcId="{1DA9583A-A7BE-40A8-AD84-EFF915C1808C}" destId="{822D7FE1-C53A-4188-867F-E7AD9BA08000}" srcOrd="0" destOrd="1" presId="urn:microsoft.com/office/officeart/2005/8/layout/vList5"/>
    <dgm:cxn modelId="{232F71EF-BC56-41C0-892C-6D07603E9ACB}" srcId="{9BB28280-7F94-4E53-B037-67F5870AC094}" destId="{3B499136-3130-44FC-B3D4-170870925F6D}" srcOrd="0" destOrd="0" parTransId="{157E84A1-DE9F-459F-8516-10955FEAB1A7}" sibTransId="{3A5191D0-FD80-49B1-A6B6-D94892E7D070}"/>
    <dgm:cxn modelId="{83B3F913-0822-4145-BCF0-17ED5147D90D}" type="presOf" srcId="{5EC6A0DF-CC83-4183-B02A-4F482516EE9F}" destId="{23DF941F-0A5B-4610-8DC0-072E9D13C289}" srcOrd="0" destOrd="0" presId="urn:microsoft.com/office/officeart/2005/8/layout/vList5"/>
    <dgm:cxn modelId="{A26D524A-5668-4691-9A24-9FFFBD9D1ECA}" srcId="{8557941F-C77E-4D3E-A7D7-C458A4C68B5A}" destId="{4ECC84EA-2386-4CCC-9382-A4A9F7A28170}" srcOrd="0" destOrd="0" parTransId="{2045F233-0586-4B17-AFCA-77759305EB8B}" sibTransId="{5C5474F1-1ABE-43A8-BC1F-CFEBE6851941}"/>
    <dgm:cxn modelId="{E6D1F19C-8611-4163-AEFD-3211C3D60C54}" srcId="{9BB28280-7F94-4E53-B037-67F5870AC094}" destId="{5EC6A0DF-CC83-4183-B02A-4F482516EE9F}" srcOrd="2" destOrd="0" parTransId="{D28FFA0F-E732-4271-9812-9D7FC7928F4D}" sibTransId="{369938DE-CDDD-4203-84C3-8A0CE361C11B}"/>
    <dgm:cxn modelId="{8F975F08-0976-4F32-A5B1-D0600AD3E55F}" type="presOf" srcId="{A8D3A57C-E064-4CE7-BF61-94550F15D071}" destId="{822D7FE1-C53A-4188-867F-E7AD9BA08000}" srcOrd="0" destOrd="0" presId="urn:microsoft.com/office/officeart/2005/8/layout/vList5"/>
    <dgm:cxn modelId="{77BC7407-266E-4EC8-A59A-64630F927A5A}" type="presOf" srcId="{9BB28280-7F94-4E53-B037-67F5870AC094}" destId="{B41DFE43-6F06-4468-932A-F5B804F02E8B}" srcOrd="0" destOrd="0" presId="urn:microsoft.com/office/officeart/2005/8/layout/vList5"/>
    <dgm:cxn modelId="{7BF46B6C-841A-4883-A645-A2272F5D44CD}" srcId="{3B499136-3130-44FC-B3D4-170870925F6D}" destId="{6E704287-95E9-4F51-BD33-1B6C68CF4676}" srcOrd="0" destOrd="0" parTransId="{CE96DCFE-DDB1-40CE-BCC2-A190E81B6C58}" sibTransId="{D471DFC7-6A5F-4EE3-8B7E-41F81FF3A178}"/>
    <dgm:cxn modelId="{59EF3001-C4F0-4388-939B-B5D24A04E271}" srcId="{5EC6A0DF-CC83-4183-B02A-4F482516EE9F}" destId="{1DA9583A-A7BE-40A8-AD84-EFF915C1808C}" srcOrd="1" destOrd="0" parTransId="{EB9DCEBC-A463-4380-8698-B230F888F3FD}" sibTransId="{04B7CC50-AA40-47D6-86EA-2AFD66398EA3}"/>
    <dgm:cxn modelId="{DEB110FA-5DE9-42E1-A223-628C68B171F1}" type="presOf" srcId="{8557941F-C77E-4D3E-A7D7-C458A4C68B5A}" destId="{1747BFA9-F51E-4C71-BBDE-71D8DD74556D}" srcOrd="0" destOrd="0" presId="urn:microsoft.com/office/officeart/2005/8/layout/vList5"/>
    <dgm:cxn modelId="{12E87BCD-9314-45A4-B811-3E699D458FEC}" type="presOf" srcId="{3B499136-3130-44FC-B3D4-170870925F6D}" destId="{1E79497A-A5D7-466F-9EED-FBD458905C9B}" srcOrd="0" destOrd="0" presId="urn:microsoft.com/office/officeart/2005/8/layout/vList5"/>
    <dgm:cxn modelId="{C0734045-3AE6-4687-B0F8-E5714D61EF6D}" type="presParOf" srcId="{B41DFE43-6F06-4468-932A-F5B804F02E8B}" destId="{1B074C34-827F-4B71-BD6C-A5DE77140414}" srcOrd="0" destOrd="0" presId="urn:microsoft.com/office/officeart/2005/8/layout/vList5"/>
    <dgm:cxn modelId="{6A4A1E61-9047-4A96-B744-00DD8278E3E6}" type="presParOf" srcId="{1B074C34-827F-4B71-BD6C-A5DE77140414}" destId="{1E79497A-A5D7-466F-9EED-FBD458905C9B}" srcOrd="0" destOrd="0" presId="urn:microsoft.com/office/officeart/2005/8/layout/vList5"/>
    <dgm:cxn modelId="{B36CF511-219E-44D9-97EF-1ACA9367F219}" type="presParOf" srcId="{1B074C34-827F-4B71-BD6C-A5DE77140414}" destId="{C2C6E568-078F-4AA0-9673-C1593AD3786A}" srcOrd="1" destOrd="0" presId="urn:microsoft.com/office/officeart/2005/8/layout/vList5"/>
    <dgm:cxn modelId="{262E12B0-1BCB-45FD-A7CF-412E3DFB8A22}" type="presParOf" srcId="{B41DFE43-6F06-4468-932A-F5B804F02E8B}" destId="{FA58088A-F63F-47EA-9A8C-985CF2EC3421}" srcOrd="1" destOrd="0" presId="urn:microsoft.com/office/officeart/2005/8/layout/vList5"/>
    <dgm:cxn modelId="{FF6FB783-13BE-41E8-9D95-55C3DA237300}" type="presParOf" srcId="{B41DFE43-6F06-4468-932A-F5B804F02E8B}" destId="{D6B5E6E2-F7E0-4FBA-B594-D32176C270FB}" srcOrd="2" destOrd="0" presId="urn:microsoft.com/office/officeart/2005/8/layout/vList5"/>
    <dgm:cxn modelId="{28CBF017-816F-4581-844A-E54BE60D023F}" type="presParOf" srcId="{D6B5E6E2-F7E0-4FBA-B594-D32176C270FB}" destId="{1747BFA9-F51E-4C71-BBDE-71D8DD74556D}" srcOrd="0" destOrd="0" presId="urn:microsoft.com/office/officeart/2005/8/layout/vList5"/>
    <dgm:cxn modelId="{705853C7-1E2D-408C-BE06-A981E14852C7}" type="presParOf" srcId="{D6B5E6E2-F7E0-4FBA-B594-D32176C270FB}" destId="{4CD48313-E964-47AF-853A-11E5FF6D2AF5}" srcOrd="1" destOrd="0" presId="urn:microsoft.com/office/officeart/2005/8/layout/vList5"/>
    <dgm:cxn modelId="{133ACD39-1449-4072-921E-065C93BB610D}" type="presParOf" srcId="{B41DFE43-6F06-4468-932A-F5B804F02E8B}" destId="{B8123942-7191-41F7-A28E-7EE016BE222D}" srcOrd="3" destOrd="0" presId="urn:microsoft.com/office/officeart/2005/8/layout/vList5"/>
    <dgm:cxn modelId="{8177B61A-8711-492F-BE6C-871C1606CBCD}" type="presParOf" srcId="{B41DFE43-6F06-4468-932A-F5B804F02E8B}" destId="{233A4467-D964-495B-9717-92F9318A7CD5}" srcOrd="4" destOrd="0" presId="urn:microsoft.com/office/officeart/2005/8/layout/vList5"/>
    <dgm:cxn modelId="{CED7014E-1830-422A-9894-822DB1DAB08E}" type="presParOf" srcId="{233A4467-D964-495B-9717-92F9318A7CD5}" destId="{23DF941F-0A5B-4610-8DC0-072E9D13C289}" srcOrd="0" destOrd="0" presId="urn:microsoft.com/office/officeart/2005/8/layout/vList5"/>
    <dgm:cxn modelId="{4C6EC3B8-4ABB-4578-AE27-0D1484814C0C}" type="presParOf" srcId="{233A4467-D964-495B-9717-92F9318A7CD5}" destId="{822D7FE1-C53A-4188-867F-E7AD9BA080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F443E14-26A0-4AD8-A210-6C30966A680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FA4F8554-BE7A-4AC1-8549-F6451D337CE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2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Prosedur Komite Keselamatan</a:t>
          </a:r>
          <a:endParaRPr lang="id-ID" sz="24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0976F-631F-40F5-AEDA-FA3B6E7A4DEC}" type="parTrans" cxnId="{1A0FF4D8-AB42-455E-9598-CC3DD82EF473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B346093A-A751-4B0D-A68B-CFA2B0CCA5D8}" type="sibTrans" cxnId="{1A0FF4D8-AB42-455E-9598-CC3DD82EF473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0B7E32E5-2077-411C-88E7-083C5C49865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Frekuensi pertemuan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8A61ABA1-565D-4850-82D7-8DCD66694C3A}" type="parTrans" cxnId="{8864FD20-8D3E-4D7A-A43D-C3ABA2A26792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3A8B4B17-0F60-4367-93E0-840DA1FD4F55}" type="sibTrans" cxnId="{8864FD20-8D3E-4D7A-A43D-C3ABA2A26792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E1480901-9FF6-43C9-A681-FC174E70EB5F}">
      <dgm:prSet phldrT="[Text]" phldr="1"/>
      <dgm:spPr/>
      <dgm:t>
        <a:bodyPr/>
        <a:lstStyle/>
        <a:p>
          <a:endParaRPr lang="id-ID" sz="2400" dirty="0">
            <a:solidFill>
              <a:sysClr val="windowText" lastClr="000000"/>
            </a:solidFill>
          </a:endParaRPr>
        </a:p>
      </dgm:t>
    </dgm:pt>
    <dgm:pt modelId="{F8063DAD-8FF4-42B4-BB0D-D0B69D920123}" type="parTrans" cxnId="{4DEEDD26-ECE4-483A-9BD7-73E01E68A5FA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62D8571A-DCDB-4D4A-AE54-459B348A5D78}" type="sibTrans" cxnId="{4DEEDD26-ECE4-483A-9BD7-73E01E68A5FA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EDBF5DF7-AA56-48ED-9AD2-8E1DA7004699}">
      <dgm:prSet phldrT="[Text]" custT="1"/>
      <dgm:spPr>
        <a:solidFill>
          <a:srgbClr val="A6E8D8"/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Waktu dan durasi awal 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944D4D55-06AE-4B4E-AE1C-DE7809E19681}" type="parTrans" cxnId="{1EBAED12-BACC-4C0C-A798-0E1E7BF6A95E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210BCE2F-14AA-4EED-AF53-9A07A98E0AB5}" type="sibTrans" cxnId="{1EBAED12-BACC-4C0C-A798-0E1E7BF6A95E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DEBCE988-12E5-439E-9096-E6A71254899F}">
      <dgm:prSet phldrT="[Text]" custT="1"/>
      <dgm:spPr>
        <a:solidFill>
          <a:srgbClr val="9EECA7"/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Agenda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7F3EB5DB-7774-4589-A2C3-7748661608B9}" type="parTrans" cxnId="{9943F525-FAE5-4EC9-AFF8-D4AB38A44A1E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07D3C768-1F13-4BF9-A914-7CA54A42B074}" type="sibTrans" cxnId="{9943F525-FAE5-4EC9-AFF8-D4AB38A44A1E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6A361B67-465A-4185-9F70-3F270D476A2E}">
      <dgm:prSet phldrT="[Text]" custT="1"/>
      <dgm:spPr>
        <a:solidFill>
          <a:srgbClr val="C7F3A3"/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Persyaratan kehadiran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CFB25153-3899-4A99-AB33-BDB9950C6716}" type="parTrans" cxnId="{69452DB6-1CBC-4411-963B-B27F0A676A82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E69542EA-6FC4-4A59-87ED-5FA3087C50D7}" type="sibTrans" cxnId="{69452DB6-1CBC-4411-963B-B27F0A676A82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8441B047-7162-48B1-B91C-69EE100AE3FB}">
      <dgm:prSet phldrT="[Text]" custT="1"/>
      <dgm:spPr>
        <a:solidFill>
          <a:srgbClr val="F6F698"/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Berita acara atau catatan untuk disimpan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84A499F3-99EB-4298-881A-A20679D27AE7}" type="parTrans" cxnId="{ADFEA4ED-C223-4D60-8363-C3765CDAC743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A64706BA-3670-4749-A0D8-F6833AC00801}" type="sibTrans" cxnId="{ADFEA4ED-C223-4D60-8363-C3765CDAC743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0641397F-58FA-4FCE-B57C-FDD919C5B7C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Laporan yang harus disampaikan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A1C2C7CF-E8FE-4DF9-A593-0308363FCA72}" type="parTrans" cxnId="{0AB68D08-9870-418C-B0BB-FFE8023F2084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1FF70345-5B14-4F4F-BB5B-2562A2258CE3}" type="sibTrans" cxnId="{0AB68D08-9870-418C-B0BB-FFE8023F2084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C7A0832E-68B4-44EE-A7AF-A0054B68FDE6}" type="pres">
      <dgm:prSet presAssocID="{FF443E14-26A0-4AD8-A210-6C30966A68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AEDBF09-A5AA-4F98-AC27-A59F8EE94722}" type="pres">
      <dgm:prSet presAssocID="{FA4F8554-BE7A-4AC1-8549-F6451D337CE9}" presName="centerShape" presStyleLbl="node0" presStyleIdx="0" presStyleCnt="1" custScaleY="69142" custLinFactNeighborY="2032"/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4B3C59F5-B6C8-4A04-AA2E-ED54415A5D86}" type="pres">
      <dgm:prSet presAssocID="{8A61ABA1-565D-4850-82D7-8DCD66694C3A}" presName="parTrans" presStyleLbl="bgSibTrans2D1" presStyleIdx="0" presStyleCnt="6"/>
      <dgm:spPr/>
      <dgm:t>
        <a:bodyPr/>
        <a:lstStyle/>
        <a:p>
          <a:endParaRPr lang="id-ID"/>
        </a:p>
      </dgm:t>
    </dgm:pt>
    <dgm:pt modelId="{14CFCA6F-E1D7-46D3-9070-CE38C6F77B2E}" type="pres">
      <dgm:prSet presAssocID="{0B7E32E5-2077-411C-88E7-083C5C498658}" presName="node" presStyleLbl="node1" presStyleIdx="0" presStyleCnt="6" custScaleX="165527" custRadScaleRad="93089" custRadScaleInc="-834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4C3012-3909-40C8-A59A-6E7440129133}" type="pres">
      <dgm:prSet presAssocID="{944D4D55-06AE-4B4E-AE1C-DE7809E19681}" presName="parTrans" presStyleLbl="bgSibTrans2D1" presStyleIdx="1" presStyleCnt="6" custLinFactNeighborX="-5144" custLinFactNeighborY="-20420" custRadScaleRad="200022" custRadScaleInc="-2147483648"/>
      <dgm:spPr/>
      <dgm:t>
        <a:bodyPr/>
        <a:lstStyle/>
        <a:p>
          <a:endParaRPr lang="id-ID"/>
        </a:p>
      </dgm:t>
    </dgm:pt>
    <dgm:pt modelId="{B79C7B0B-78EC-4CD2-A4E1-1A1432E6A5E4}" type="pres">
      <dgm:prSet presAssocID="{EDBF5DF7-AA56-48ED-9AD2-8E1DA7004699}" presName="node" presStyleLbl="node1" presStyleIdx="1" presStyleCnt="6" custScaleX="165527" custRadScaleRad="105723" custRadScaleInc="-2526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D399EE-BA33-4255-B82B-B32990AC203A}" type="pres">
      <dgm:prSet presAssocID="{7F3EB5DB-7774-4589-A2C3-7748661608B9}" presName="parTrans" presStyleLbl="bgSibTrans2D1" presStyleIdx="2" presStyleCnt="6" custLinFactNeighborY="-16172"/>
      <dgm:spPr/>
      <dgm:t>
        <a:bodyPr/>
        <a:lstStyle/>
        <a:p>
          <a:endParaRPr lang="id-ID"/>
        </a:p>
      </dgm:t>
    </dgm:pt>
    <dgm:pt modelId="{2B8DF65F-6356-4817-B82A-D427F0B54503}" type="pres">
      <dgm:prSet presAssocID="{DEBCE988-12E5-439E-9096-E6A71254899F}" presName="node" presStyleLbl="node1" presStyleIdx="2" presStyleCnt="6" custScaleX="147159" custRadScaleRad="108390" custRadScaleInc="-145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A2607C-1B49-42E5-8C68-063375C326ED}" type="pres">
      <dgm:prSet presAssocID="{CFB25153-3899-4A99-AB33-BDB9950C6716}" presName="parTrans" presStyleLbl="bgSibTrans2D1" presStyleIdx="3" presStyleCnt="6" custLinFactNeighborY="-16313"/>
      <dgm:spPr/>
      <dgm:t>
        <a:bodyPr/>
        <a:lstStyle/>
        <a:p>
          <a:endParaRPr lang="id-ID"/>
        </a:p>
      </dgm:t>
    </dgm:pt>
    <dgm:pt modelId="{DB429143-3D4D-4A12-9964-AA766884D671}" type="pres">
      <dgm:prSet presAssocID="{6A361B67-465A-4185-9F70-3F270D476A2E}" presName="node" presStyleLbl="node1" presStyleIdx="3" presStyleCnt="6" custScaleX="147159" custRadScaleRad="108256" custRadScaleInc="139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1729CF-1764-460A-BA63-0EEA25AEE9A1}" type="pres">
      <dgm:prSet presAssocID="{84A499F3-99EB-4298-881A-A20679D27AE7}" presName="parTrans" presStyleLbl="bgSibTrans2D1" presStyleIdx="4" presStyleCnt="6" custLinFactNeighborX="5122" custLinFactNeighborY="-20457"/>
      <dgm:spPr/>
      <dgm:t>
        <a:bodyPr/>
        <a:lstStyle/>
        <a:p>
          <a:endParaRPr lang="id-ID"/>
        </a:p>
      </dgm:t>
    </dgm:pt>
    <dgm:pt modelId="{8310D65E-18AD-46B1-8215-CE02F516DB81}" type="pres">
      <dgm:prSet presAssocID="{8441B047-7162-48B1-B91C-69EE100AE3FB}" presName="node" presStyleLbl="node1" presStyleIdx="4" presStyleCnt="6" custScaleX="165527" custScaleY="114121" custRadScaleRad="105425" custRadScaleInc="2497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BBCED1-A02E-409B-8F5A-B789C30E517A}" type="pres">
      <dgm:prSet presAssocID="{A1C2C7CF-E8FE-4DF9-A593-0308363FCA72}" presName="parTrans" presStyleLbl="bgSibTrans2D1" presStyleIdx="5" presStyleCnt="6"/>
      <dgm:spPr/>
      <dgm:t>
        <a:bodyPr/>
        <a:lstStyle/>
        <a:p>
          <a:endParaRPr lang="id-ID"/>
        </a:p>
      </dgm:t>
    </dgm:pt>
    <dgm:pt modelId="{D3C0CD2E-63DF-4261-BC11-93ABEFB80D0B}" type="pres">
      <dgm:prSet presAssocID="{0641397F-58FA-4FCE-B57C-FDD919C5B7CE}" presName="node" presStyleLbl="node1" presStyleIdx="5" presStyleCnt="6" custScaleX="165527" custRadScaleRad="92640" custRadScaleInc="838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A623A8F-A445-49BE-BAEA-3A950D6FC2CB}" type="presOf" srcId="{CFB25153-3899-4A99-AB33-BDB9950C6716}" destId="{90A2607C-1B49-42E5-8C68-063375C326ED}" srcOrd="0" destOrd="0" presId="urn:microsoft.com/office/officeart/2005/8/layout/radial4"/>
    <dgm:cxn modelId="{69452DB6-1CBC-4411-963B-B27F0A676A82}" srcId="{FA4F8554-BE7A-4AC1-8549-F6451D337CE9}" destId="{6A361B67-465A-4185-9F70-3F270D476A2E}" srcOrd="3" destOrd="0" parTransId="{CFB25153-3899-4A99-AB33-BDB9950C6716}" sibTransId="{E69542EA-6FC4-4A59-87ED-5FA3087C50D7}"/>
    <dgm:cxn modelId="{5F8EC1EC-458C-4C48-9C1F-236FC033A39F}" type="presOf" srcId="{8441B047-7162-48B1-B91C-69EE100AE3FB}" destId="{8310D65E-18AD-46B1-8215-CE02F516DB81}" srcOrd="0" destOrd="0" presId="urn:microsoft.com/office/officeart/2005/8/layout/radial4"/>
    <dgm:cxn modelId="{868950D6-FD3D-4936-A02C-F1E9ECA0DAB7}" type="presOf" srcId="{A1C2C7CF-E8FE-4DF9-A593-0308363FCA72}" destId="{ABBBCED1-A02E-409B-8F5A-B789C30E517A}" srcOrd="0" destOrd="0" presId="urn:microsoft.com/office/officeart/2005/8/layout/radial4"/>
    <dgm:cxn modelId="{1EBAED12-BACC-4C0C-A798-0E1E7BF6A95E}" srcId="{FA4F8554-BE7A-4AC1-8549-F6451D337CE9}" destId="{EDBF5DF7-AA56-48ED-9AD2-8E1DA7004699}" srcOrd="1" destOrd="0" parTransId="{944D4D55-06AE-4B4E-AE1C-DE7809E19681}" sibTransId="{210BCE2F-14AA-4EED-AF53-9A07A98E0AB5}"/>
    <dgm:cxn modelId="{A50A00D6-863B-41A1-8F01-66184D9D48E8}" type="presOf" srcId="{6A361B67-465A-4185-9F70-3F270D476A2E}" destId="{DB429143-3D4D-4A12-9964-AA766884D671}" srcOrd="0" destOrd="0" presId="urn:microsoft.com/office/officeart/2005/8/layout/radial4"/>
    <dgm:cxn modelId="{9943F525-FAE5-4EC9-AFF8-D4AB38A44A1E}" srcId="{FA4F8554-BE7A-4AC1-8549-F6451D337CE9}" destId="{DEBCE988-12E5-439E-9096-E6A71254899F}" srcOrd="2" destOrd="0" parTransId="{7F3EB5DB-7774-4589-A2C3-7748661608B9}" sibTransId="{07D3C768-1F13-4BF9-A914-7CA54A42B074}"/>
    <dgm:cxn modelId="{1A0FF4D8-AB42-455E-9598-CC3DD82EF473}" srcId="{FF443E14-26A0-4AD8-A210-6C30966A680E}" destId="{FA4F8554-BE7A-4AC1-8549-F6451D337CE9}" srcOrd="0" destOrd="0" parTransId="{B0B0976F-631F-40F5-AEDA-FA3B6E7A4DEC}" sibTransId="{B346093A-A751-4B0D-A68B-CFA2B0CCA5D8}"/>
    <dgm:cxn modelId="{90EFEDFC-9474-4F45-965C-7A40C9DBB80E}" type="presOf" srcId="{944D4D55-06AE-4B4E-AE1C-DE7809E19681}" destId="{2F4C3012-3909-40C8-A59A-6E7440129133}" srcOrd="0" destOrd="0" presId="urn:microsoft.com/office/officeart/2005/8/layout/radial4"/>
    <dgm:cxn modelId="{7DDEBAEE-0AE1-498E-AD19-EEB8623EABCC}" type="presOf" srcId="{DEBCE988-12E5-439E-9096-E6A71254899F}" destId="{2B8DF65F-6356-4817-B82A-D427F0B54503}" srcOrd="0" destOrd="0" presId="urn:microsoft.com/office/officeart/2005/8/layout/radial4"/>
    <dgm:cxn modelId="{ADFEA4ED-C223-4D60-8363-C3765CDAC743}" srcId="{FA4F8554-BE7A-4AC1-8549-F6451D337CE9}" destId="{8441B047-7162-48B1-B91C-69EE100AE3FB}" srcOrd="4" destOrd="0" parTransId="{84A499F3-99EB-4298-881A-A20679D27AE7}" sibTransId="{A64706BA-3670-4749-A0D8-F6833AC00801}"/>
    <dgm:cxn modelId="{DF4E9770-B979-40AC-B3F8-FAEDDBD960EC}" type="presOf" srcId="{0B7E32E5-2077-411C-88E7-083C5C498658}" destId="{14CFCA6F-E1D7-46D3-9070-CE38C6F77B2E}" srcOrd="0" destOrd="0" presId="urn:microsoft.com/office/officeart/2005/8/layout/radial4"/>
    <dgm:cxn modelId="{4DEEDD26-ECE4-483A-9BD7-73E01E68A5FA}" srcId="{FF443E14-26A0-4AD8-A210-6C30966A680E}" destId="{E1480901-9FF6-43C9-A681-FC174E70EB5F}" srcOrd="1" destOrd="0" parTransId="{F8063DAD-8FF4-42B4-BB0D-D0B69D920123}" sibTransId="{62D8571A-DCDB-4D4A-AE54-459B348A5D78}"/>
    <dgm:cxn modelId="{F5040CE3-D71E-4ED4-BF34-6DE2A8C66085}" type="presOf" srcId="{FF443E14-26A0-4AD8-A210-6C30966A680E}" destId="{C7A0832E-68B4-44EE-A7AF-A0054B68FDE6}" srcOrd="0" destOrd="0" presId="urn:microsoft.com/office/officeart/2005/8/layout/radial4"/>
    <dgm:cxn modelId="{CF8F6741-2FC6-46C6-87C3-0C43EA48FDB5}" type="presOf" srcId="{7F3EB5DB-7774-4589-A2C3-7748661608B9}" destId="{CFD399EE-BA33-4255-B82B-B32990AC203A}" srcOrd="0" destOrd="0" presId="urn:microsoft.com/office/officeart/2005/8/layout/radial4"/>
    <dgm:cxn modelId="{18B97FA3-E3E4-4298-85DB-42ABB9CDD249}" type="presOf" srcId="{84A499F3-99EB-4298-881A-A20679D27AE7}" destId="{181729CF-1764-460A-BA63-0EEA25AEE9A1}" srcOrd="0" destOrd="0" presId="urn:microsoft.com/office/officeart/2005/8/layout/radial4"/>
    <dgm:cxn modelId="{78557EAB-B051-4285-8980-51C6142CC747}" type="presOf" srcId="{EDBF5DF7-AA56-48ED-9AD2-8E1DA7004699}" destId="{B79C7B0B-78EC-4CD2-A4E1-1A1432E6A5E4}" srcOrd="0" destOrd="0" presId="urn:microsoft.com/office/officeart/2005/8/layout/radial4"/>
    <dgm:cxn modelId="{0AB68D08-9870-418C-B0BB-FFE8023F2084}" srcId="{FA4F8554-BE7A-4AC1-8549-F6451D337CE9}" destId="{0641397F-58FA-4FCE-B57C-FDD919C5B7CE}" srcOrd="5" destOrd="0" parTransId="{A1C2C7CF-E8FE-4DF9-A593-0308363FCA72}" sibTransId="{1FF70345-5B14-4F4F-BB5B-2562A2258CE3}"/>
    <dgm:cxn modelId="{696C8A70-F735-46DF-8A20-70C03BC0C16E}" type="presOf" srcId="{0641397F-58FA-4FCE-B57C-FDD919C5B7CE}" destId="{D3C0CD2E-63DF-4261-BC11-93ABEFB80D0B}" srcOrd="0" destOrd="0" presId="urn:microsoft.com/office/officeart/2005/8/layout/radial4"/>
    <dgm:cxn modelId="{AE2FB3DF-441E-40E8-9EDD-1F2826EC6345}" type="presOf" srcId="{FA4F8554-BE7A-4AC1-8549-F6451D337CE9}" destId="{CAEDBF09-A5AA-4F98-AC27-A59F8EE94722}" srcOrd="0" destOrd="0" presId="urn:microsoft.com/office/officeart/2005/8/layout/radial4"/>
    <dgm:cxn modelId="{1B502029-579E-4464-8863-FE93DB2BEA6E}" type="presOf" srcId="{8A61ABA1-565D-4850-82D7-8DCD66694C3A}" destId="{4B3C59F5-B6C8-4A04-AA2E-ED54415A5D86}" srcOrd="0" destOrd="0" presId="urn:microsoft.com/office/officeart/2005/8/layout/radial4"/>
    <dgm:cxn modelId="{8864FD20-8D3E-4D7A-A43D-C3ABA2A26792}" srcId="{FA4F8554-BE7A-4AC1-8549-F6451D337CE9}" destId="{0B7E32E5-2077-411C-88E7-083C5C498658}" srcOrd="0" destOrd="0" parTransId="{8A61ABA1-565D-4850-82D7-8DCD66694C3A}" sibTransId="{3A8B4B17-0F60-4367-93E0-840DA1FD4F55}"/>
    <dgm:cxn modelId="{A84BFA5E-027E-4EB3-96C6-36300549BB6C}" type="presParOf" srcId="{C7A0832E-68B4-44EE-A7AF-A0054B68FDE6}" destId="{CAEDBF09-A5AA-4F98-AC27-A59F8EE94722}" srcOrd="0" destOrd="0" presId="urn:microsoft.com/office/officeart/2005/8/layout/radial4"/>
    <dgm:cxn modelId="{B6878613-4099-4978-9497-9275C7BF185A}" type="presParOf" srcId="{C7A0832E-68B4-44EE-A7AF-A0054B68FDE6}" destId="{4B3C59F5-B6C8-4A04-AA2E-ED54415A5D86}" srcOrd="1" destOrd="0" presId="urn:microsoft.com/office/officeart/2005/8/layout/radial4"/>
    <dgm:cxn modelId="{33087294-AAE1-4109-A2D2-A99D09498BAB}" type="presParOf" srcId="{C7A0832E-68B4-44EE-A7AF-A0054B68FDE6}" destId="{14CFCA6F-E1D7-46D3-9070-CE38C6F77B2E}" srcOrd="2" destOrd="0" presId="urn:microsoft.com/office/officeart/2005/8/layout/radial4"/>
    <dgm:cxn modelId="{7C2926D8-2F17-4638-B1C2-96B9743EBCF5}" type="presParOf" srcId="{C7A0832E-68B4-44EE-A7AF-A0054B68FDE6}" destId="{2F4C3012-3909-40C8-A59A-6E7440129133}" srcOrd="3" destOrd="0" presId="urn:microsoft.com/office/officeart/2005/8/layout/radial4"/>
    <dgm:cxn modelId="{094FF31D-8D13-4D02-B2D6-3728FF614E95}" type="presParOf" srcId="{C7A0832E-68B4-44EE-A7AF-A0054B68FDE6}" destId="{B79C7B0B-78EC-4CD2-A4E1-1A1432E6A5E4}" srcOrd="4" destOrd="0" presId="urn:microsoft.com/office/officeart/2005/8/layout/radial4"/>
    <dgm:cxn modelId="{DCD2FCA4-A7BA-4F24-8855-B29E327D9A4D}" type="presParOf" srcId="{C7A0832E-68B4-44EE-A7AF-A0054B68FDE6}" destId="{CFD399EE-BA33-4255-B82B-B32990AC203A}" srcOrd="5" destOrd="0" presId="urn:microsoft.com/office/officeart/2005/8/layout/radial4"/>
    <dgm:cxn modelId="{1FD3F830-DA2D-4A49-B41D-7F3FC533841C}" type="presParOf" srcId="{C7A0832E-68B4-44EE-A7AF-A0054B68FDE6}" destId="{2B8DF65F-6356-4817-B82A-D427F0B54503}" srcOrd="6" destOrd="0" presId="urn:microsoft.com/office/officeart/2005/8/layout/radial4"/>
    <dgm:cxn modelId="{02380A8E-CE51-4395-90B9-E985AF994509}" type="presParOf" srcId="{C7A0832E-68B4-44EE-A7AF-A0054B68FDE6}" destId="{90A2607C-1B49-42E5-8C68-063375C326ED}" srcOrd="7" destOrd="0" presId="urn:microsoft.com/office/officeart/2005/8/layout/radial4"/>
    <dgm:cxn modelId="{6EDC8EF0-6A84-4E79-A0D7-8B21AF4C535C}" type="presParOf" srcId="{C7A0832E-68B4-44EE-A7AF-A0054B68FDE6}" destId="{DB429143-3D4D-4A12-9964-AA766884D671}" srcOrd="8" destOrd="0" presId="urn:microsoft.com/office/officeart/2005/8/layout/radial4"/>
    <dgm:cxn modelId="{F28FFA99-CE76-482C-9FCB-231B1CD3764E}" type="presParOf" srcId="{C7A0832E-68B4-44EE-A7AF-A0054B68FDE6}" destId="{181729CF-1764-460A-BA63-0EEA25AEE9A1}" srcOrd="9" destOrd="0" presId="urn:microsoft.com/office/officeart/2005/8/layout/radial4"/>
    <dgm:cxn modelId="{370846B8-ED80-43F8-956E-E7DCFE5665C9}" type="presParOf" srcId="{C7A0832E-68B4-44EE-A7AF-A0054B68FDE6}" destId="{8310D65E-18AD-46B1-8215-CE02F516DB81}" srcOrd="10" destOrd="0" presId="urn:microsoft.com/office/officeart/2005/8/layout/radial4"/>
    <dgm:cxn modelId="{13999825-9B11-42B0-B917-8D6862D64796}" type="presParOf" srcId="{C7A0832E-68B4-44EE-A7AF-A0054B68FDE6}" destId="{ABBBCED1-A02E-409B-8F5A-B789C30E517A}" srcOrd="11" destOrd="0" presId="urn:microsoft.com/office/officeart/2005/8/layout/radial4"/>
    <dgm:cxn modelId="{B951B206-D3B6-4B68-A9D0-DC8C41D45958}" type="presParOf" srcId="{C7A0832E-68B4-44EE-A7AF-A0054B68FDE6}" destId="{D3C0CD2E-63DF-4261-BC11-93ABEFB80D0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D387982-280A-4D69-9B34-5CB91403955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141AEB4-12C7-4199-8A66-4E41710DC13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Laporan Keselamatan</a:t>
          </a:r>
          <a:endParaRPr lang="id-ID" sz="2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D86A6C-BE1D-49CB-8C4A-5D536136E840}" type="parTrans" cxnId="{166114AB-994E-44AF-B63A-BC122EA99406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922BEB2D-4ECF-49A1-9E76-7D4EC7AA0119}" type="sibTrans" cxnId="{166114AB-994E-44AF-B63A-BC122EA99406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EB083BA5-2D67-4A4D-A55D-B21CF7285D0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Hasil/posisi keselamatan (bentuk grafik)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09F707DF-CEA7-4CEE-B29B-0AEE01AABF0B}" type="parTrans" cxnId="{0C0A05BE-BAED-4022-82A3-0D1269F06D49}">
      <dgm:prSet custT="1"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399A22DF-245E-4A69-A4E4-CBCE3D2A17E9}" type="sibTrans" cxnId="{0C0A05BE-BAED-4022-82A3-0D1269F06D49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E99CC0FD-F24C-437A-A57A-B344E5AA0B01}">
      <dgm:prSet phldrT="[Text]" custT="1"/>
      <dgm:spPr>
        <a:solidFill>
          <a:srgbClr val="B3EFC4"/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Laporan pemeriksaan dan pencegahan  keselamatan (bentuk grafik)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09E73708-76EB-470F-BC81-323882154911}" type="parTrans" cxnId="{797C1E41-B36B-40E2-8B4B-8815959733EA}">
      <dgm:prSet custT="1"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4E0EA1A4-E093-4DF4-9574-9E00B9C2EA33}" type="sibTrans" cxnId="{797C1E41-B36B-40E2-8B4B-8815959733EA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90D3F699-3256-43B0-BB83-8DDCAF4B52C5}">
      <dgm:prSet phldrT="[Text]" custT="1"/>
      <dgm:spPr>
        <a:solidFill>
          <a:srgbClr val="C7F3A3"/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Kebijakan keselamatan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583AD8BF-7565-4FF4-BB8D-ECC69BA1B0AC}" type="parTrans" cxnId="{D830FB47-F833-4A63-B107-13AAC1061D0B}">
      <dgm:prSet custT="1"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7B662883-CC98-4D77-9484-A4E14AA8857A}" type="sibTrans" cxnId="{D830FB47-F833-4A63-B107-13AAC1061D0B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84CE8DB8-1ADD-4772-B0D3-28B9A790A0B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d-ID" sz="2400" dirty="0" smtClean="0">
              <a:solidFill>
                <a:sysClr val="windowText" lastClr="000000"/>
              </a:solidFill>
            </a:rPr>
            <a:t>Waktu yang hilang akibat kecelakaan (laporan yang dibuat oleh direktur keselamatan)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D8E1FF9F-C3E8-4BDD-BE15-36526FF7CE0C}" type="parTrans" cxnId="{DE1A180E-986B-4682-AB3B-6AB324D46DBD}">
      <dgm:prSet custT="1"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31E39CC0-B7A7-4F77-BF09-84617C68F1B9}" type="sibTrans" cxnId="{DE1A180E-986B-4682-AB3B-6AB324D46DBD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A7D96B04-4124-4671-8A0A-E7E4C1D83AE8}" type="pres">
      <dgm:prSet presAssocID="{FD387982-280A-4D69-9B34-5CB9140395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9625E19-EE51-4C58-8AD9-A221221CD2ED}" type="pres">
      <dgm:prSet presAssocID="{B141AEB4-12C7-4199-8A66-4E41710DC135}" presName="centerShape" presStyleLbl="node0" presStyleIdx="0" presStyleCnt="1" custScaleX="206132" custScaleY="155556" custLinFactNeighborX="-328"/>
      <dgm:spPr>
        <a:prstGeom prst="flowChartDocument">
          <a:avLst/>
        </a:prstGeom>
      </dgm:spPr>
      <dgm:t>
        <a:bodyPr/>
        <a:lstStyle/>
        <a:p>
          <a:endParaRPr lang="id-ID"/>
        </a:p>
      </dgm:t>
    </dgm:pt>
    <dgm:pt modelId="{DDC7021C-78DF-4EE1-A3ED-F912D0F59C4F}" type="pres">
      <dgm:prSet presAssocID="{09F707DF-CEA7-4CEE-B29B-0AEE01AABF0B}" presName="parTrans" presStyleLbl="sibTrans2D1" presStyleIdx="0" presStyleCnt="4" custLinFactNeighborX="-40978" custLinFactNeighborY="-31161" custRadScaleRad="77100" custRadScaleInc="-2147483648"/>
      <dgm:spPr/>
      <dgm:t>
        <a:bodyPr/>
        <a:lstStyle/>
        <a:p>
          <a:endParaRPr lang="id-ID"/>
        </a:p>
      </dgm:t>
    </dgm:pt>
    <dgm:pt modelId="{EFDB89BC-B8D1-4CB4-AA7D-4D06DD57B89B}" type="pres">
      <dgm:prSet presAssocID="{09F707DF-CEA7-4CEE-B29B-0AEE01AABF0B}" presName="connectorText" presStyleLbl="sibTrans2D1" presStyleIdx="0" presStyleCnt="4"/>
      <dgm:spPr/>
      <dgm:t>
        <a:bodyPr/>
        <a:lstStyle/>
        <a:p>
          <a:endParaRPr lang="id-ID"/>
        </a:p>
      </dgm:t>
    </dgm:pt>
    <dgm:pt modelId="{33DE8734-0345-4F82-B15D-2CDE608A23BE}" type="pres">
      <dgm:prSet presAssocID="{EB083BA5-2D67-4A4D-A55D-B21CF7285D0C}" presName="node" presStyleLbl="node1" presStyleIdx="0" presStyleCnt="4" custScaleX="302652" custScaleY="70533" custRadScaleRad="175004" custRadScaleInc="-1128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9F5B06FC-3A0A-4BA8-9FD6-9C822BFB3F96}" type="pres">
      <dgm:prSet presAssocID="{09E73708-76EB-470F-BC81-323882154911}" presName="parTrans" presStyleLbl="sibTrans2D1" presStyleIdx="1" presStyleCnt="4"/>
      <dgm:spPr/>
      <dgm:t>
        <a:bodyPr/>
        <a:lstStyle/>
        <a:p>
          <a:endParaRPr lang="id-ID"/>
        </a:p>
      </dgm:t>
    </dgm:pt>
    <dgm:pt modelId="{8EE033BA-4EA4-4AE5-8490-BCF983B49934}" type="pres">
      <dgm:prSet presAssocID="{09E73708-76EB-470F-BC81-323882154911}" presName="connectorText" presStyleLbl="sibTrans2D1" presStyleIdx="1" presStyleCnt="4"/>
      <dgm:spPr/>
      <dgm:t>
        <a:bodyPr/>
        <a:lstStyle/>
        <a:p>
          <a:endParaRPr lang="id-ID"/>
        </a:p>
      </dgm:t>
    </dgm:pt>
    <dgm:pt modelId="{B01C14A1-D678-49B2-9816-3D9B798F9DE7}" type="pres">
      <dgm:prSet presAssocID="{E99CC0FD-F24C-437A-A57A-B344E5AA0B01}" presName="node" presStyleLbl="node1" presStyleIdx="1" presStyleCnt="4" custScaleX="189839" custScaleY="225697" custRadScaleRad="187985" custRadScaleInc="-420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6D5EC964-7DDE-411F-B334-DF174BD59E3F}" type="pres">
      <dgm:prSet presAssocID="{583AD8BF-7565-4FF4-BB8D-ECC69BA1B0AC}" presName="parTrans" presStyleLbl="sibTrans2D1" presStyleIdx="2" presStyleCnt="4"/>
      <dgm:spPr/>
      <dgm:t>
        <a:bodyPr/>
        <a:lstStyle/>
        <a:p>
          <a:endParaRPr lang="id-ID"/>
        </a:p>
      </dgm:t>
    </dgm:pt>
    <dgm:pt modelId="{2B2654F7-AEFD-4E29-B1BF-81C7312075C1}" type="pres">
      <dgm:prSet presAssocID="{583AD8BF-7565-4FF4-BB8D-ECC69BA1B0AC}" presName="connectorText" presStyleLbl="sibTrans2D1" presStyleIdx="2" presStyleCnt="4"/>
      <dgm:spPr/>
      <dgm:t>
        <a:bodyPr/>
        <a:lstStyle/>
        <a:p>
          <a:endParaRPr lang="id-ID"/>
        </a:p>
      </dgm:t>
    </dgm:pt>
    <dgm:pt modelId="{3C3D9888-5F76-41E4-A469-CD087A07D236}" type="pres">
      <dgm:prSet presAssocID="{90D3F699-3256-43B0-BB83-8DDCAF4B52C5}" presName="node" presStyleLbl="node1" presStyleIdx="2" presStyleCnt="4" custScaleX="306585" custScaleY="70533" custRadScaleRad="174496" custRadScaleInc="-1125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4BBC8111-7F8D-4312-927A-FA1922274FD4}" type="pres">
      <dgm:prSet presAssocID="{D8E1FF9F-C3E8-4BDD-BE15-36526FF7CE0C}" presName="parTrans" presStyleLbl="sibTrans2D1" presStyleIdx="3" presStyleCnt="4"/>
      <dgm:spPr/>
      <dgm:t>
        <a:bodyPr/>
        <a:lstStyle/>
        <a:p>
          <a:endParaRPr lang="id-ID"/>
        </a:p>
      </dgm:t>
    </dgm:pt>
    <dgm:pt modelId="{4EF9FDB0-9E1B-46CD-A57F-F30E3C292F48}" type="pres">
      <dgm:prSet presAssocID="{D8E1FF9F-C3E8-4BDD-BE15-36526FF7CE0C}" presName="connectorText" presStyleLbl="sibTrans2D1" presStyleIdx="3" presStyleCnt="4"/>
      <dgm:spPr/>
      <dgm:t>
        <a:bodyPr/>
        <a:lstStyle/>
        <a:p>
          <a:endParaRPr lang="id-ID"/>
        </a:p>
      </dgm:t>
    </dgm:pt>
    <dgm:pt modelId="{F9FA00E2-694C-42B1-8406-3090BBEA5292}" type="pres">
      <dgm:prSet presAssocID="{84CE8DB8-1ADD-4772-B0D3-28B9A790A0B9}" presName="node" presStyleLbl="node1" presStyleIdx="3" presStyleCnt="4" custScaleX="179445" custScaleY="225695" custRadScaleRad="188606" custRadScaleInc="-418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</dgm:ptLst>
  <dgm:cxnLst>
    <dgm:cxn modelId="{3ABCB5CB-245F-404C-AC3A-CCC73382BB84}" type="presOf" srcId="{09E73708-76EB-470F-BC81-323882154911}" destId="{8EE033BA-4EA4-4AE5-8490-BCF983B49934}" srcOrd="1" destOrd="0" presId="urn:microsoft.com/office/officeart/2005/8/layout/radial5"/>
    <dgm:cxn modelId="{C3112899-6D98-4ED0-9C41-E71440DE264B}" type="presOf" srcId="{90D3F699-3256-43B0-BB83-8DDCAF4B52C5}" destId="{3C3D9888-5F76-41E4-A469-CD087A07D236}" srcOrd="0" destOrd="0" presId="urn:microsoft.com/office/officeart/2005/8/layout/radial5"/>
    <dgm:cxn modelId="{797C1E41-B36B-40E2-8B4B-8815959733EA}" srcId="{B141AEB4-12C7-4199-8A66-4E41710DC135}" destId="{E99CC0FD-F24C-437A-A57A-B344E5AA0B01}" srcOrd="1" destOrd="0" parTransId="{09E73708-76EB-470F-BC81-323882154911}" sibTransId="{4E0EA1A4-E093-4DF4-9574-9E00B9C2EA33}"/>
    <dgm:cxn modelId="{6C2447B7-CFAB-466F-9E1F-2D3BA6C7C861}" type="presOf" srcId="{E99CC0FD-F24C-437A-A57A-B344E5AA0B01}" destId="{B01C14A1-D678-49B2-9816-3D9B798F9DE7}" srcOrd="0" destOrd="0" presId="urn:microsoft.com/office/officeart/2005/8/layout/radial5"/>
    <dgm:cxn modelId="{D830FB47-F833-4A63-B107-13AAC1061D0B}" srcId="{B141AEB4-12C7-4199-8A66-4E41710DC135}" destId="{90D3F699-3256-43B0-BB83-8DDCAF4B52C5}" srcOrd="2" destOrd="0" parTransId="{583AD8BF-7565-4FF4-BB8D-ECC69BA1B0AC}" sibTransId="{7B662883-CC98-4D77-9484-A4E14AA8857A}"/>
    <dgm:cxn modelId="{96462F50-73A7-4CEC-8F15-29B62096D5D6}" type="presOf" srcId="{FD387982-280A-4D69-9B34-5CB914039551}" destId="{A7D96B04-4124-4671-8A0A-E7E4C1D83AE8}" srcOrd="0" destOrd="0" presId="urn:microsoft.com/office/officeart/2005/8/layout/radial5"/>
    <dgm:cxn modelId="{EB5ED0AB-719B-491E-8B4A-BE79390E40E7}" type="presOf" srcId="{09E73708-76EB-470F-BC81-323882154911}" destId="{9F5B06FC-3A0A-4BA8-9FD6-9C822BFB3F96}" srcOrd="0" destOrd="0" presId="urn:microsoft.com/office/officeart/2005/8/layout/radial5"/>
    <dgm:cxn modelId="{DE1A180E-986B-4682-AB3B-6AB324D46DBD}" srcId="{B141AEB4-12C7-4199-8A66-4E41710DC135}" destId="{84CE8DB8-1ADD-4772-B0D3-28B9A790A0B9}" srcOrd="3" destOrd="0" parTransId="{D8E1FF9F-C3E8-4BDD-BE15-36526FF7CE0C}" sibTransId="{31E39CC0-B7A7-4F77-BF09-84617C68F1B9}"/>
    <dgm:cxn modelId="{F7978C50-ED6A-45B2-BEFF-3E84D5218D01}" type="presOf" srcId="{09F707DF-CEA7-4CEE-B29B-0AEE01AABF0B}" destId="{DDC7021C-78DF-4EE1-A3ED-F912D0F59C4F}" srcOrd="0" destOrd="0" presId="urn:microsoft.com/office/officeart/2005/8/layout/radial5"/>
    <dgm:cxn modelId="{45B1521D-47BA-461A-8185-F61A2B266D84}" type="presOf" srcId="{583AD8BF-7565-4FF4-BB8D-ECC69BA1B0AC}" destId="{6D5EC964-7DDE-411F-B334-DF174BD59E3F}" srcOrd="0" destOrd="0" presId="urn:microsoft.com/office/officeart/2005/8/layout/radial5"/>
    <dgm:cxn modelId="{4474A1FB-4E2F-43E7-92D9-794B8655DDFE}" type="presOf" srcId="{84CE8DB8-1ADD-4772-B0D3-28B9A790A0B9}" destId="{F9FA00E2-694C-42B1-8406-3090BBEA5292}" srcOrd="0" destOrd="0" presId="urn:microsoft.com/office/officeart/2005/8/layout/radial5"/>
    <dgm:cxn modelId="{8ECB06C0-A821-4A36-B0EA-2B11E9210F4C}" type="presOf" srcId="{D8E1FF9F-C3E8-4BDD-BE15-36526FF7CE0C}" destId="{4BBC8111-7F8D-4312-927A-FA1922274FD4}" srcOrd="0" destOrd="0" presId="urn:microsoft.com/office/officeart/2005/8/layout/radial5"/>
    <dgm:cxn modelId="{68925DCE-6770-435E-B8F9-72E0842EA600}" type="presOf" srcId="{B141AEB4-12C7-4199-8A66-4E41710DC135}" destId="{89625E19-EE51-4C58-8AD9-A221221CD2ED}" srcOrd="0" destOrd="0" presId="urn:microsoft.com/office/officeart/2005/8/layout/radial5"/>
    <dgm:cxn modelId="{E7D175CA-E6A9-4DAC-8E50-1A4032EA81CE}" type="presOf" srcId="{09F707DF-CEA7-4CEE-B29B-0AEE01AABF0B}" destId="{EFDB89BC-B8D1-4CB4-AA7D-4D06DD57B89B}" srcOrd="1" destOrd="0" presId="urn:microsoft.com/office/officeart/2005/8/layout/radial5"/>
    <dgm:cxn modelId="{E03E2032-DA6C-4D93-B0DC-8A03DC5FA077}" type="presOf" srcId="{D8E1FF9F-C3E8-4BDD-BE15-36526FF7CE0C}" destId="{4EF9FDB0-9E1B-46CD-A57F-F30E3C292F48}" srcOrd="1" destOrd="0" presId="urn:microsoft.com/office/officeart/2005/8/layout/radial5"/>
    <dgm:cxn modelId="{9C3E9B60-5FCE-4D16-8F8D-A5FA53A04700}" type="presOf" srcId="{EB083BA5-2D67-4A4D-A55D-B21CF7285D0C}" destId="{33DE8734-0345-4F82-B15D-2CDE608A23BE}" srcOrd="0" destOrd="0" presId="urn:microsoft.com/office/officeart/2005/8/layout/radial5"/>
    <dgm:cxn modelId="{0C0A05BE-BAED-4022-82A3-0D1269F06D49}" srcId="{B141AEB4-12C7-4199-8A66-4E41710DC135}" destId="{EB083BA5-2D67-4A4D-A55D-B21CF7285D0C}" srcOrd="0" destOrd="0" parTransId="{09F707DF-CEA7-4CEE-B29B-0AEE01AABF0B}" sibTransId="{399A22DF-245E-4A69-A4E4-CBCE3D2A17E9}"/>
    <dgm:cxn modelId="{7866610C-6416-448D-AF60-4ECC5BFF88EC}" type="presOf" srcId="{583AD8BF-7565-4FF4-BB8D-ECC69BA1B0AC}" destId="{2B2654F7-AEFD-4E29-B1BF-81C7312075C1}" srcOrd="1" destOrd="0" presId="urn:microsoft.com/office/officeart/2005/8/layout/radial5"/>
    <dgm:cxn modelId="{166114AB-994E-44AF-B63A-BC122EA99406}" srcId="{FD387982-280A-4D69-9B34-5CB914039551}" destId="{B141AEB4-12C7-4199-8A66-4E41710DC135}" srcOrd="0" destOrd="0" parTransId="{43D86A6C-BE1D-49CB-8C4A-5D536136E840}" sibTransId="{922BEB2D-4ECF-49A1-9E76-7D4EC7AA0119}"/>
    <dgm:cxn modelId="{6E135EAC-257A-4530-A1CD-FA2343C4871A}" type="presParOf" srcId="{A7D96B04-4124-4671-8A0A-E7E4C1D83AE8}" destId="{89625E19-EE51-4C58-8AD9-A221221CD2ED}" srcOrd="0" destOrd="0" presId="urn:microsoft.com/office/officeart/2005/8/layout/radial5"/>
    <dgm:cxn modelId="{E4B3E9DA-64D8-4EA3-AEDD-8CFE25B30277}" type="presParOf" srcId="{A7D96B04-4124-4671-8A0A-E7E4C1D83AE8}" destId="{DDC7021C-78DF-4EE1-A3ED-F912D0F59C4F}" srcOrd="1" destOrd="0" presId="urn:microsoft.com/office/officeart/2005/8/layout/radial5"/>
    <dgm:cxn modelId="{C7720F99-1B25-48DD-AB92-E7B9B6A1389F}" type="presParOf" srcId="{DDC7021C-78DF-4EE1-A3ED-F912D0F59C4F}" destId="{EFDB89BC-B8D1-4CB4-AA7D-4D06DD57B89B}" srcOrd="0" destOrd="0" presId="urn:microsoft.com/office/officeart/2005/8/layout/radial5"/>
    <dgm:cxn modelId="{08337B6D-58CE-42DA-843E-1A3A6C02B8A8}" type="presParOf" srcId="{A7D96B04-4124-4671-8A0A-E7E4C1D83AE8}" destId="{33DE8734-0345-4F82-B15D-2CDE608A23BE}" srcOrd="2" destOrd="0" presId="urn:microsoft.com/office/officeart/2005/8/layout/radial5"/>
    <dgm:cxn modelId="{1A0BC0E4-9EE2-4025-B0A6-B9AB5FF36875}" type="presParOf" srcId="{A7D96B04-4124-4671-8A0A-E7E4C1D83AE8}" destId="{9F5B06FC-3A0A-4BA8-9FD6-9C822BFB3F96}" srcOrd="3" destOrd="0" presId="urn:microsoft.com/office/officeart/2005/8/layout/radial5"/>
    <dgm:cxn modelId="{27545F85-019A-4D6C-8F19-C8778823FD64}" type="presParOf" srcId="{9F5B06FC-3A0A-4BA8-9FD6-9C822BFB3F96}" destId="{8EE033BA-4EA4-4AE5-8490-BCF983B49934}" srcOrd="0" destOrd="0" presId="urn:microsoft.com/office/officeart/2005/8/layout/radial5"/>
    <dgm:cxn modelId="{FBABF283-5190-47FE-BC9B-73FD45F512FD}" type="presParOf" srcId="{A7D96B04-4124-4671-8A0A-E7E4C1D83AE8}" destId="{B01C14A1-D678-49B2-9816-3D9B798F9DE7}" srcOrd="4" destOrd="0" presId="urn:microsoft.com/office/officeart/2005/8/layout/radial5"/>
    <dgm:cxn modelId="{76A4C598-28A1-4D0E-A889-3C2871EB371C}" type="presParOf" srcId="{A7D96B04-4124-4671-8A0A-E7E4C1D83AE8}" destId="{6D5EC964-7DDE-411F-B334-DF174BD59E3F}" srcOrd="5" destOrd="0" presId="urn:microsoft.com/office/officeart/2005/8/layout/radial5"/>
    <dgm:cxn modelId="{97399FB5-B3FB-468C-9B85-05B9A04678B5}" type="presParOf" srcId="{6D5EC964-7DDE-411F-B334-DF174BD59E3F}" destId="{2B2654F7-AEFD-4E29-B1BF-81C7312075C1}" srcOrd="0" destOrd="0" presId="urn:microsoft.com/office/officeart/2005/8/layout/radial5"/>
    <dgm:cxn modelId="{BEDEB1F1-FAB0-4D5D-AD90-6CE1EFBF33AC}" type="presParOf" srcId="{A7D96B04-4124-4671-8A0A-E7E4C1D83AE8}" destId="{3C3D9888-5F76-41E4-A469-CD087A07D236}" srcOrd="6" destOrd="0" presId="urn:microsoft.com/office/officeart/2005/8/layout/radial5"/>
    <dgm:cxn modelId="{A6ABE4A0-FE50-4BBF-9013-0B461ED4E351}" type="presParOf" srcId="{A7D96B04-4124-4671-8A0A-E7E4C1D83AE8}" destId="{4BBC8111-7F8D-4312-927A-FA1922274FD4}" srcOrd="7" destOrd="0" presId="urn:microsoft.com/office/officeart/2005/8/layout/radial5"/>
    <dgm:cxn modelId="{2554E0E7-EF96-4ACB-AEC8-BD1E716F41B0}" type="presParOf" srcId="{4BBC8111-7F8D-4312-927A-FA1922274FD4}" destId="{4EF9FDB0-9E1B-46CD-A57F-F30E3C292F48}" srcOrd="0" destOrd="0" presId="urn:microsoft.com/office/officeart/2005/8/layout/radial5"/>
    <dgm:cxn modelId="{EF09BA06-8369-4A6C-90FF-72EDD75BCBB6}" type="presParOf" srcId="{A7D96B04-4124-4671-8A0A-E7E4C1D83AE8}" destId="{F9FA00E2-694C-42B1-8406-3090BBEA529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89F2F5-9D8E-4BAC-A778-47948482FF0B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3030A412-7F02-4E54-A341-226E31DE4640}">
      <dgm:prSet/>
      <dgm:spPr>
        <a:solidFill>
          <a:srgbClr val="60E146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b="1" dirty="0" err="1" smtClean="0">
              <a:solidFill>
                <a:sysClr val="windowText" lastClr="000000"/>
              </a:solidFill>
            </a:rPr>
            <a:t>Insiden</a:t>
          </a:r>
          <a:r>
            <a:rPr lang="en-US" b="1" dirty="0" smtClean="0">
              <a:solidFill>
                <a:sysClr val="windowText" lastClr="000000"/>
              </a:solidFill>
            </a:rPr>
            <a:t> </a:t>
          </a:r>
          <a:r>
            <a:rPr lang="id-ID" b="1" dirty="0" smtClean="0">
              <a:solidFill>
                <a:sysClr val="windowText" lastClr="000000"/>
              </a:solidFill>
            </a:rPr>
            <a:t>(</a:t>
          </a:r>
          <a:r>
            <a:rPr lang="id-ID" b="1" i="1" dirty="0" smtClean="0">
              <a:solidFill>
                <a:sysClr val="windowText" lastClr="000000"/>
              </a:solidFill>
            </a:rPr>
            <a:t>Incident</a:t>
          </a:r>
          <a:r>
            <a:rPr lang="id-ID" b="1" dirty="0" smtClean="0">
              <a:solidFill>
                <a:sysClr val="windowText" lastClr="000000"/>
              </a:solidFill>
            </a:rPr>
            <a:t>)</a:t>
          </a:r>
          <a:endParaRPr lang="en-US" dirty="0" smtClean="0">
            <a:solidFill>
              <a:sysClr val="windowText" lastClr="000000"/>
            </a:solidFill>
          </a:endParaRPr>
        </a:p>
      </dgm:t>
    </dgm:pt>
    <dgm:pt modelId="{50C6DE44-A9E3-476A-89D0-FC6803982F5E}" type="parTrans" cxnId="{36EBD03C-E46B-4209-8254-A03334AE74E5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87842A40-0A7A-43C5-9A2C-9037F0C74FBB}" type="sibTrans" cxnId="{36EBD03C-E46B-4209-8254-A03334AE74E5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A259BBE7-F4DE-4BE0-8B0B-0F9BE08D9A3E}">
      <dgm:prSet/>
      <dgm:spPr>
        <a:solidFill>
          <a:srgbClr val="ACE946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b="1" dirty="0" err="1" smtClean="0">
              <a:solidFill>
                <a:sysClr val="windowText" lastClr="000000"/>
              </a:solidFill>
            </a:rPr>
            <a:t>Kecelakaan</a:t>
          </a:r>
          <a:r>
            <a:rPr lang="id-ID" b="1" dirty="0" smtClean="0">
              <a:solidFill>
                <a:sysClr val="windowText" lastClr="000000"/>
              </a:solidFill>
            </a:rPr>
            <a:t> (</a:t>
          </a:r>
          <a:r>
            <a:rPr lang="id-ID" b="1" i="1" dirty="0" smtClean="0">
              <a:solidFill>
                <a:sysClr val="windowText" lastClr="000000"/>
              </a:solidFill>
            </a:rPr>
            <a:t>Accident</a:t>
          </a:r>
          <a:r>
            <a:rPr lang="id-ID" b="1" dirty="0" smtClean="0">
              <a:solidFill>
                <a:sysClr val="windowText" lastClr="000000"/>
              </a:solidFill>
            </a:rPr>
            <a:t>)</a:t>
          </a:r>
          <a:endParaRPr lang="en-US" dirty="0" smtClean="0">
            <a:solidFill>
              <a:sysClr val="windowText" lastClr="000000"/>
            </a:solidFill>
          </a:endParaRPr>
        </a:p>
      </dgm:t>
    </dgm:pt>
    <dgm:pt modelId="{C9AB0C56-0DDC-4285-A07D-75713C15F2EB}" type="parTrans" cxnId="{40738FFD-2830-4B20-909A-EB0A7FD790B4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FDD2445E-F2A5-4676-956B-A2FF558AF401}" type="sibTrans" cxnId="{40738FFD-2830-4B20-909A-EB0A7FD790B4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2B157274-0A86-4E12-8F7C-8700E9A796B5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id-ID" dirty="0" smtClean="0">
              <a:solidFill>
                <a:sysClr val="windowText" lastClr="000000"/>
              </a:solidFill>
            </a:rPr>
            <a:t>K</a:t>
          </a:r>
          <a:r>
            <a:rPr lang="en-US" dirty="0" err="1" smtClean="0">
              <a:solidFill>
                <a:sysClr val="windowText" lastClr="000000"/>
              </a:solidFill>
            </a:rPr>
            <a:t>ejadian</a:t>
          </a:r>
          <a:r>
            <a:rPr lang="en-US" dirty="0" smtClean="0">
              <a:solidFill>
                <a:sysClr val="windowText" lastClr="000000"/>
              </a:solidFill>
            </a:rPr>
            <a:t> yang </a:t>
          </a:r>
          <a:r>
            <a:rPr lang="en-US" dirty="0" err="1" smtClean="0">
              <a:solidFill>
                <a:sysClr val="windowText" lastClr="000000"/>
              </a:solidFill>
            </a:rPr>
            <a:t>tidak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diinginkan</a:t>
          </a:r>
          <a:r>
            <a:rPr lang="en-US" dirty="0" smtClean="0">
              <a:solidFill>
                <a:sysClr val="windowText" lastClr="000000"/>
              </a:solidFill>
            </a:rPr>
            <a:t> yang </a:t>
          </a:r>
          <a:r>
            <a:rPr lang="en-US" dirty="0" err="1" smtClean="0">
              <a:solidFill>
                <a:sysClr val="windowText" lastClr="000000"/>
              </a:solidFill>
            </a:rPr>
            <a:t>dapat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telah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mengadakan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kontak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dengan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sumber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energi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melebihi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nilai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ambang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batas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badan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atau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struktur</a:t>
          </a:r>
          <a:r>
            <a:rPr lang="id-ID" dirty="0" smtClean="0">
              <a:solidFill>
                <a:sysClr val="windowText" lastClr="000000"/>
              </a:solidFill>
            </a:rPr>
            <a:t>.</a:t>
          </a:r>
          <a:endParaRPr lang="en-US" dirty="0" smtClean="0">
            <a:solidFill>
              <a:sysClr val="windowText" lastClr="000000"/>
            </a:solidFill>
          </a:endParaRPr>
        </a:p>
      </dgm:t>
    </dgm:pt>
    <dgm:pt modelId="{A0DBBDDE-A989-4025-83DF-711DD56C5710}" type="parTrans" cxnId="{8D5738E6-4265-41C4-8A6B-C69112C48214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A7425701-5673-4E2C-B26A-71D6DA69C2BE}" type="sibTrans" cxnId="{8D5738E6-4265-41C4-8A6B-C69112C48214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4BFD0DC2-B6A4-44A4-8577-92BA49426CF2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id-ID" dirty="0" smtClean="0">
              <a:solidFill>
                <a:sysClr val="windowText" lastClr="000000"/>
              </a:solidFill>
            </a:rPr>
            <a:t>S</a:t>
          </a:r>
          <a:r>
            <a:rPr lang="en-US" dirty="0" err="1" smtClean="0">
              <a:solidFill>
                <a:sysClr val="windowText" lastClr="000000"/>
              </a:solidFill>
            </a:rPr>
            <a:t>uatu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kejadian</a:t>
          </a:r>
          <a:r>
            <a:rPr lang="en-US" dirty="0" smtClean="0">
              <a:solidFill>
                <a:sysClr val="windowText" lastClr="000000"/>
              </a:solidFill>
            </a:rPr>
            <a:t> yang </a:t>
          </a:r>
          <a:r>
            <a:rPr lang="en-US" dirty="0" err="1" smtClean="0">
              <a:solidFill>
                <a:sysClr val="windowText" lastClr="000000"/>
              </a:solidFill>
            </a:rPr>
            <a:t>tidak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diduga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semula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tidak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dikehendaki</a:t>
          </a:r>
          <a:r>
            <a:rPr lang="id-ID" dirty="0" smtClean="0">
              <a:solidFill>
                <a:sysClr val="windowText" lastClr="000000"/>
              </a:solidFill>
            </a:rPr>
            <a:t>,</a:t>
          </a:r>
          <a:r>
            <a:rPr lang="en-US" dirty="0" smtClean="0">
              <a:solidFill>
                <a:sysClr val="windowText" lastClr="000000"/>
              </a:solidFill>
            </a:rPr>
            <a:t> yang </a:t>
          </a:r>
          <a:r>
            <a:rPr lang="en-US" dirty="0" err="1" smtClean="0">
              <a:solidFill>
                <a:sysClr val="windowText" lastClr="000000"/>
              </a:solidFill>
            </a:rPr>
            <a:t>mengacaukan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proses</a:t>
          </a:r>
          <a:r>
            <a:rPr lang="en-US" dirty="0" smtClean="0">
              <a:solidFill>
                <a:sysClr val="windowText" lastClr="000000"/>
              </a:solidFill>
            </a:rPr>
            <a:t> yang </a:t>
          </a:r>
          <a:r>
            <a:rPr lang="en-US" dirty="0" err="1" smtClean="0">
              <a:solidFill>
                <a:sysClr val="windowText" lastClr="000000"/>
              </a:solidFill>
            </a:rPr>
            <a:t>telah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diatur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dari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suatu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aktifitas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dapat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menimbulkan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kerugian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baik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korban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manusia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atau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harta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benda</a:t>
          </a:r>
          <a:r>
            <a:rPr lang="en-US" dirty="0" smtClean="0">
              <a:solidFill>
                <a:sysClr val="windowText" lastClr="000000"/>
              </a:solidFill>
            </a:rPr>
            <a:t>.</a:t>
          </a:r>
        </a:p>
      </dgm:t>
    </dgm:pt>
    <dgm:pt modelId="{2831EA61-68DF-483C-A706-95341776EC8D}" type="parTrans" cxnId="{0618511D-9536-47DB-9ADA-D0DB32C49842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F3DE35AF-4568-4275-AAAD-0283A3666C24}" type="sibTrans" cxnId="{0618511D-9536-47DB-9ADA-D0DB32C49842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371D0392-2B2B-4040-8226-0EE937D61260}" type="pres">
      <dgm:prSet presAssocID="{F089F2F5-9D8E-4BAC-A778-47948482FF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8BB4B42-F1E5-445C-8246-B2BF8D2E6679}" type="pres">
      <dgm:prSet presAssocID="{3030A412-7F02-4E54-A341-226E31DE46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7B229C-09B1-4BD0-A324-13D994C6005C}" type="pres">
      <dgm:prSet presAssocID="{3030A412-7F02-4E54-A341-226E31DE464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BA33B6-D926-49B6-9EA1-646EB801251F}" type="pres">
      <dgm:prSet presAssocID="{A259BBE7-F4DE-4BE0-8B0B-0F9BE08D9A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C3EA03-5422-4586-9C5B-C1AE0FEF417F}" type="pres">
      <dgm:prSet presAssocID="{A259BBE7-F4DE-4BE0-8B0B-0F9BE08D9A3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6EBD03C-E46B-4209-8254-A03334AE74E5}" srcId="{F089F2F5-9D8E-4BAC-A778-47948482FF0B}" destId="{3030A412-7F02-4E54-A341-226E31DE4640}" srcOrd="0" destOrd="0" parTransId="{50C6DE44-A9E3-476A-89D0-FC6803982F5E}" sibTransId="{87842A40-0A7A-43C5-9A2C-9037F0C74FBB}"/>
    <dgm:cxn modelId="{321A8503-71C9-4096-B0DC-927C645DEE2C}" type="presOf" srcId="{3030A412-7F02-4E54-A341-226E31DE4640}" destId="{68BB4B42-F1E5-445C-8246-B2BF8D2E6679}" srcOrd="0" destOrd="0" presId="urn:microsoft.com/office/officeart/2005/8/layout/vList2"/>
    <dgm:cxn modelId="{A7C5372E-DEF8-4070-B0AB-E6F202EA4662}" type="presOf" srcId="{F089F2F5-9D8E-4BAC-A778-47948482FF0B}" destId="{371D0392-2B2B-4040-8226-0EE937D61260}" srcOrd="0" destOrd="0" presId="urn:microsoft.com/office/officeart/2005/8/layout/vList2"/>
    <dgm:cxn modelId="{40738FFD-2830-4B20-909A-EB0A7FD790B4}" srcId="{F089F2F5-9D8E-4BAC-A778-47948482FF0B}" destId="{A259BBE7-F4DE-4BE0-8B0B-0F9BE08D9A3E}" srcOrd="1" destOrd="0" parTransId="{C9AB0C56-0DDC-4285-A07D-75713C15F2EB}" sibTransId="{FDD2445E-F2A5-4676-956B-A2FF558AF401}"/>
    <dgm:cxn modelId="{C0D31FDB-A5C2-4510-9EAA-C147FBE97C78}" type="presOf" srcId="{A259BBE7-F4DE-4BE0-8B0B-0F9BE08D9A3E}" destId="{A5BA33B6-D926-49B6-9EA1-646EB801251F}" srcOrd="0" destOrd="0" presId="urn:microsoft.com/office/officeart/2005/8/layout/vList2"/>
    <dgm:cxn modelId="{8D5738E6-4265-41C4-8A6B-C69112C48214}" srcId="{3030A412-7F02-4E54-A341-226E31DE4640}" destId="{2B157274-0A86-4E12-8F7C-8700E9A796B5}" srcOrd="0" destOrd="0" parTransId="{A0DBBDDE-A989-4025-83DF-711DD56C5710}" sibTransId="{A7425701-5673-4E2C-B26A-71D6DA69C2BE}"/>
    <dgm:cxn modelId="{0618511D-9536-47DB-9ADA-D0DB32C49842}" srcId="{A259BBE7-F4DE-4BE0-8B0B-0F9BE08D9A3E}" destId="{4BFD0DC2-B6A4-44A4-8577-92BA49426CF2}" srcOrd="0" destOrd="0" parTransId="{2831EA61-68DF-483C-A706-95341776EC8D}" sibTransId="{F3DE35AF-4568-4275-AAAD-0283A3666C24}"/>
    <dgm:cxn modelId="{A9061655-FF80-4509-98BD-9BEB90D670D1}" type="presOf" srcId="{4BFD0DC2-B6A4-44A4-8577-92BA49426CF2}" destId="{B9C3EA03-5422-4586-9C5B-C1AE0FEF417F}" srcOrd="0" destOrd="0" presId="urn:microsoft.com/office/officeart/2005/8/layout/vList2"/>
    <dgm:cxn modelId="{53D1F01A-8DFE-44AC-9C1C-4053819A97CD}" type="presOf" srcId="{2B157274-0A86-4E12-8F7C-8700E9A796B5}" destId="{497B229C-09B1-4BD0-A324-13D994C6005C}" srcOrd="0" destOrd="0" presId="urn:microsoft.com/office/officeart/2005/8/layout/vList2"/>
    <dgm:cxn modelId="{923D8A41-2A9E-4216-BFB0-316DE85648B0}" type="presParOf" srcId="{371D0392-2B2B-4040-8226-0EE937D61260}" destId="{68BB4B42-F1E5-445C-8246-B2BF8D2E6679}" srcOrd="0" destOrd="0" presId="urn:microsoft.com/office/officeart/2005/8/layout/vList2"/>
    <dgm:cxn modelId="{1814DB7E-FC53-4862-B7F0-33FB8E459699}" type="presParOf" srcId="{371D0392-2B2B-4040-8226-0EE937D61260}" destId="{497B229C-09B1-4BD0-A324-13D994C6005C}" srcOrd="1" destOrd="0" presId="urn:microsoft.com/office/officeart/2005/8/layout/vList2"/>
    <dgm:cxn modelId="{732CA50C-E363-4C06-BF2A-688279EF2D10}" type="presParOf" srcId="{371D0392-2B2B-4040-8226-0EE937D61260}" destId="{A5BA33B6-D926-49B6-9EA1-646EB801251F}" srcOrd="2" destOrd="0" presId="urn:microsoft.com/office/officeart/2005/8/layout/vList2"/>
    <dgm:cxn modelId="{2A410557-B4C1-4C7F-AAAE-6453A8AABD07}" type="presParOf" srcId="{371D0392-2B2B-4040-8226-0EE937D61260}" destId="{B9C3EA03-5422-4586-9C5B-C1AE0FEF41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9F2F5-9D8E-4BAC-A778-47948482FF0B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3030A412-7F02-4E54-A341-226E31DE4640}">
      <dgm:prSet/>
      <dgm:spPr>
        <a:solidFill>
          <a:srgbClr val="F0E146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b="1" dirty="0" err="1" smtClean="0">
              <a:solidFill>
                <a:sysClr val="windowText" lastClr="000000"/>
              </a:solidFill>
            </a:rPr>
            <a:t>Potensi</a:t>
          </a:r>
          <a:r>
            <a:rPr lang="en-US" b="1" dirty="0" smtClean="0">
              <a:solidFill>
                <a:sysClr val="windowText" lastClr="000000"/>
              </a:solidFill>
            </a:rPr>
            <a:t> </a:t>
          </a:r>
          <a:r>
            <a:rPr lang="id-ID" b="1" dirty="0" smtClean="0">
              <a:solidFill>
                <a:sysClr val="windowText" lastClr="000000"/>
              </a:solidFill>
            </a:rPr>
            <a:t>B</a:t>
          </a:r>
          <a:r>
            <a:rPr lang="en-US" b="1" dirty="0" err="1" smtClean="0">
              <a:solidFill>
                <a:sysClr val="windowText" lastClr="000000"/>
              </a:solidFill>
            </a:rPr>
            <a:t>ahaya</a:t>
          </a:r>
          <a:r>
            <a:rPr lang="en-US" b="1" dirty="0" smtClean="0">
              <a:solidFill>
                <a:sysClr val="windowText" lastClr="000000"/>
              </a:solidFill>
            </a:rPr>
            <a:t> (</a:t>
          </a:r>
          <a:r>
            <a:rPr lang="en-US" b="1" i="1" dirty="0" smtClean="0">
              <a:solidFill>
                <a:sysClr val="windowText" lastClr="000000"/>
              </a:solidFill>
            </a:rPr>
            <a:t>Hazard</a:t>
          </a:r>
          <a:r>
            <a:rPr lang="en-US" b="1" dirty="0" smtClean="0">
              <a:solidFill>
                <a:sysClr val="windowText" lastClr="000000"/>
              </a:solidFill>
            </a:rPr>
            <a:t>)</a:t>
          </a:r>
          <a:endParaRPr lang="en-US" dirty="0" smtClean="0">
            <a:solidFill>
              <a:sysClr val="windowText" lastClr="000000"/>
            </a:solidFill>
          </a:endParaRPr>
        </a:p>
      </dgm:t>
    </dgm:pt>
    <dgm:pt modelId="{50C6DE44-A9E3-476A-89D0-FC6803982F5E}" type="parTrans" cxnId="{36EBD03C-E46B-4209-8254-A03334AE74E5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87842A40-0A7A-43C5-9A2C-9037F0C74FBB}" type="sibTrans" cxnId="{36EBD03C-E46B-4209-8254-A03334AE74E5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1261996F-560E-485E-A3C6-0E545EB5F2D5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id-ID" dirty="0" smtClean="0">
              <a:solidFill>
                <a:sysClr val="windowText" lastClr="000000"/>
              </a:solidFill>
            </a:rPr>
            <a:t>S</a:t>
          </a:r>
          <a:r>
            <a:rPr lang="en-US" dirty="0" err="1" smtClean="0">
              <a:solidFill>
                <a:sysClr val="windowText" lastClr="000000"/>
              </a:solidFill>
            </a:rPr>
            <a:t>uatu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keadaan</a:t>
          </a:r>
          <a:r>
            <a:rPr lang="en-US" dirty="0" smtClean="0">
              <a:solidFill>
                <a:sysClr val="windowText" lastClr="000000"/>
              </a:solidFill>
            </a:rPr>
            <a:t> yang </a:t>
          </a:r>
          <a:r>
            <a:rPr lang="en-US" dirty="0" err="1" smtClean="0">
              <a:solidFill>
                <a:sysClr val="windowText" lastClr="000000"/>
              </a:solidFill>
            </a:rPr>
            <a:t>memungkinkan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atau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dapat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menimbulkan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kecelakaan</a:t>
          </a:r>
          <a:r>
            <a:rPr lang="id-ID" dirty="0" smtClean="0">
              <a:solidFill>
                <a:sysClr val="windowText" lastClr="000000"/>
              </a:solidFill>
            </a:rPr>
            <a:t>,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kerugian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berupa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cedera</a:t>
          </a:r>
          <a:r>
            <a:rPr lang="en-US" dirty="0" smtClean="0">
              <a:solidFill>
                <a:sysClr val="windowText" lastClr="000000"/>
              </a:solidFill>
            </a:rPr>
            <a:t>, </a:t>
          </a:r>
          <a:r>
            <a:rPr lang="en-US" dirty="0" err="1" smtClean="0">
              <a:solidFill>
                <a:sysClr val="windowText" lastClr="000000"/>
              </a:solidFill>
            </a:rPr>
            <a:t>penyakit</a:t>
          </a:r>
          <a:r>
            <a:rPr lang="en-US" dirty="0" smtClean="0">
              <a:solidFill>
                <a:sysClr val="windowText" lastClr="000000"/>
              </a:solidFill>
            </a:rPr>
            <a:t>, </a:t>
          </a:r>
          <a:r>
            <a:rPr lang="en-US" dirty="0" err="1" smtClean="0">
              <a:solidFill>
                <a:sysClr val="windowText" lastClr="000000"/>
              </a:solidFill>
            </a:rPr>
            <a:t>kerusakan</a:t>
          </a:r>
          <a:r>
            <a:rPr lang="id-ID" dirty="0" smtClean="0">
              <a:solidFill>
                <a:sysClr val="windowText" lastClr="000000"/>
              </a:solidFill>
            </a:rPr>
            <a:t>,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atau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kemampuan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melaksanakan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fungsi</a:t>
          </a:r>
          <a:r>
            <a:rPr lang="en-US" dirty="0" smtClean="0">
              <a:solidFill>
                <a:sysClr val="windowText" lastClr="000000"/>
              </a:solidFill>
            </a:rPr>
            <a:t> yang </a:t>
          </a:r>
          <a:r>
            <a:rPr lang="en-US" dirty="0" err="1" smtClean="0">
              <a:solidFill>
                <a:sysClr val="windowText" lastClr="000000"/>
              </a:solidFill>
            </a:rPr>
            <a:t>telah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ditetapkan</a:t>
          </a:r>
          <a:r>
            <a:rPr lang="en-US" dirty="0" smtClean="0">
              <a:solidFill>
                <a:sysClr val="windowText" lastClr="000000"/>
              </a:solidFill>
            </a:rPr>
            <a:t>.</a:t>
          </a:r>
        </a:p>
      </dgm:t>
    </dgm:pt>
    <dgm:pt modelId="{F4A53DE8-9FC3-432B-91B1-BD96688C22ED}" type="parTrans" cxnId="{2791014A-3C31-4920-98DA-891D31338C74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84CDFBC5-72C8-484E-855C-18515B56051F}" type="sibTrans" cxnId="{2791014A-3C31-4920-98DA-891D31338C74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8B419326-5886-4F4A-9A71-483D6C477187}">
      <dgm:prSet/>
      <dgm:spPr>
        <a:solidFill>
          <a:srgbClr val="F79646"/>
        </a:solidFill>
      </dgm:spPr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b="1" dirty="0" smtClean="0">
              <a:solidFill>
                <a:sysClr val="windowText" lastClr="000000"/>
              </a:solidFill>
            </a:rPr>
            <a:t>Tingkat </a:t>
          </a:r>
          <a:r>
            <a:rPr lang="id-ID" b="1" dirty="0" smtClean="0">
              <a:solidFill>
                <a:sysClr val="windowText" lastClr="000000"/>
              </a:solidFill>
            </a:rPr>
            <a:t>B</a:t>
          </a:r>
          <a:r>
            <a:rPr lang="en-US" b="1" dirty="0" err="1" smtClean="0">
              <a:solidFill>
                <a:sysClr val="windowText" lastClr="000000"/>
              </a:solidFill>
            </a:rPr>
            <a:t>ahaya</a:t>
          </a:r>
          <a:r>
            <a:rPr lang="en-US" b="1" dirty="0" smtClean="0">
              <a:solidFill>
                <a:sysClr val="windowText" lastClr="000000"/>
              </a:solidFill>
            </a:rPr>
            <a:t> (</a:t>
          </a:r>
          <a:r>
            <a:rPr lang="en-US" b="1" i="1" dirty="0" smtClean="0">
              <a:solidFill>
                <a:sysClr val="windowText" lastClr="000000"/>
              </a:solidFill>
            </a:rPr>
            <a:t>Danger</a:t>
          </a:r>
          <a:r>
            <a:rPr lang="en-US" b="1" dirty="0" smtClean="0">
              <a:solidFill>
                <a:sysClr val="windowText" lastClr="000000"/>
              </a:solidFill>
            </a:rPr>
            <a:t>)</a:t>
          </a:r>
          <a:endParaRPr lang="en-US" dirty="0" smtClean="0">
            <a:solidFill>
              <a:sysClr val="windowText" lastClr="000000"/>
            </a:solidFill>
          </a:endParaRPr>
        </a:p>
      </dgm:t>
    </dgm:pt>
    <dgm:pt modelId="{5CA131ED-52CE-416B-8674-04E671257583}" type="parTrans" cxnId="{631D86A7-C46A-4C68-B2B4-A63680E518A9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512643F1-75C8-4CEB-885D-48B7C5B08636}" type="sibTrans" cxnId="{631D86A7-C46A-4C68-B2B4-A63680E518A9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EAB6E533-DA22-4B1D-A411-31C2CB0BAA75}">
      <dgm:prSet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id-ID" dirty="0" smtClean="0">
              <a:solidFill>
                <a:sysClr val="windowText" lastClr="000000"/>
              </a:solidFill>
            </a:rPr>
            <a:t>M</a:t>
          </a:r>
          <a:r>
            <a:rPr lang="en-US" dirty="0" err="1" smtClean="0">
              <a:solidFill>
                <a:sysClr val="windowText" lastClr="000000"/>
              </a:solidFill>
            </a:rPr>
            <a:t>erupakan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ungkapan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dengan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potensi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bahaya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secara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relatif</a:t>
          </a:r>
          <a:r>
            <a:rPr lang="en-US" dirty="0" smtClean="0">
              <a:solidFill>
                <a:sysClr val="windowText" lastClr="000000"/>
              </a:solidFill>
            </a:rPr>
            <a:t>, </a:t>
          </a:r>
          <a:r>
            <a:rPr lang="en-US" dirty="0" err="1" smtClean="0">
              <a:solidFill>
                <a:sysClr val="windowText" lastClr="000000"/>
              </a:solidFill>
            </a:rPr>
            <a:t>kondisi</a:t>
          </a:r>
          <a:r>
            <a:rPr lang="en-US" dirty="0" smtClean="0">
              <a:solidFill>
                <a:sysClr val="windowText" lastClr="000000"/>
              </a:solidFill>
            </a:rPr>
            <a:t> yang </a:t>
          </a:r>
          <a:r>
            <a:rPr lang="en-US" dirty="0" err="1" smtClean="0">
              <a:solidFill>
                <a:sysClr val="windowText" lastClr="000000"/>
              </a:solidFill>
            </a:rPr>
            <a:t>berbahaya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mungkin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saja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ada</a:t>
          </a:r>
          <a:r>
            <a:rPr lang="en-US" dirty="0" smtClean="0">
              <a:solidFill>
                <a:sysClr val="windowText" lastClr="000000"/>
              </a:solidFill>
            </a:rPr>
            <a:t>, </a:t>
          </a:r>
          <a:r>
            <a:rPr lang="en-US" dirty="0" err="1" smtClean="0">
              <a:solidFill>
                <a:sysClr val="windowText" lastClr="000000"/>
              </a:solidFill>
            </a:rPr>
            <a:t>akan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tetapi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dapat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menjadi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tidak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begitu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berbahaya</a:t>
          </a:r>
          <a:r>
            <a:rPr lang="en-US" dirty="0" smtClean="0">
              <a:solidFill>
                <a:sysClr val="windowText" lastClr="000000"/>
              </a:solidFill>
            </a:rPr>
            <a:t>, </a:t>
          </a:r>
          <a:r>
            <a:rPr lang="en-US" dirty="0" err="1" smtClean="0">
              <a:solidFill>
                <a:sysClr val="windowText" lastClr="000000"/>
              </a:solidFill>
            </a:rPr>
            <a:t>karena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telah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dilakukan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beberapa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tindakan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pencegahan</a:t>
          </a:r>
          <a:r>
            <a:rPr lang="en-US" dirty="0" smtClean="0">
              <a:solidFill>
                <a:sysClr val="windowText" lastClr="000000"/>
              </a:solidFill>
            </a:rPr>
            <a:t>.</a:t>
          </a:r>
        </a:p>
      </dgm:t>
    </dgm:pt>
    <dgm:pt modelId="{E8E07F54-BA55-4CE1-95FD-53E18654ECCF}" type="parTrans" cxnId="{A5185B90-A550-43BD-BF06-176E3A206A02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AC69A929-3C13-4B6E-A679-CAC9A4E5CF3F}" type="sibTrans" cxnId="{A5185B90-A550-43BD-BF06-176E3A206A02}">
      <dgm:prSet/>
      <dgm:spPr/>
      <dgm:t>
        <a:bodyPr/>
        <a:lstStyle/>
        <a:p>
          <a:endParaRPr lang="id-ID">
            <a:solidFill>
              <a:sysClr val="windowText" lastClr="000000"/>
            </a:solidFill>
          </a:endParaRPr>
        </a:p>
      </dgm:t>
    </dgm:pt>
    <dgm:pt modelId="{371D0392-2B2B-4040-8226-0EE937D61260}" type="pres">
      <dgm:prSet presAssocID="{F089F2F5-9D8E-4BAC-A778-47948482FF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8BB4B42-F1E5-445C-8246-B2BF8D2E6679}" type="pres">
      <dgm:prSet presAssocID="{3030A412-7F02-4E54-A341-226E31DE46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7B229C-09B1-4BD0-A324-13D994C6005C}" type="pres">
      <dgm:prSet presAssocID="{3030A412-7F02-4E54-A341-226E31DE464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3555CB-A147-4DB4-A29F-E307663B370F}" type="pres">
      <dgm:prSet presAssocID="{8B419326-5886-4F4A-9A71-483D6C4771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E9F6EC-CCA3-4DD2-8180-ECC095CDD838}" type="pres">
      <dgm:prSet presAssocID="{8B419326-5886-4F4A-9A71-483D6C47718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6EBD03C-E46B-4209-8254-A03334AE74E5}" srcId="{F089F2F5-9D8E-4BAC-A778-47948482FF0B}" destId="{3030A412-7F02-4E54-A341-226E31DE4640}" srcOrd="0" destOrd="0" parTransId="{50C6DE44-A9E3-476A-89D0-FC6803982F5E}" sibTransId="{87842A40-0A7A-43C5-9A2C-9037F0C74FBB}"/>
    <dgm:cxn modelId="{2791014A-3C31-4920-98DA-891D31338C74}" srcId="{3030A412-7F02-4E54-A341-226E31DE4640}" destId="{1261996F-560E-485E-A3C6-0E545EB5F2D5}" srcOrd="0" destOrd="0" parTransId="{F4A53DE8-9FC3-432B-91B1-BD96688C22ED}" sibTransId="{84CDFBC5-72C8-484E-855C-18515B56051F}"/>
    <dgm:cxn modelId="{99503D4C-8058-4B8D-9E00-67168446DCAA}" type="presOf" srcId="{F089F2F5-9D8E-4BAC-A778-47948482FF0B}" destId="{371D0392-2B2B-4040-8226-0EE937D61260}" srcOrd="0" destOrd="0" presId="urn:microsoft.com/office/officeart/2005/8/layout/vList2"/>
    <dgm:cxn modelId="{829530AB-ECBB-43E2-B799-982B03F883AB}" type="presOf" srcId="{EAB6E533-DA22-4B1D-A411-31C2CB0BAA75}" destId="{EAE9F6EC-CCA3-4DD2-8180-ECC095CDD838}" srcOrd="0" destOrd="0" presId="urn:microsoft.com/office/officeart/2005/8/layout/vList2"/>
    <dgm:cxn modelId="{A5185B90-A550-43BD-BF06-176E3A206A02}" srcId="{8B419326-5886-4F4A-9A71-483D6C477187}" destId="{EAB6E533-DA22-4B1D-A411-31C2CB0BAA75}" srcOrd="0" destOrd="0" parTransId="{E8E07F54-BA55-4CE1-95FD-53E18654ECCF}" sibTransId="{AC69A929-3C13-4B6E-A679-CAC9A4E5CF3F}"/>
    <dgm:cxn modelId="{2F4B4617-F182-41B4-A9D6-741911D45CEA}" type="presOf" srcId="{3030A412-7F02-4E54-A341-226E31DE4640}" destId="{68BB4B42-F1E5-445C-8246-B2BF8D2E6679}" srcOrd="0" destOrd="0" presId="urn:microsoft.com/office/officeart/2005/8/layout/vList2"/>
    <dgm:cxn modelId="{DA5B1B4D-4AA8-4D3E-86FD-0941BF37F240}" type="presOf" srcId="{8B419326-5886-4F4A-9A71-483D6C477187}" destId="{FA3555CB-A147-4DB4-A29F-E307663B370F}" srcOrd="0" destOrd="0" presId="urn:microsoft.com/office/officeart/2005/8/layout/vList2"/>
    <dgm:cxn modelId="{631D86A7-C46A-4C68-B2B4-A63680E518A9}" srcId="{F089F2F5-9D8E-4BAC-A778-47948482FF0B}" destId="{8B419326-5886-4F4A-9A71-483D6C477187}" srcOrd="1" destOrd="0" parTransId="{5CA131ED-52CE-416B-8674-04E671257583}" sibTransId="{512643F1-75C8-4CEB-885D-48B7C5B08636}"/>
    <dgm:cxn modelId="{4FF18FB9-EF37-47FC-8F0F-B1CE7BF8A5BC}" type="presOf" srcId="{1261996F-560E-485E-A3C6-0E545EB5F2D5}" destId="{497B229C-09B1-4BD0-A324-13D994C6005C}" srcOrd="0" destOrd="0" presId="urn:microsoft.com/office/officeart/2005/8/layout/vList2"/>
    <dgm:cxn modelId="{23E4E369-D8ED-4590-88BB-AC16A7B0DC24}" type="presParOf" srcId="{371D0392-2B2B-4040-8226-0EE937D61260}" destId="{68BB4B42-F1E5-445C-8246-B2BF8D2E6679}" srcOrd="0" destOrd="0" presId="urn:microsoft.com/office/officeart/2005/8/layout/vList2"/>
    <dgm:cxn modelId="{E64CA73F-0779-4601-8A6E-9B71E0EC7779}" type="presParOf" srcId="{371D0392-2B2B-4040-8226-0EE937D61260}" destId="{497B229C-09B1-4BD0-A324-13D994C6005C}" srcOrd="1" destOrd="0" presId="urn:microsoft.com/office/officeart/2005/8/layout/vList2"/>
    <dgm:cxn modelId="{575DBB95-82EF-4E1E-B6FC-C16C7EBBB3DC}" type="presParOf" srcId="{371D0392-2B2B-4040-8226-0EE937D61260}" destId="{FA3555CB-A147-4DB4-A29F-E307663B370F}" srcOrd="2" destOrd="0" presId="urn:microsoft.com/office/officeart/2005/8/layout/vList2"/>
    <dgm:cxn modelId="{45D6B8E3-2293-4606-A05F-865081EE0EE3}" type="presParOf" srcId="{371D0392-2B2B-4040-8226-0EE937D61260}" destId="{EAE9F6EC-CCA3-4DD2-8180-ECC095CDD83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FE19EB-E7A6-40B8-8580-1F84E3FB09DE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0DBED05-C83F-42DC-974A-3D52BD6F15E8}">
      <dgm:prSet phldrT="[Text]" custT="1"/>
      <dgm:spPr/>
      <dgm:t>
        <a:bodyPr/>
        <a:lstStyle/>
        <a:p>
          <a:r>
            <a:rPr lang="id-ID" sz="3200" dirty="0" smtClean="0">
              <a:solidFill>
                <a:sysClr val="windowText" lastClr="000000"/>
              </a:solidFill>
            </a:rPr>
            <a:t>T</a:t>
          </a:r>
          <a:r>
            <a:rPr lang="sv-SE" sz="3200" dirty="0" smtClean="0">
              <a:solidFill>
                <a:sysClr val="windowText" lastClr="000000"/>
              </a:solidFill>
            </a:rPr>
            <a:t>ujuan</a:t>
          </a:r>
          <a:endParaRPr lang="id-ID" sz="3200" dirty="0">
            <a:solidFill>
              <a:sysClr val="windowText" lastClr="000000"/>
            </a:solidFill>
          </a:endParaRPr>
        </a:p>
      </dgm:t>
    </dgm:pt>
    <dgm:pt modelId="{0EF491D0-6408-4E0B-AFAB-9A2FDA466929}" type="parTrans" cxnId="{119E564D-EED2-4009-A1C5-AE6BC9CD36BA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B1EA916F-E4BA-45B8-9EA0-633208A9721E}" type="sibTrans" cxnId="{119E564D-EED2-4009-A1C5-AE6BC9CD36BA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B50D4166-A57E-48DE-B787-046B1304DE57}">
      <dgm:prSet custT="1"/>
      <dgm:spPr/>
      <dgm:t>
        <a:bodyPr/>
        <a:lstStyle/>
        <a:p>
          <a:r>
            <a:rPr lang="id-ID" sz="3200" dirty="0" smtClean="0">
              <a:solidFill>
                <a:sysClr val="windowText" lastClr="000000"/>
              </a:solidFill>
            </a:rPr>
            <a:t>Fungsi</a:t>
          </a:r>
          <a:endParaRPr lang="sv-SE" sz="3200" dirty="0">
            <a:solidFill>
              <a:sysClr val="windowText" lastClr="000000"/>
            </a:solidFill>
          </a:endParaRPr>
        </a:p>
      </dgm:t>
    </dgm:pt>
    <dgm:pt modelId="{D5E05E00-3DBC-42B0-8D78-FEF7716FF2D5}" type="parTrans" cxnId="{8115BA8E-83D0-4665-86E8-0D880C57B9D1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E9E75E9B-97C7-4523-82A1-4F3A102954F0}" type="sibTrans" cxnId="{8115BA8E-83D0-4665-86E8-0D880C57B9D1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B256A79C-7FE9-4630-A69A-6DE8047ED04B}">
      <dgm:prSet phldrT="[Text]" custT="1"/>
      <dgm:spPr/>
      <dgm:t>
        <a:bodyPr/>
        <a:lstStyle/>
        <a:p>
          <a:pPr algn="just"/>
          <a:r>
            <a:rPr lang="id-ID" sz="2400" dirty="0" smtClean="0">
              <a:solidFill>
                <a:sysClr val="windowText" lastClr="000000"/>
              </a:solidFill>
            </a:rPr>
            <a:t>Untuk </a:t>
          </a:r>
          <a:r>
            <a:rPr lang="sv-SE" sz="2400" dirty="0" smtClean="0">
              <a:solidFill>
                <a:sysClr val="windowText" lastClr="000000"/>
              </a:solidFill>
            </a:rPr>
            <a:t>membagi suatu kegiatan besar menjadi kegiatan-kegiatan yang lebih kecil. </a:t>
          </a:r>
          <a:endParaRPr lang="id-ID" sz="2400" dirty="0">
            <a:solidFill>
              <a:sysClr val="windowText" lastClr="000000"/>
            </a:solidFill>
          </a:endParaRPr>
        </a:p>
      </dgm:t>
    </dgm:pt>
    <dgm:pt modelId="{A41E9B62-68AD-44BB-84F6-29A14044E518}" type="parTrans" cxnId="{D8FB8F97-A89F-4249-914D-777CB3ADD151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3EE8195F-800D-43FA-9675-C3A8A3C73D98}" type="sibTrans" cxnId="{D8FB8F97-A89F-4249-914D-777CB3ADD151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FEFB8979-FD92-4065-91C0-7FA147BE378A}">
      <dgm:prSet custT="1"/>
      <dgm:spPr/>
      <dgm:t>
        <a:bodyPr/>
        <a:lstStyle/>
        <a:p>
          <a:pPr algn="just"/>
          <a:r>
            <a:rPr lang="id-ID" sz="2400" dirty="0" smtClean="0">
              <a:solidFill>
                <a:sysClr val="windowText" lastClr="000000"/>
              </a:solidFill>
            </a:rPr>
            <a:t>M</a:t>
          </a:r>
          <a:r>
            <a:rPr lang="sv-SE" sz="2400" dirty="0" smtClean="0">
              <a:solidFill>
                <a:sysClr val="windowText" lastClr="000000"/>
              </a:solidFill>
            </a:rPr>
            <a:t>empermudah dalam melakukan pengawasan dan menentukan </a:t>
          </a:r>
          <a:r>
            <a:rPr lang="id-ID" sz="2400" dirty="0" smtClean="0">
              <a:solidFill>
                <a:sysClr val="windowText" lastClr="000000"/>
              </a:solidFill>
            </a:rPr>
            <a:t>SDM </a:t>
          </a:r>
          <a:r>
            <a:rPr lang="sv-SE" sz="2400" dirty="0" smtClean="0">
              <a:solidFill>
                <a:sysClr val="windowText" lastClr="000000"/>
              </a:solidFill>
            </a:rPr>
            <a:t>yang dibutuhkan</a:t>
          </a:r>
          <a:r>
            <a:rPr lang="id-ID" sz="2400" dirty="0" smtClean="0">
              <a:solidFill>
                <a:sysClr val="windowText" lastClr="000000"/>
              </a:solidFill>
            </a:rPr>
            <a:t>.</a:t>
          </a:r>
          <a:endParaRPr lang="sv-SE" sz="2400" dirty="0">
            <a:solidFill>
              <a:sysClr val="windowText" lastClr="000000"/>
            </a:solidFill>
          </a:endParaRPr>
        </a:p>
      </dgm:t>
    </dgm:pt>
    <dgm:pt modelId="{CB8DCE74-6088-4164-BE80-E349ED9D7442}" type="parTrans" cxnId="{88A2E5F2-C360-4388-A9AF-A8510205BF93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3277579C-462A-47A8-B65D-181F6F06FA77}" type="sibTrans" cxnId="{88A2E5F2-C360-4388-A9AF-A8510205BF93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C2AD0EA9-3D81-4CAB-A5F7-D98049AFCDF5}">
      <dgm:prSet custT="1"/>
      <dgm:spPr/>
      <dgm:t>
        <a:bodyPr/>
        <a:lstStyle/>
        <a:p>
          <a:r>
            <a:rPr lang="id-ID" sz="3200" dirty="0" smtClean="0">
              <a:solidFill>
                <a:sysClr val="windowText" lastClr="000000"/>
              </a:solidFill>
            </a:rPr>
            <a:t>C</a:t>
          </a:r>
          <a:r>
            <a:rPr lang="sv-SE" sz="3200" dirty="0" smtClean="0">
              <a:solidFill>
                <a:sysClr val="windowText" lastClr="000000"/>
              </a:solidFill>
            </a:rPr>
            <a:t>ara</a:t>
          </a:r>
          <a:endParaRPr lang="en-US" sz="3200" dirty="0">
            <a:solidFill>
              <a:sysClr val="windowText" lastClr="000000"/>
            </a:solidFill>
          </a:endParaRPr>
        </a:p>
      </dgm:t>
    </dgm:pt>
    <dgm:pt modelId="{169B1275-E43F-4224-BBD0-82522B0CD1A7}" type="sibTrans" cxnId="{AC320E43-C804-41C6-AAF9-ED0DD8E1DAE4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EA6B062A-E9EF-463A-9BE3-9F6A2CA2C899}" type="parTrans" cxnId="{AC320E43-C804-41C6-AAF9-ED0DD8E1DAE4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276036BB-1393-4920-86D6-F3FC4B927179}">
      <dgm:prSet custT="1"/>
      <dgm:spPr/>
      <dgm:t>
        <a:bodyPr/>
        <a:lstStyle/>
        <a:p>
          <a:pPr algn="just"/>
          <a:r>
            <a:rPr lang="id-ID" sz="2400" dirty="0" smtClean="0">
              <a:solidFill>
                <a:sysClr val="windowText" lastClr="000000"/>
              </a:solidFill>
            </a:rPr>
            <a:t>Dengan </a:t>
          </a:r>
          <a:r>
            <a:rPr lang="sv-SE" sz="2400" dirty="0" smtClean="0">
              <a:solidFill>
                <a:sysClr val="windowText" lastClr="000000"/>
              </a:solidFill>
            </a:rPr>
            <a:t>menentukan tugas</a:t>
          </a:r>
          <a:r>
            <a:rPr lang="id-ID" sz="2400" dirty="0" smtClean="0">
              <a:solidFill>
                <a:sysClr val="windowText" lastClr="000000"/>
              </a:solidFill>
            </a:rPr>
            <a:t>, wewenang, dan tanggung jawab yang jelas.</a:t>
          </a:r>
          <a:endParaRPr lang="en-US" sz="2400" dirty="0">
            <a:solidFill>
              <a:sysClr val="windowText" lastClr="000000"/>
            </a:solidFill>
          </a:endParaRPr>
        </a:p>
      </dgm:t>
    </dgm:pt>
    <dgm:pt modelId="{AA46795C-DCF9-4FA7-993D-19625C6B048C}" type="parTrans" cxnId="{A562E3E1-95A5-4E9D-A1E1-61BC29BDAE38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75D9420D-C560-473C-949F-46080F0348D0}" type="sibTrans" cxnId="{A562E3E1-95A5-4E9D-A1E1-61BC29BDAE38}">
      <dgm:prSet/>
      <dgm:spPr/>
      <dgm:t>
        <a:bodyPr/>
        <a:lstStyle/>
        <a:p>
          <a:endParaRPr lang="id-ID" sz="2400">
            <a:solidFill>
              <a:sysClr val="windowText" lastClr="000000"/>
            </a:solidFill>
          </a:endParaRPr>
        </a:p>
      </dgm:t>
    </dgm:pt>
    <dgm:pt modelId="{C44379A8-D2FB-421D-A49F-72672430EB01}" type="pres">
      <dgm:prSet presAssocID="{F3FE19EB-E7A6-40B8-8580-1F84E3FB09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6DA003-FA4A-4194-BD47-9741D1465859}" type="pres">
      <dgm:prSet presAssocID="{20DBED05-C83F-42DC-974A-3D52BD6F15E8}" presName="linNode" presStyleCnt="0"/>
      <dgm:spPr/>
      <dgm:t>
        <a:bodyPr/>
        <a:lstStyle/>
        <a:p>
          <a:endParaRPr lang="en-US"/>
        </a:p>
      </dgm:t>
    </dgm:pt>
    <dgm:pt modelId="{9D6980F7-D1E3-4D8E-B0C2-C197613074F9}" type="pres">
      <dgm:prSet presAssocID="{20DBED05-C83F-42DC-974A-3D52BD6F15E8}" presName="parentText" presStyleLbl="node1" presStyleIdx="0" presStyleCnt="3" custScaleX="609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368D1-9814-4B04-B61D-3A2164C906CB}" type="pres">
      <dgm:prSet presAssocID="{20DBED05-C83F-42DC-974A-3D52BD6F15E8}" presName="descendantText" presStyleLbl="alignAccFollowNode1" presStyleIdx="0" presStyleCnt="3" custScaleX="123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77D1A-C7B2-47E8-80CC-4966138B4782}" type="pres">
      <dgm:prSet presAssocID="{B1EA916F-E4BA-45B8-9EA0-633208A9721E}" presName="sp" presStyleCnt="0"/>
      <dgm:spPr/>
      <dgm:t>
        <a:bodyPr/>
        <a:lstStyle/>
        <a:p>
          <a:endParaRPr lang="en-US"/>
        </a:p>
      </dgm:t>
    </dgm:pt>
    <dgm:pt modelId="{D237F72B-AE4A-4A22-B5C0-F818E493D7C4}" type="pres">
      <dgm:prSet presAssocID="{B50D4166-A57E-48DE-B787-046B1304DE57}" presName="linNode" presStyleCnt="0"/>
      <dgm:spPr/>
      <dgm:t>
        <a:bodyPr/>
        <a:lstStyle/>
        <a:p>
          <a:endParaRPr lang="en-US"/>
        </a:p>
      </dgm:t>
    </dgm:pt>
    <dgm:pt modelId="{5D53601F-034D-4AFD-A51E-7953E6A154BE}" type="pres">
      <dgm:prSet presAssocID="{B50D4166-A57E-48DE-B787-046B1304DE57}" presName="parentText" presStyleLbl="node1" presStyleIdx="1" presStyleCnt="3" custScaleX="609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C1790-594F-47E4-BB2F-34DDB896698C}" type="pres">
      <dgm:prSet presAssocID="{B50D4166-A57E-48DE-B787-046B1304DE57}" presName="descendantText" presStyleLbl="alignAccFollowNode1" presStyleIdx="1" presStyleCnt="3" custScaleX="123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191C4-CAEC-484C-B20A-71AF61E423E8}" type="pres">
      <dgm:prSet presAssocID="{E9E75E9B-97C7-4523-82A1-4F3A102954F0}" presName="sp" presStyleCnt="0"/>
      <dgm:spPr/>
      <dgm:t>
        <a:bodyPr/>
        <a:lstStyle/>
        <a:p>
          <a:endParaRPr lang="en-US"/>
        </a:p>
      </dgm:t>
    </dgm:pt>
    <dgm:pt modelId="{9FB03FEA-C68B-4162-8DC2-35F36D9075B6}" type="pres">
      <dgm:prSet presAssocID="{C2AD0EA9-3D81-4CAB-A5F7-D98049AFCDF5}" presName="linNode" presStyleCnt="0"/>
      <dgm:spPr/>
      <dgm:t>
        <a:bodyPr/>
        <a:lstStyle/>
        <a:p>
          <a:endParaRPr lang="en-US"/>
        </a:p>
      </dgm:t>
    </dgm:pt>
    <dgm:pt modelId="{7183017B-0C5B-4938-8E2E-D47AB04EE167}" type="pres">
      <dgm:prSet presAssocID="{C2AD0EA9-3D81-4CAB-A5F7-D98049AFCDF5}" presName="parentText" presStyleLbl="node1" presStyleIdx="2" presStyleCnt="3" custScaleX="609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A87C5-35DF-4DAB-A9B2-DB77950FE89B}" type="pres">
      <dgm:prSet presAssocID="{C2AD0EA9-3D81-4CAB-A5F7-D98049AFCDF5}" presName="descendantText" presStyleLbl="alignAccFollowNode1" presStyleIdx="2" presStyleCnt="3" custScaleX="123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D9D77-167C-40B5-A72B-594C4D8D3865}" type="presOf" srcId="{20DBED05-C83F-42DC-974A-3D52BD6F15E8}" destId="{9D6980F7-D1E3-4D8E-B0C2-C197613074F9}" srcOrd="0" destOrd="0" presId="urn:microsoft.com/office/officeart/2005/8/layout/vList5"/>
    <dgm:cxn modelId="{76228D74-6F75-499A-BB41-DDAED70EAC22}" type="presOf" srcId="{B256A79C-7FE9-4630-A69A-6DE8047ED04B}" destId="{8A0368D1-9814-4B04-B61D-3A2164C906CB}" srcOrd="0" destOrd="0" presId="urn:microsoft.com/office/officeart/2005/8/layout/vList5"/>
    <dgm:cxn modelId="{D8FB8F97-A89F-4249-914D-777CB3ADD151}" srcId="{20DBED05-C83F-42DC-974A-3D52BD6F15E8}" destId="{B256A79C-7FE9-4630-A69A-6DE8047ED04B}" srcOrd="0" destOrd="0" parTransId="{A41E9B62-68AD-44BB-84F6-29A14044E518}" sibTransId="{3EE8195F-800D-43FA-9675-C3A8A3C73D98}"/>
    <dgm:cxn modelId="{14D5F0BB-B8FF-4044-B059-E2BCC238C04A}" type="presOf" srcId="{FEFB8979-FD92-4065-91C0-7FA147BE378A}" destId="{F6AC1790-594F-47E4-BB2F-34DDB896698C}" srcOrd="0" destOrd="0" presId="urn:microsoft.com/office/officeart/2005/8/layout/vList5"/>
    <dgm:cxn modelId="{B0528FA7-B88A-48F7-98A3-C54109DC3F3E}" type="presOf" srcId="{F3FE19EB-E7A6-40B8-8580-1F84E3FB09DE}" destId="{C44379A8-D2FB-421D-A49F-72672430EB01}" srcOrd="0" destOrd="0" presId="urn:microsoft.com/office/officeart/2005/8/layout/vList5"/>
    <dgm:cxn modelId="{AC320E43-C804-41C6-AAF9-ED0DD8E1DAE4}" srcId="{F3FE19EB-E7A6-40B8-8580-1F84E3FB09DE}" destId="{C2AD0EA9-3D81-4CAB-A5F7-D98049AFCDF5}" srcOrd="2" destOrd="0" parTransId="{EA6B062A-E9EF-463A-9BE3-9F6A2CA2C899}" sibTransId="{169B1275-E43F-4224-BBD0-82522B0CD1A7}"/>
    <dgm:cxn modelId="{44A4B777-7187-4F49-AC4E-13E4E8683A95}" type="presOf" srcId="{276036BB-1393-4920-86D6-F3FC4B927179}" destId="{BE2A87C5-35DF-4DAB-A9B2-DB77950FE89B}" srcOrd="0" destOrd="0" presId="urn:microsoft.com/office/officeart/2005/8/layout/vList5"/>
    <dgm:cxn modelId="{119E564D-EED2-4009-A1C5-AE6BC9CD36BA}" srcId="{F3FE19EB-E7A6-40B8-8580-1F84E3FB09DE}" destId="{20DBED05-C83F-42DC-974A-3D52BD6F15E8}" srcOrd="0" destOrd="0" parTransId="{0EF491D0-6408-4E0B-AFAB-9A2FDA466929}" sibTransId="{B1EA916F-E4BA-45B8-9EA0-633208A9721E}"/>
    <dgm:cxn modelId="{88A2E5F2-C360-4388-A9AF-A8510205BF93}" srcId="{B50D4166-A57E-48DE-B787-046B1304DE57}" destId="{FEFB8979-FD92-4065-91C0-7FA147BE378A}" srcOrd="0" destOrd="0" parTransId="{CB8DCE74-6088-4164-BE80-E349ED9D7442}" sibTransId="{3277579C-462A-47A8-B65D-181F6F06FA77}"/>
    <dgm:cxn modelId="{83E9F35A-6088-44A1-B471-578D8EFAC626}" type="presOf" srcId="{C2AD0EA9-3D81-4CAB-A5F7-D98049AFCDF5}" destId="{7183017B-0C5B-4938-8E2E-D47AB04EE167}" srcOrd="0" destOrd="0" presId="urn:microsoft.com/office/officeart/2005/8/layout/vList5"/>
    <dgm:cxn modelId="{C52584AC-DFD6-45FA-8EDA-80C159138B06}" type="presOf" srcId="{B50D4166-A57E-48DE-B787-046B1304DE57}" destId="{5D53601F-034D-4AFD-A51E-7953E6A154BE}" srcOrd="0" destOrd="0" presId="urn:microsoft.com/office/officeart/2005/8/layout/vList5"/>
    <dgm:cxn modelId="{8115BA8E-83D0-4665-86E8-0D880C57B9D1}" srcId="{F3FE19EB-E7A6-40B8-8580-1F84E3FB09DE}" destId="{B50D4166-A57E-48DE-B787-046B1304DE57}" srcOrd="1" destOrd="0" parTransId="{D5E05E00-3DBC-42B0-8D78-FEF7716FF2D5}" sibTransId="{E9E75E9B-97C7-4523-82A1-4F3A102954F0}"/>
    <dgm:cxn modelId="{A562E3E1-95A5-4E9D-A1E1-61BC29BDAE38}" srcId="{C2AD0EA9-3D81-4CAB-A5F7-D98049AFCDF5}" destId="{276036BB-1393-4920-86D6-F3FC4B927179}" srcOrd="0" destOrd="0" parTransId="{AA46795C-DCF9-4FA7-993D-19625C6B048C}" sibTransId="{75D9420D-C560-473C-949F-46080F0348D0}"/>
    <dgm:cxn modelId="{67E5AF63-0FEC-406F-9AC3-6FE4B2B7A668}" type="presParOf" srcId="{C44379A8-D2FB-421D-A49F-72672430EB01}" destId="{896DA003-FA4A-4194-BD47-9741D1465859}" srcOrd="0" destOrd="0" presId="urn:microsoft.com/office/officeart/2005/8/layout/vList5"/>
    <dgm:cxn modelId="{139202CB-AA9B-44AD-BCBD-AF8DC5C42779}" type="presParOf" srcId="{896DA003-FA4A-4194-BD47-9741D1465859}" destId="{9D6980F7-D1E3-4D8E-B0C2-C197613074F9}" srcOrd="0" destOrd="0" presId="urn:microsoft.com/office/officeart/2005/8/layout/vList5"/>
    <dgm:cxn modelId="{44F6D63B-79E4-487B-8EFE-F45AF081935A}" type="presParOf" srcId="{896DA003-FA4A-4194-BD47-9741D1465859}" destId="{8A0368D1-9814-4B04-B61D-3A2164C906CB}" srcOrd="1" destOrd="0" presId="urn:microsoft.com/office/officeart/2005/8/layout/vList5"/>
    <dgm:cxn modelId="{DE266CB1-9EFF-4BE5-9DE4-5065112579C2}" type="presParOf" srcId="{C44379A8-D2FB-421D-A49F-72672430EB01}" destId="{63F77D1A-C7B2-47E8-80CC-4966138B4782}" srcOrd="1" destOrd="0" presId="urn:microsoft.com/office/officeart/2005/8/layout/vList5"/>
    <dgm:cxn modelId="{1D43EE18-36A2-494F-9DD3-91F97D5DF893}" type="presParOf" srcId="{C44379A8-D2FB-421D-A49F-72672430EB01}" destId="{D237F72B-AE4A-4A22-B5C0-F818E493D7C4}" srcOrd="2" destOrd="0" presId="urn:microsoft.com/office/officeart/2005/8/layout/vList5"/>
    <dgm:cxn modelId="{6B265DE0-167D-411E-B5AD-2BD81A1ED8F7}" type="presParOf" srcId="{D237F72B-AE4A-4A22-B5C0-F818E493D7C4}" destId="{5D53601F-034D-4AFD-A51E-7953E6A154BE}" srcOrd="0" destOrd="0" presId="urn:microsoft.com/office/officeart/2005/8/layout/vList5"/>
    <dgm:cxn modelId="{2CF2A604-866C-42E3-B531-7EB2194744CC}" type="presParOf" srcId="{D237F72B-AE4A-4A22-B5C0-F818E493D7C4}" destId="{F6AC1790-594F-47E4-BB2F-34DDB896698C}" srcOrd="1" destOrd="0" presId="urn:microsoft.com/office/officeart/2005/8/layout/vList5"/>
    <dgm:cxn modelId="{0C09840C-D91A-4142-BEA6-BDC206F7DEE1}" type="presParOf" srcId="{C44379A8-D2FB-421D-A49F-72672430EB01}" destId="{D0D191C4-CAEC-484C-B20A-71AF61E423E8}" srcOrd="3" destOrd="0" presId="urn:microsoft.com/office/officeart/2005/8/layout/vList5"/>
    <dgm:cxn modelId="{C6506EA8-2F57-4E8B-A48B-4224316FD83E}" type="presParOf" srcId="{C44379A8-D2FB-421D-A49F-72672430EB01}" destId="{9FB03FEA-C68B-4162-8DC2-35F36D9075B6}" srcOrd="4" destOrd="0" presId="urn:microsoft.com/office/officeart/2005/8/layout/vList5"/>
    <dgm:cxn modelId="{34398473-7248-498D-817F-BA4DFE2145AA}" type="presParOf" srcId="{9FB03FEA-C68B-4162-8DC2-35F36D9075B6}" destId="{7183017B-0C5B-4938-8E2E-D47AB04EE167}" srcOrd="0" destOrd="0" presId="urn:microsoft.com/office/officeart/2005/8/layout/vList5"/>
    <dgm:cxn modelId="{092B01B6-039B-47A1-84EF-EA153EB9DF69}" type="presParOf" srcId="{9FB03FEA-C68B-4162-8DC2-35F36D9075B6}" destId="{BE2A87C5-35DF-4DAB-A9B2-DB77950FE8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22337B-FC0C-4BE4-8174-9E1232A83739}" type="doc">
      <dgm:prSet loTypeId="urn:microsoft.com/office/officeart/2005/8/layout/arrow2" loCatId="process" qsTypeId="urn:microsoft.com/office/officeart/2005/8/quickstyle/simple2" qsCatId="simple" csTypeId="urn:microsoft.com/office/officeart/2005/8/colors/colorful1#6" csCatId="colorful" phldr="1"/>
      <dgm:spPr/>
    </dgm:pt>
    <dgm:pt modelId="{2FDBECA0-A3D1-4070-B47E-1D9E4D80FBFE}">
      <dgm:prSet phldrT="[Text]" custT="1"/>
      <dgm:spPr/>
      <dgm:t>
        <a:bodyPr lIns="108000"/>
        <a:lstStyle/>
        <a:p>
          <a:r>
            <a:rPr lang="id-ID" sz="2000" b="0" dirty="0" smtClean="0">
              <a:effectLst/>
            </a:rPr>
            <a:t>T</a:t>
          </a:r>
          <a:r>
            <a:rPr lang="sv-SE" sz="2000" b="0" dirty="0" smtClean="0">
              <a:effectLst/>
            </a:rPr>
            <a:t>ugas apa yang harus dikerjakan</a:t>
          </a:r>
          <a:endParaRPr lang="id-ID" sz="2000" b="0" dirty="0">
            <a:effectLst/>
          </a:endParaRPr>
        </a:p>
      </dgm:t>
    </dgm:pt>
    <dgm:pt modelId="{CFD8C28A-DF48-4B0B-B785-73162F573759}" type="parTrans" cxnId="{484C6507-9BD1-4BC5-B9C2-D3AE163A2AF7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CA3A3BDF-9240-49C6-A02A-4EFF439D907E}" type="sibTrans" cxnId="{484C6507-9BD1-4BC5-B9C2-D3AE163A2AF7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0AB9511A-0A07-466C-BB26-CA406D7D5309}">
      <dgm:prSet phldrT="[Text]" custT="1"/>
      <dgm:spPr/>
      <dgm:t>
        <a:bodyPr lIns="0" rIns="108000"/>
        <a:lstStyle/>
        <a:p>
          <a:pPr algn="r"/>
          <a:r>
            <a:rPr lang="id-ID" sz="2000" b="0" smtClean="0">
              <a:effectLst/>
            </a:rPr>
            <a:t>S</a:t>
          </a:r>
          <a:r>
            <a:rPr lang="sv-SE" sz="2000" b="0" smtClean="0">
              <a:effectLst/>
            </a:rPr>
            <a:t>iapa yang harus mengerjakannya</a:t>
          </a:r>
          <a:endParaRPr lang="id-ID" sz="2000" b="0" dirty="0">
            <a:effectLst/>
          </a:endParaRPr>
        </a:p>
      </dgm:t>
    </dgm:pt>
    <dgm:pt modelId="{93B5F116-6098-4B1E-9591-27F178DCAE63}" type="parTrans" cxnId="{78B1686C-7AA9-43CE-B3E5-BAF94B554C7A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E79679CB-FAA5-4123-9A0B-3996546AE877}" type="sibTrans" cxnId="{78B1686C-7AA9-43CE-B3E5-BAF94B554C7A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BCB423CA-A053-4AF1-8397-531007A2B47A}">
      <dgm:prSet phldrT="[Text]" custT="1"/>
      <dgm:spPr/>
      <dgm:t>
        <a:bodyPr/>
        <a:lstStyle/>
        <a:p>
          <a:r>
            <a:rPr lang="id-ID" sz="2000" b="0" smtClean="0">
              <a:effectLst/>
            </a:rPr>
            <a:t>B</a:t>
          </a:r>
          <a:r>
            <a:rPr lang="sv-SE" sz="2000" b="0" smtClean="0">
              <a:effectLst/>
            </a:rPr>
            <a:t>agaimana tugas-tugas tersebut dikelompokkan</a:t>
          </a:r>
          <a:endParaRPr lang="id-ID" sz="2000" b="0" dirty="0">
            <a:effectLst/>
          </a:endParaRPr>
        </a:p>
      </dgm:t>
    </dgm:pt>
    <dgm:pt modelId="{1856FB2E-88DD-4512-900A-3D118CB3C0C7}" type="parTrans" cxnId="{4335374E-927D-4E40-9CE7-1517946B369E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D98E0308-5F83-4246-A9DF-E82E9514B504}" type="sibTrans" cxnId="{4335374E-927D-4E40-9CE7-1517946B369E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6BE00C8E-7880-487B-A03E-47AB216ED77E}">
      <dgm:prSet phldrT="[Text]" custT="1"/>
      <dgm:spPr/>
      <dgm:t>
        <a:bodyPr lIns="0" rIns="144000"/>
        <a:lstStyle/>
        <a:p>
          <a:pPr algn="r"/>
          <a:r>
            <a:rPr lang="id-ID" sz="2000" b="0" smtClean="0">
              <a:effectLst/>
            </a:rPr>
            <a:t>S</a:t>
          </a:r>
          <a:r>
            <a:rPr lang="sv-SE" sz="2000" b="0" smtClean="0">
              <a:effectLst/>
            </a:rPr>
            <a:t>iapa yang bertanggung jawab atas tugas tersebut</a:t>
          </a:r>
          <a:endParaRPr lang="id-ID" sz="2000" b="0" dirty="0">
            <a:effectLst/>
          </a:endParaRPr>
        </a:p>
      </dgm:t>
    </dgm:pt>
    <dgm:pt modelId="{A7B46631-62DE-40F5-BC72-4D77FDB1A33A}" type="parTrans" cxnId="{F5E3D71B-BA5E-4981-964B-23708F0A924C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E3D17CA8-A2F1-4BD4-B5DB-7E98AA97E2C3}" type="sibTrans" cxnId="{F5E3D71B-BA5E-4981-964B-23708F0A924C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37DFE3C4-DEDE-49AA-9373-417B4660BBC8}">
      <dgm:prSet phldrT="[Text]" custT="1"/>
      <dgm:spPr/>
      <dgm:t>
        <a:bodyPr lIns="0" anchor="b"/>
        <a:lstStyle/>
        <a:p>
          <a:pPr algn="ctr"/>
          <a:r>
            <a:rPr lang="id-ID" sz="2000" b="0" smtClean="0">
              <a:effectLst/>
            </a:rPr>
            <a:t>P</a:t>
          </a:r>
          <a:r>
            <a:rPr lang="sv-SE" sz="2000" b="0" smtClean="0">
              <a:effectLst/>
            </a:rPr>
            <a:t>ada tingkatan mana keputusan harus diambil</a:t>
          </a:r>
          <a:endParaRPr lang="id-ID" sz="2000" b="0" dirty="0">
            <a:effectLst/>
          </a:endParaRPr>
        </a:p>
      </dgm:t>
    </dgm:pt>
    <dgm:pt modelId="{FAE25068-E1D0-42C6-B59B-B6422B136F0B}" type="parTrans" cxnId="{51DAFFBD-9DE1-4567-B768-7EED6DA481F2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7925E7C5-9344-4EC3-A994-121AC72730FF}" type="sibTrans" cxnId="{51DAFFBD-9DE1-4567-B768-7EED6DA481F2}">
      <dgm:prSet/>
      <dgm:spPr/>
      <dgm:t>
        <a:bodyPr/>
        <a:lstStyle/>
        <a:p>
          <a:endParaRPr lang="id-ID" sz="2000" b="0">
            <a:effectLst/>
          </a:endParaRPr>
        </a:p>
      </dgm:t>
    </dgm:pt>
    <dgm:pt modelId="{73462E42-7CC6-4F4C-BCBC-603AA8A38BE9}" type="pres">
      <dgm:prSet presAssocID="{D122337B-FC0C-4BE4-8174-9E1232A83739}" presName="arrowDiagram" presStyleCnt="0">
        <dgm:presLayoutVars>
          <dgm:chMax val="5"/>
          <dgm:dir/>
          <dgm:resizeHandles val="exact"/>
        </dgm:presLayoutVars>
      </dgm:prSet>
      <dgm:spPr/>
    </dgm:pt>
    <dgm:pt modelId="{8D0A69EB-2275-4B5F-B31A-C80D46BEE748}" type="pres">
      <dgm:prSet presAssocID="{D122337B-FC0C-4BE4-8174-9E1232A83739}" presName="arrow" presStyleLbl="bgShp" presStyleIdx="0" presStyleCnt="1"/>
      <dgm:spPr/>
    </dgm:pt>
    <dgm:pt modelId="{FB6B9326-2042-4A8C-9458-91840541464A}" type="pres">
      <dgm:prSet presAssocID="{D122337B-FC0C-4BE4-8174-9E1232A83739}" presName="arrowDiagram5" presStyleCnt="0"/>
      <dgm:spPr/>
    </dgm:pt>
    <dgm:pt modelId="{89F4A272-5534-4EF7-9CA4-E32703471F73}" type="pres">
      <dgm:prSet presAssocID="{2FDBECA0-A3D1-4070-B47E-1D9E4D80FBFE}" presName="bullet5a" presStyleLbl="node1" presStyleIdx="0" presStyleCnt="5"/>
      <dgm:spPr/>
    </dgm:pt>
    <dgm:pt modelId="{FD4D76D4-240C-4B0C-9E2A-888EF1F56FE3}" type="pres">
      <dgm:prSet presAssocID="{2FDBECA0-A3D1-4070-B47E-1D9E4D80FBFE}" presName="textBox5a" presStyleLbl="revTx" presStyleIdx="0" presStyleCnt="5" custScaleX="203990" custScaleY="53495" custLinFactNeighborX="53472" custLinFactNeighborY="-2303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FBB7FD-DAAD-4EF0-B9B5-716BF3162684}" type="pres">
      <dgm:prSet presAssocID="{0AB9511A-0A07-466C-BB26-CA406D7D5309}" presName="bullet5b" presStyleLbl="node1" presStyleIdx="1" presStyleCnt="5"/>
      <dgm:spPr/>
    </dgm:pt>
    <dgm:pt modelId="{632E7B2E-9763-4FC7-BF38-C09F22E37CE7}" type="pres">
      <dgm:prSet presAssocID="{0AB9511A-0A07-466C-BB26-CA406D7D5309}" presName="textBox5b" presStyleLbl="revTx" presStyleIdx="1" presStyleCnt="5" custScaleX="188730" custScaleY="33410" custLinFactX="-25548" custLinFactNeighborX="-100000" custLinFactNeighborY="-765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60A670-CFF0-4A1E-B375-BC265D7B40DA}" type="pres">
      <dgm:prSet presAssocID="{BCB423CA-A053-4AF1-8397-531007A2B47A}" presName="bullet5c" presStyleLbl="node1" presStyleIdx="2" presStyleCnt="5"/>
      <dgm:spPr/>
    </dgm:pt>
    <dgm:pt modelId="{78585D39-DEF8-410B-81CD-4BB29E7A748D}" type="pres">
      <dgm:prSet presAssocID="{BCB423CA-A053-4AF1-8397-531007A2B47A}" presName="textBox5c" presStyleLbl="revTx" presStyleIdx="2" presStyleCnt="5" custScaleX="160588" custScaleY="65182" custLinFactNeighborX="29972" custLinFactNeighborY="-1703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F283D2-6497-4768-BB39-56BC22880F4A}" type="pres">
      <dgm:prSet presAssocID="{6BE00C8E-7880-487B-A03E-47AB216ED77E}" presName="bullet5d" presStyleLbl="node1" presStyleIdx="3" presStyleCnt="5" custLinFactNeighborX="77288" custLinFactNeighborY="-33366"/>
      <dgm:spPr/>
    </dgm:pt>
    <dgm:pt modelId="{CBD3BAEC-5EBA-4B5B-9AE8-347B2CA69923}" type="pres">
      <dgm:prSet presAssocID="{6BE00C8E-7880-487B-A03E-47AB216ED77E}" presName="textBox5d" presStyleLbl="revTx" presStyleIdx="3" presStyleCnt="5" custScaleX="195661" custScaleY="35685" custLinFactX="-25867" custLinFactNeighborX="-100000" custLinFactNeighborY="-765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EF1ECF-674F-4BBD-A071-9E80946A5892}" type="pres">
      <dgm:prSet presAssocID="{37DFE3C4-DEDE-49AA-9373-417B4660BBC8}" presName="bullet5e" presStyleLbl="node1" presStyleIdx="4" presStyleCnt="5" custLinFactNeighborX="76001" custLinFactNeighborY="-12666"/>
      <dgm:spPr/>
    </dgm:pt>
    <dgm:pt modelId="{5FACFC35-FF3A-480B-AB81-F27A6B4D372C}" type="pres">
      <dgm:prSet presAssocID="{37DFE3C4-DEDE-49AA-9373-417B4660BBC8}" presName="textBox5e" presStyleLbl="revTx" presStyleIdx="4" presStyleCnt="5" custScaleY="65854" custLinFactNeighborX="-20287" custLinFactNeighborY="-200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E2D01B7-90A5-40A3-98E8-B9F567F40EA0}" type="presOf" srcId="{2FDBECA0-A3D1-4070-B47E-1D9E4D80FBFE}" destId="{FD4D76D4-240C-4B0C-9E2A-888EF1F56FE3}" srcOrd="0" destOrd="0" presId="urn:microsoft.com/office/officeart/2005/8/layout/arrow2"/>
    <dgm:cxn modelId="{4D849686-F76D-419B-923F-8ACA86152A69}" type="presOf" srcId="{6BE00C8E-7880-487B-A03E-47AB216ED77E}" destId="{CBD3BAEC-5EBA-4B5B-9AE8-347B2CA69923}" srcOrd="0" destOrd="0" presId="urn:microsoft.com/office/officeart/2005/8/layout/arrow2"/>
    <dgm:cxn modelId="{484C6507-9BD1-4BC5-B9C2-D3AE163A2AF7}" srcId="{D122337B-FC0C-4BE4-8174-9E1232A83739}" destId="{2FDBECA0-A3D1-4070-B47E-1D9E4D80FBFE}" srcOrd="0" destOrd="0" parTransId="{CFD8C28A-DF48-4B0B-B785-73162F573759}" sibTransId="{CA3A3BDF-9240-49C6-A02A-4EFF439D907E}"/>
    <dgm:cxn modelId="{F5E3D71B-BA5E-4981-964B-23708F0A924C}" srcId="{D122337B-FC0C-4BE4-8174-9E1232A83739}" destId="{6BE00C8E-7880-487B-A03E-47AB216ED77E}" srcOrd="3" destOrd="0" parTransId="{A7B46631-62DE-40F5-BC72-4D77FDB1A33A}" sibTransId="{E3D17CA8-A2F1-4BD4-B5DB-7E98AA97E2C3}"/>
    <dgm:cxn modelId="{427B860C-CB9D-42A4-AF80-FC204B1A4C6E}" type="presOf" srcId="{0AB9511A-0A07-466C-BB26-CA406D7D5309}" destId="{632E7B2E-9763-4FC7-BF38-C09F22E37CE7}" srcOrd="0" destOrd="0" presId="urn:microsoft.com/office/officeart/2005/8/layout/arrow2"/>
    <dgm:cxn modelId="{7AEEAEAB-6126-4135-9370-5CFE58D4BC0B}" type="presOf" srcId="{BCB423CA-A053-4AF1-8397-531007A2B47A}" destId="{78585D39-DEF8-410B-81CD-4BB29E7A748D}" srcOrd="0" destOrd="0" presId="urn:microsoft.com/office/officeart/2005/8/layout/arrow2"/>
    <dgm:cxn modelId="{D442B3DD-B802-48B0-912C-94CEAF812AB5}" type="presOf" srcId="{D122337B-FC0C-4BE4-8174-9E1232A83739}" destId="{73462E42-7CC6-4F4C-BCBC-603AA8A38BE9}" srcOrd="0" destOrd="0" presId="urn:microsoft.com/office/officeart/2005/8/layout/arrow2"/>
    <dgm:cxn modelId="{1B90BF88-BF22-40DB-8DFB-9D90644C75A4}" type="presOf" srcId="{37DFE3C4-DEDE-49AA-9373-417B4660BBC8}" destId="{5FACFC35-FF3A-480B-AB81-F27A6B4D372C}" srcOrd="0" destOrd="0" presId="urn:microsoft.com/office/officeart/2005/8/layout/arrow2"/>
    <dgm:cxn modelId="{4335374E-927D-4E40-9CE7-1517946B369E}" srcId="{D122337B-FC0C-4BE4-8174-9E1232A83739}" destId="{BCB423CA-A053-4AF1-8397-531007A2B47A}" srcOrd="2" destOrd="0" parTransId="{1856FB2E-88DD-4512-900A-3D118CB3C0C7}" sibTransId="{D98E0308-5F83-4246-A9DF-E82E9514B504}"/>
    <dgm:cxn modelId="{51DAFFBD-9DE1-4567-B768-7EED6DA481F2}" srcId="{D122337B-FC0C-4BE4-8174-9E1232A83739}" destId="{37DFE3C4-DEDE-49AA-9373-417B4660BBC8}" srcOrd="4" destOrd="0" parTransId="{FAE25068-E1D0-42C6-B59B-B6422B136F0B}" sibTransId="{7925E7C5-9344-4EC3-A994-121AC72730FF}"/>
    <dgm:cxn modelId="{78B1686C-7AA9-43CE-B3E5-BAF94B554C7A}" srcId="{D122337B-FC0C-4BE4-8174-9E1232A83739}" destId="{0AB9511A-0A07-466C-BB26-CA406D7D5309}" srcOrd="1" destOrd="0" parTransId="{93B5F116-6098-4B1E-9591-27F178DCAE63}" sibTransId="{E79679CB-FAA5-4123-9A0B-3996546AE877}"/>
    <dgm:cxn modelId="{72A0E6F8-8867-4F1D-A349-C191DFDE5385}" type="presParOf" srcId="{73462E42-7CC6-4F4C-BCBC-603AA8A38BE9}" destId="{8D0A69EB-2275-4B5F-B31A-C80D46BEE748}" srcOrd="0" destOrd="0" presId="urn:microsoft.com/office/officeart/2005/8/layout/arrow2"/>
    <dgm:cxn modelId="{971228C2-37AE-4029-A67E-F184DF4C8517}" type="presParOf" srcId="{73462E42-7CC6-4F4C-BCBC-603AA8A38BE9}" destId="{FB6B9326-2042-4A8C-9458-91840541464A}" srcOrd="1" destOrd="0" presId="urn:microsoft.com/office/officeart/2005/8/layout/arrow2"/>
    <dgm:cxn modelId="{E0ED7FF3-26DC-4A0F-B3BD-ADBC8DA76F9D}" type="presParOf" srcId="{FB6B9326-2042-4A8C-9458-91840541464A}" destId="{89F4A272-5534-4EF7-9CA4-E32703471F73}" srcOrd="0" destOrd="0" presId="urn:microsoft.com/office/officeart/2005/8/layout/arrow2"/>
    <dgm:cxn modelId="{BAC253E2-6F7A-4C21-ACD4-4672C82B3E5D}" type="presParOf" srcId="{FB6B9326-2042-4A8C-9458-91840541464A}" destId="{FD4D76D4-240C-4B0C-9E2A-888EF1F56FE3}" srcOrd="1" destOrd="0" presId="urn:microsoft.com/office/officeart/2005/8/layout/arrow2"/>
    <dgm:cxn modelId="{15437340-1E67-48E0-B510-FAD46558EE54}" type="presParOf" srcId="{FB6B9326-2042-4A8C-9458-91840541464A}" destId="{A1FBB7FD-DAAD-4EF0-B9B5-716BF3162684}" srcOrd="2" destOrd="0" presId="urn:microsoft.com/office/officeart/2005/8/layout/arrow2"/>
    <dgm:cxn modelId="{F5ED8BE4-0B0F-4DC1-AED9-05E6B0AB32AF}" type="presParOf" srcId="{FB6B9326-2042-4A8C-9458-91840541464A}" destId="{632E7B2E-9763-4FC7-BF38-C09F22E37CE7}" srcOrd="3" destOrd="0" presId="urn:microsoft.com/office/officeart/2005/8/layout/arrow2"/>
    <dgm:cxn modelId="{B62B3D45-8250-4144-9E1E-8B610D9CE540}" type="presParOf" srcId="{FB6B9326-2042-4A8C-9458-91840541464A}" destId="{5260A670-CFF0-4A1E-B375-BC265D7B40DA}" srcOrd="4" destOrd="0" presId="urn:microsoft.com/office/officeart/2005/8/layout/arrow2"/>
    <dgm:cxn modelId="{EB8AB911-FC5A-4FBF-8323-02AFE7678C4E}" type="presParOf" srcId="{FB6B9326-2042-4A8C-9458-91840541464A}" destId="{78585D39-DEF8-410B-81CD-4BB29E7A748D}" srcOrd="5" destOrd="0" presId="urn:microsoft.com/office/officeart/2005/8/layout/arrow2"/>
    <dgm:cxn modelId="{EA108BEC-83AD-48F7-B496-AB15696FD923}" type="presParOf" srcId="{FB6B9326-2042-4A8C-9458-91840541464A}" destId="{95F283D2-6497-4768-BB39-56BC22880F4A}" srcOrd="6" destOrd="0" presId="urn:microsoft.com/office/officeart/2005/8/layout/arrow2"/>
    <dgm:cxn modelId="{E16EDECA-E101-4847-8AEE-949F1E99423E}" type="presParOf" srcId="{FB6B9326-2042-4A8C-9458-91840541464A}" destId="{CBD3BAEC-5EBA-4B5B-9AE8-347B2CA69923}" srcOrd="7" destOrd="0" presId="urn:microsoft.com/office/officeart/2005/8/layout/arrow2"/>
    <dgm:cxn modelId="{CD5FC0E5-D4DA-4DFE-AF56-82DF93132A38}" type="presParOf" srcId="{FB6B9326-2042-4A8C-9458-91840541464A}" destId="{FDEF1ECF-674F-4BBD-A071-9E80946A5892}" srcOrd="8" destOrd="0" presId="urn:microsoft.com/office/officeart/2005/8/layout/arrow2"/>
    <dgm:cxn modelId="{4A29BB33-8BED-4B07-BAFA-E341D74AED40}" type="presParOf" srcId="{FB6B9326-2042-4A8C-9458-91840541464A}" destId="{5FACFC35-FF3A-480B-AB81-F27A6B4D372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DA531F-EE4F-4F2A-9B86-1DD016B1DDC7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376839F9-F422-4578-A885-9DFF98823397}">
      <dgm:prSet phldrT="[Text]" custT="1"/>
      <dgm:spPr/>
      <dgm:t>
        <a:bodyPr/>
        <a:lstStyle/>
        <a:p>
          <a:r>
            <a:rPr lang="id-ID" sz="2000" dirty="0" smtClean="0"/>
            <a:t>Kesalahan</a:t>
          </a:r>
          <a:endParaRPr lang="id-ID" sz="2000" dirty="0"/>
        </a:p>
      </dgm:t>
    </dgm:pt>
    <dgm:pt modelId="{B0235BBE-7C33-446E-85DD-DDF6CEF07913}" type="parTrans" cxnId="{84343B8E-9A2C-4AE9-B780-0C976FAC1393}">
      <dgm:prSet/>
      <dgm:spPr/>
      <dgm:t>
        <a:bodyPr/>
        <a:lstStyle/>
        <a:p>
          <a:endParaRPr lang="id-ID" sz="2000"/>
        </a:p>
      </dgm:t>
    </dgm:pt>
    <dgm:pt modelId="{A0A636C5-6EA5-4897-B9B2-FEE7C9BB9850}" type="sibTrans" cxnId="{84343B8E-9A2C-4AE9-B780-0C976FAC1393}">
      <dgm:prSet/>
      <dgm:spPr/>
      <dgm:t>
        <a:bodyPr/>
        <a:lstStyle/>
        <a:p>
          <a:endParaRPr lang="id-ID" sz="2000"/>
        </a:p>
      </dgm:t>
    </dgm:pt>
    <dgm:pt modelId="{74218AD1-5063-4B8D-9BED-F37E24E9599D}">
      <dgm:prSet phldrT="[Text]" custT="1"/>
      <dgm:spPr/>
      <dgm:t>
        <a:bodyPr anchor="b"/>
        <a:lstStyle/>
        <a:p>
          <a:r>
            <a:rPr lang="id-ID" sz="2000" dirty="0" smtClean="0"/>
            <a:t>Kecelakaan</a:t>
          </a:r>
          <a:endParaRPr lang="id-ID" sz="2000" dirty="0"/>
        </a:p>
      </dgm:t>
    </dgm:pt>
    <dgm:pt modelId="{1EDACC27-48B1-4592-AEA7-5B187FA557AF}" type="parTrans" cxnId="{CB7D4A83-D62A-4698-B4BC-E4975FC750C2}">
      <dgm:prSet/>
      <dgm:spPr/>
      <dgm:t>
        <a:bodyPr/>
        <a:lstStyle/>
        <a:p>
          <a:endParaRPr lang="id-ID" sz="2000"/>
        </a:p>
      </dgm:t>
    </dgm:pt>
    <dgm:pt modelId="{6D8D97DE-3D93-40BA-8410-B14F0D9C3AA1}" type="sibTrans" cxnId="{CB7D4A83-D62A-4698-B4BC-E4975FC750C2}">
      <dgm:prSet/>
      <dgm:spPr/>
      <dgm:t>
        <a:bodyPr/>
        <a:lstStyle/>
        <a:p>
          <a:endParaRPr lang="id-ID" sz="2000"/>
        </a:p>
      </dgm:t>
    </dgm:pt>
    <dgm:pt modelId="{47ADB9BC-C3D3-46FE-ABA1-DC9BFB012AE6}">
      <dgm:prSet phldrT="[Text]" custT="1"/>
      <dgm:spPr/>
      <dgm:t>
        <a:bodyPr/>
        <a:lstStyle/>
        <a:p>
          <a:r>
            <a:rPr lang="id-ID" sz="2000" dirty="0" smtClean="0"/>
            <a:t>D</a:t>
          </a:r>
          <a:r>
            <a:rPr lang="en-US" sz="2000" dirty="0" err="1" smtClean="0"/>
            <a:t>aily</a:t>
          </a:r>
          <a:r>
            <a:rPr lang="en-US" sz="2000" dirty="0" smtClean="0"/>
            <a:t> </a:t>
          </a:r>
          <a:r>
            <a:rPr lang="id-ID" sz="2000" dirty="0" smtClean="0"/>
            <a:t>Z</a:t>
          </a:r>
          <a:r>
            <a:rPr lang="en-US" sz="2000" dirty="0" err="1" smtClean="0"/>
            <a:t>ero</a:t>
          </a:r>
          <a:r>
            <a:rPr lang="en-US" sz="2000" dirty="0" smtClean="0"/>
            <a:t> &amp; </a:t>
          </a:r>
          <a:r>
            <a:rPr lang="id-ID" sz="2000" dirty="0" smtClean="0"/>
            <a:t>D</a:t>
          </a:r>
          <a:r>
            <a:rPr lang="en-US" sz="2000" dirty="0" err="1" smtClean="0"/>
            <a:t>aily</a:t>
          </a:r>
          <a:r>
            <a:rPr lang="en-US" sz="2000" dirty="0" smtClean="0"/>
            <a:t> </a:t>
          </a:r>
          <a:r>
            <a:rPr lang="id-ID" sz="2000" dirty="0" smtClean="0"/>
            <a:t>D</a:t>
          </a:r>
          <a:r>
            <a:rPr lang="en-US" sz="2000" dirty="0" err="1" smtClean="0"/>
            <a:t>efect</a:t>
          </a:r>
          <a:endParaRPr lang="id-ID" sz="2000" dirty="0"/>
        </a:p>
      </dgm:t>
    </dgm:pt>
    <dgm:pt modelId="{B94FC218-822F-4B41-8243-0D67469D4588}" type="parTrans" cxnId="{90E33324-1BD9-48E8-8D35-7EEFE6FCE2A6}">
      <dgm:prSet/>
      <dgm:spPr/>
      <dgm:t>
        <a:bodyPr/>
        <a:lstStyle/>
        <a:p>
          <a:endParaRPr lang="id-ID" sz="2000"/>
        </a:p>
      </dgm:t>
    </dgm:pt>
    <dgm:pt modelId="{766890ED-595E-4003-961F-DABC761F93E4}" type="sibTrans" cxnId="{90E33324-1BD9-48E8-8D35-7EEFE6FCE2A6}">
      <dgm:prSet/>
      <dgm:spPr/>
      <dgm:t>
        <a:bodyPr/>
        <a:lstStyle/>
        <a:p>
          <a:endParaRPr lang="id-ID" sz="2000"/>
        </a:p>
      </dgm:t>
    </dgm:pt>
    <dgm:pt modelId="{F568A95D-4C0C-43F7-8D79-93207127C2FF}">
      <dgm:prSet phldrT="[Text]" custT="1"/>
      <dgm:spPr/>
      <dgm:t>
        <a:bodyPr/>
        <a:lstStyle/>
        <a:p>
          <a:r>
            <a:rPr lang="id-ID" sz="2000" dirty="0" smtClean="0"/>
            <a:t>Safety</a:t>
          </a:r>
          <a:endParaRPr lang="id-ID" sz="2000" dirty="0"/>
        </a:p>
      </dgm:t>
    </dgm:pt>
    <dgm:pt modelId="{4F1F615A-EE65-46AE-81EA-80D550DFDAF6}" type="parTrans" cxnId="{C2BC63DB-B246-4BAB-A9F2-04B07BE5A7C6}">
      <dgm:prSet/>
      <dgm:spPr/>
      <dgm:t>
        <a:bodyPr/>
        <a:lstStyle/>
        <a:p>
          <a:endParaRPr lang="id-ID" sz="2000"/>
        </a:p>
      </dgm:t>
    </dgm:pt>
    <dgm:pt modelId="{59603FA5-41AB-4412-989F-E873F6C09264}" type="sibTrans" cxnId="{C2BC63DB-B246-4BAB-A9F2-04B07BE5A7C6}">
      <dgm:prSet/>
      <dgm:spPr/>
      <dgm:t>
        <a:bodyPr/>
        <a:lstStyle/>
        <a:p>
          <a:endParaRPr lang="id-ID" sz="2000"/>
        </a:p>
      </dgm:t>
    </dgm:pt>
    <dgm:pt modelId="{C83DE747-0FEB-4B1F-B811-EDCFAF0C321E}" type="pres">
      <dgm:prSet presAssocID="{84DA531F-EE4F-4F2A-9B86-1DD016B1DDC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C39D907-B287-49E8-B75D-C41DF5B96C5C}" type="pres">
      <dgm:prSet presAssocID="{84DA531F-EE4F-4F2A-9B86-1DD016B1DDC7}" presName="arrow" presStyleLbl="bgShp" presStyleIdx="0" presStyleCnt="1" custScaleX="78034" custLinFactNeighborX="-16932"/>
      <dgm:spPr/>
      <dgm:t>
        <a:bodyPr/>
        <a:lstStyle/>
        <a:p>
          <a:endParaRPr lang="en-US"/>
        </a:p>
      </dgm:t>
    </dgm:pt>
    <dgm:pt modelId="{597D7F3C-F73E-4C63-88C3-ABAABE66DBDB}" type="pres">
      <dgm:prSet presAssocID="{84DA531F-EE4F-4F2A-9B86-1DD016B1DDC7}" presName="arrowDiagram4" presStyleCnt="0"/>
      <dgm:spPr/>
      <dgm:t>
        <a:bodyPr/>
        <a:lstStyle/>
        <a:p>
          <a:endParaRPr lang="en-US"/>
        </a:p>
      </dgm:t>
    </dgm:pt>
    <dgm:pt modelId="{7274FD1B-DD0A-4047-88BA-DB2BF9836660}" type="pres">
      <dgm:prSet presAssocID="{376839F9-F422-4578-A885-9DFF98823397}" presName="bullet4a" presStyleLbl="node1" presStyleIdx="0" presStyleCnt="4" custLinFactX="-141677" custLinFactNeighborX="-200000"/>
      <dgm:spPr/>
      <dgm:t>
        <a:bodyPr/>
        <a:lstStyle/>
        <a:p>
          <a:endParaRPr lang="en-US"/>
        </a:p>
      </dgm:t>
    </dgm:pt>
    <dgm:pt modelId="{734BE9E5-E5CC-43D4-8945-BD5F9B6F01A0}" type="pres">
      <dgm:prSet presAssocID="{376839F9-F422-4578-A885-9DFF98823397}" presName="textBox4a" presStyleLbl="revTx" presStyleIdx="0" presStyleCnt="4" custScaleX="124614" custLinFactNeighborX="-2806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E7C60B-452A-4ECF-B389-7C96F13EED57}" type="pres">
      <dgm:prSet presAssocID="{74218AD1-5063-4B8D-9BED-F37E24E9599D}" presName="bullet4b" presStyleLbl="node1" presStyleIdx="1" presStyleCnt="4" custLinFactX="-100000" custLinFactNeighborX="-187036"/>
      <dgm:spPr/>
      <dgm:t>
        <a:bodyPr/>
        <a:lstStyle/>
        <a:p>
          <a:endParaRPr lang="en-US"/>
        </a:p>
      </dgm:t>
    </dgm:pt>
    <dgm:pt modelId="{1952AABB-2D7E-4FB2-9283-2E5E8D621FFC}" type="pres">
      <dgm:prSet presAssocID="{74218AD1-5063-4B8D-9BED-F37E24E9599D}" presName="textBox4b" presStyleLbl="revTx" presStyleIdx="1" presStyleCnt="4" custScaleY="70527" custLinFactX="-59402" custLinFactNeighborX="-100000" custLinFactNeighborY="-8619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7F749F-2634-4247-9270-BAEFDC1623C4}" type="pres">
      <dgm:prSet presAssocID="{47ADB9BC-C3D3-46FE-ABA1-DC9BFB012AE6}" presName="bullet4c" presStyleLbl="node1" presStyleIdx="2" presStyleCnt="4" custLinFactX="-100000" custLinFactNeighborX="-170622"/>
      <dgm:spPr/>
      <dgm:t>
        <a:bodyPr/>
        <a:lstStyle/>
        <a:p>
          <a:endParaRPr lang="en-US"/>
        </a:p>
      </dgm:t>
    </dgm:pt>
    <dgm:pt modelId="{DA58E2D7-3A9D-45BD-A8B2-0E7100426A68}" type="pres">
      <dgm:prSet presAssocID="{47ADB9BC-C3D3-46FE-ABA1-DC9BFB012AE6}" presName="textBox4c" presStyleLbl="revTx" presStyleIdx="2" presStyleCnt="4" custLinFactNeighborX="-683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50479F-7BF3-414E-AED2-5480B8F7BCA3}" type="pres">
      <dgm:prSet presAssocID="{F568A95D-4C0C-43F7-8D79-93207127C2FF}" presName="bullet4d" presStyleLbl="node1" presStyleIdx="3" presStyleCnt="4" custLinFactX="-94270" custLinFactNeighborX="-100000" custLinFactNeighborY="-21272"/>
      <dgm:spPr/>
      <dgm:t>
        <a:bodyPr/>
        <a:lstStyle/>
        <a:p>
          <a:endParaRPr lang="en-US"/>
        </a:p>
      </dgm:t>
    </dgm:pt>
    <dgm:pt modelId="{C9A3C867-AECB-415C-AEE3-00A216727355}" type="pres">
      <dgm:prSet presAssocID="{F568A95D-4C0C-43F7-8D79-93207127C2FF}" presName="textBox4d" presStyleLbl="revTx" presStyleIdx="3" presStyleCnt="4" custScaleY="93880" custLinFactNeighborX="-77360" custLinFactNeighborY="21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10C4760-3A74-468E-B69E-06BDD2285826}" type="presOf" srcId="{F568A95D-4C0C-43F7-8D79-93207127C2FF}" destId="{C9A3C867-AECB-415C-AEE3-00A216727355}" srcOrd="0" destOrd="0" presId="urn:microsoft.com/office/officeart/2005/8/layout/arrow2"/>
    <dgm:cxn modelId="{0AB3E737-5DE2-4651-9D2E-D70CE06FCEEE}" type="presOf" srcId="{84DA531F-EE4F-4F2A-9B86-1DD016B1DDC7}" destId="{C83DE747-0FEB-4B1F-B811-EDCFAF0C321E}" srcOrd="0" destOrd="0" presId="urn:microsoft.com/office/officeart/2005/8/layout/arrow2"/>
    <dgm:cxn modelId="{CB7D4A83-D62A-4698-B4BC-E4975FC750C2}" srcId="{84DA531F-EE4F-4F2A-9B86-1DD016B1DDC7}" destId="{74218AD1-5063-4B8D-9BED-F37E24E9599D}" srcOrd="1" destOrd="0" parTransId="{1EDACC27-48B1-4592-AEA7-5B187FA557AF}" sibTransId="{6D8D97DE-3D93-40BA-8410-B14F0D9C3AA1}"/>
    <dgm:cxn modelId="{62CB5578-61EB-438E-A978-04529684C7DB}" type="presOf" srcId="{47ADB9BC-C3D3-46FE-ABA1-DC9BFB012AE6}" destId="{DA58E2D7-3A9D-45BD-A8B2-0E7100426A68}" srcOrd="0" destOrd="0" presId="urn:microsoft.com/office/officeart/2005/8/layout/arrow2"/>
    <dgm:cxn modelId="{1FA2D7E3-F13D-4EBB-A2FD-EED022540EF9}" type="presOf" srcId="{376839F9-F422-4578-A885-9DFF98823397}" destId="{734BE9E5-E5CC-43D4-8945-BD5F9B6F01A0}" srcOrd="0" destOrd="0" presId="urn:microsoft.com/office/officeart/2005/8/layout/arrow2"/>
    <dgm:cxn modelId="{A147865F-8AC6-4660-9CD9-F37498037E2B}" type="presOf" srcId="{74218AD1-5063-4B8D-9BED-F37E24E9599D}" destId="{1952AABB-2D7E-4FB2-9283-2E5E8D621FFC}" srcOrd="0" destOrd="0" presId="urn:microsoft.com/office/officeart/2005/8/layout/arrow2"/>
    <dgm:cxn modelId="{90E33324-1BD9-48E8-8D35-7EEFE6FCE2A6}" srcId="{84DA531F-EE4F-4F2A-9B86-1DD016B1DDC7}" destId="{47ADB9BC-C3D3-46FE-ABA1-DC9BFB012AE6}" srcOrd="2" destOrd="0" parTransId="{B94FC218-822F-4B41-8243-0D67469D4588}" sibTransId="{766890ED-595E-4003-961F-DABC761F93E4}"/>
    <dgm:cxn modelId="{84343B8E-9A2C-4AE9-B780-0C976FAC1393}" srcId="{84DA531F-EE4F-4F2A-9B86-1DD016B1DDC7}" destId="{376839F9-F422-4578-A885-9DFF98823397}" srcOrd="0" destOrd="0" parTransId="{B0235BBE-7C33-446E-85DD-DDF6CEF07913}" sibTransId="{A0A636C5-6EA5-4897-B9B2-FEE7C9BB9850}"/>
    <dgm:cxn modelId="{C2BC63DB-B246-4BAB-A9F2-04B07BE5A7C6}" srcId="{84DA531F-EE4F-4F2A-9B86-1DD016B1DDC7}" destId="{F568A95D-4C0C-43F7-8D79-93207127C2FF}" srcOrd="3" destOrd="0" parTransId="{4F1F615A-EE65-46AE-81EA-80D550DFDAF6}" sibTransId="{59603FA5-41AB-4412-989F-E873F6C09264}"/>
    <dgm:cxn modelId="{B1445651-36F8-4EF5-8BFB-439C75E79989}" type="presParOf" srcId="{C83DE747-0FEB-4B1F-B811-EDCFAF0C321E}" destId="{0C39D907-B287-49E8-B75D-C41DF5B96C5C}" srcOrd="0" destOrd="0" presId="urn:microsoft.com/office/officeart/2005/8/layout/arrow2"/>
    <dgm:cxn modelId="{81FCD142-49EF-4DDF-8C29-1AB0A56E78D2}" type="presParOf" srcId="{C83DE747-0FEB-4B1F-B811-EDCFAF0C321E}" destId="{597D7F3C-F73E-4C63-88C3-ABAABE66DBDB}" srcOrd="1" destOrd="0" presId="urn:microsoft.com/office/officeart/2005/8/layout/arrow2"/>
    <dgm:cxn modelId="{FAD13210-47AC-40FA-BD0E-04629ED02E35}" type="presParOf" srcId="{597D7F3C-F73E-4C63-88C3-ABAABE66DBDB}" destId="{7274FD1B-DD0A-4047-88BA-DB2BF9836660}" srcOrd="0" destOrd="0" presId="urn:microsoft.com/office/officeart/2005/8/layout/arrow2"/>
    <dgm:cxn modelId="{CA6C1F4D-E434-4490-A071-350512E11D87}" type="presParOf" srcId="{597D7F3C-F73E-4C63-88C3-ABAABE66DBDB}" destId="{734BE9E5-E5CC-43D4-8945-BD5F9B6F01A0}" srcOrd="1" destOrd="0" presId="urn:microsoft.com/office/officeart/2005/8/layout/arrow2"/>
    <dgm:cxn modelId="{2D984158-83FB-4E9A-AF8C-60365B245AD4}" type="presParOf" srcId="{597D7F3C-F73E-4C63-88C3-ABAABE66DBDB}" destId="{D7E7C60B-452A-4ECF-B389-7C96F13EED57}" srcOrd="2" destOrd="0" presId="urn:microsoft.com/office/officeart/2005/8/layout/arrow2"/>
    <dgm:cxn modelId="{81456A0C-A9C7-45D6-B65E-483567D3727E}" type="presParOf" srcId="{597D7F3C-F73E-4C63-88C3-ABAABE66DBDB}" destId="{1952AABB-2D7E-4FB2-9283-2E5E8D621FFC}" srcOrd="3" destOrd="0" presId="urn:microsoft.com/office/officeart/2005/8/layout/arrow2"/>
    <dgm:cxn modelId="{289E94DE-47A3-4D10-9405-E0FBF264CA43}" type="presParOf" srcId="{597D7F3C-F73E-4C63-88C3-ABAABE66DBDB}" destId="{D87F749F-2634-4247-9270-BAEFDC1623C4}" srcOrd="4" destOrd="0" presId="urn:microsoft.com/office/officeart/2005/8/layout/arrow2"/>
    <dgm:cxn modelId="{796A26A0-7080-4B4F-A8DE-B0136A54B880}" type="presParOf" srcId="{597D7F3C-F73E-4C63-88C3-ABAABE66DBDB}" destId="{DA58E2D7-3A9D-45BD-A8B2-0E7100426A68}" srcOrd="5" destOrd="0" presId="urn:microsoft.com/office/officeart/2005/8/layout/arrow2"/>
    <dgm:cxn modelId="{D29EBD6E-6B76-4568-A98B-B2A48665B132}" type="presParOf" srcId="{597D7F3C-F73E-4C63-88C3-ABAABE66DBDB}" destId="{E450479F-7BF3-414E-AED2-5480B8F7BCA3}" srcOrd="6" destOrd="0" presId="urn:microsoft.com/office/officeart/2005/8/layout/arrow2"/>
    <dgm:cxn modelId="{EF7C8E52-5CA6-4A1F-BB85-63EE36C3E0EB}" type="presParOf" srcId="{597D7F3C-F73E-4C63-88C3-ABAABE66DBDB}" destId="{C9A3C867-AECB-415C-AEE3-00A21672735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A05CF8-BB50-42A2-BE03-BF85109E697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D25B155-B345-4C9B-AEDA-AFD4B35DE0B2}">
      <dgm:prSet phldrT="[Text]" custT="1"/>
      <dgm:spPr>
        <a:solidFill>
          <a:schemeClr val="accent4">
            <a:lumMod val="40000"/>
            <a:lumOff val="6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b="1" u="none" dirty="0" smtClean="0">
              <a:solidFill>
                <a:sysClr val="windowText" lastClr="000000"/>
              </a:solidFill>
            </a:rPr>
            <a:t>Gabungan Operator Dengan Perbedaan</a:t>
          </a:r>
          <a:r>
            <a:rPr lang="id-ID" sz="2000" dirty="0" smtClean="0">
              <a:solidFill>
                <a:sysClr val="windowText" lastClr="000000"/>
              </a:solidFill>
            </a:rPr>
            <a:t> Pengetahuan,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Kekuatan Fisik,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Tingkah Laku,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Kesadaran, dan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Sensitifitas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28CD9760-2199-4291-9B48-030F21F65393}" type="parTrans" cxnId="{1377AB36-AAA9-42C4-9A3E-EA7D946819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E6ECA348-2A56-43E0-8903-7F92D40F05DD}" type="sibTrans" cxnId="{1377AB36-AAA9-42C4-9A3E-EA7D9468198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D1E377A5-15E5-4F5B-B022-05704C094F81}">
      <dgm:prSet phldrT="[Text]" custT="1"/>
      <dgm:spPr>
        <a:solidFill>
          <a:schemeClr val="accent5">
            <a:lumMod val="60000"/>
            <a:lumOff val="4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Faktor Lingkungan dan/atau Peralatan Perlengkapan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(</a:t>
          </a:r>
          <a:r>
            <a:rPr lang="id-ID" sz="2000" i="1" dirty="0" smtClean="0">
              <a:solidFill>
                <a:sysClr val="windowText" lastClr="000000"/>
              </a:solidFill>
            </a:rPr>
            <a:t>Unsafe State</a:t>
          </a:r>
          <a:r>
            <a:rPr lang="id-ID" sz="2000" dirty="0" smtClean="0">
              <a:solidFill>
                <a:sysClr val="windowText" lastClr="000000"/>
              </a:solidFill>
            </a:rPr>
            <a:t>/</a:t>
          </a:r>
          <a:r>
            <a:rPr lang="id-ID" sz="2000" i="1" dirty="0" smtClean="0">
              <a:solidFill>
                <a:sysClr val="windowText" lastClr="000000"/>
              </a:solidFill>
            </a:rPr>
            <a:t>Condition</a:t>
          </a:r>
          <a:r>
            <a:rPr lang="id-ID" sz="2000" dirty="0" smtClean="0">
              <a:solidFill>
                <a:sysClr val="windowText" lastClr="000000"/>
              </a:solidFill>
            </a:rPr>
            <a:t>)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D37634DF-E6E2-408D-8480-2DBA91175995}" type="parTrans" cxnId="{772B25C4-820A-40C6-AB7F-F9C2C08E850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AFE19B51-0DF1-4D75-898D-1C78F6F13375}" type="sibTrans" cxnId="{772B25C4-820A-40C6-AB7F-F9C2C08E850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0AB0E484-688C-49C1-A9A6-DFE83AE8BA85}">
      <dgm:prSet phldrT="[Text]" custT="1"/>
      <dgm:spPr>
        <a:solidFill>
          <a:srgbClr val="B5F1A9"/>
        </a:solidFill>
        <a:ln w="76200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Faktor Manajemen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(</a:t>
          </a:r>
          <a:r>
            <a:rPr lang="id-ID" sz="2000" i="1" dirty="0" smtClean="0">
              <a:solidFill>
                <a:sysClr val="windowText" lastClr="000000"/>
              </a:solidFill>
            </a:rPr>
            <a:t>Poor Management</a:t>
          </a:r>
          <a:r>
            <a:rPr lang="id-ID" sz="2000" dirty="0" smtClean="0">
              <a:solidFill>
                <a:sysClr val="windowText" lastClr="000000"/>
              </a:solidFill>
            </a:rPr>
            <a:t>)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544DAFEE-BDCE-4A63-8177-F7FA08CABB33}" type="parTrans" cxnId="{41097A87-6780-48C4-8764-B7EB57F004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E14620FE-5B7F-4785-8B90-CE40C34AC684}" type="sibTrans" cxnId="{41097A87-6780-48C4-8764-B7EB57F004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BBFD1F3E-91DB-4471-AA3F-73F7AFEFDB6E}">
      <dgm:prSet phldrT="[Text]" custT="1"/>
      <dgm:spPr>
        <a:solidFill>
          <a:schemeClr val="accent6">
            <a:lumMod val="60000"/>
            <a:lumOff val="4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Faktor Pekerja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id-ID" sz="2000" dirty="0" smtClean="0">
              <a:solidFill>
                <a:sysClr val="windowText" lastClr="000000"/>
              </a:solidFill>
            </a:rPr>
            <a:t>(</a:t>
          </a:r>
          <a:r>
            <a:rPr lang="id-ID" sz="2000" i="1" dirty="0" smtClean="0">
              <a:solidFill>
                <a:sysClr val="windowText" lastClr="000000"/>
              </a:solidFill>
            </a:rPr>
            <a:t>Unsafe Actions</a:t>
          </a:r>
          <a:r>
            <a:rPr lang="id-ID" sz="2000" dirty="0" smtClean="0">
              <a:solidFill>
                <a:sysClr val="windowText" lastClr="000000"/>
              </a:solidFill>
            </a:rPr>
            <a:t>)</a:t>
          </a:r>
          <a:endParaRPr lang="id-ID" sz="2000" dirty="0">
            <a:solidFill>
              <a:sysClr val="windowText" lastClr="000000"/>
            </a:solidFill>
          </a:endParaRPr>
        </a:p>
      </dgm:t>
    </dgm:pt>
    <dgm:pt modelId="{E28C5CD0-D884-4E61-955F-FA17D6DA5C99}" type="parTrans" cxnId="{BB8B2DBF-2678-440A-A1BF-BAF238D5CE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8B3A8C37-AC4B-4E38-9B1D-0812EA95C9A9}" type="sibTrans" cxnId="{BB8B2DBF-2678-440A-A1BF-BAF238D5CE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id-ID">
            <a:solidFill>
              <a:sysClr val="windowText" lastClr="000000"/>
            </a:solidFill>
          </a:endParaRPr>
        </a:p>
      </dgm:t>
    </dgm:pt>
    <dgm:pt modelId="{22981C5B-89AA-4FCE-B46D-D74F5C108AEF}" type="pres">
      <dgm:prSet presAssocID="{12A05CF8-BB50-42A2-BE03-BF85109E69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BA806A2-4E67-476B-BA0C-DC2652249DA3}" type="pres">
      <dgm:prSet presAssocID="{CD25B155-B345-4C9B-AEDA-AFD4B35DE0B2}" presName="centerShape" presStyleLbl="node0" presStyleIdx="0" presStyleCnt="1" custScaleX="119773" custScaleY="136385" custLinFactNeighborX="26766" custLinFactNeighborY="-19787"/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CB79C4BA-E8BA-4E3C-AF27-039528A9154A}" type="pres">
      <dgm:prSet presAssocID="{D37634DF-E6E2-408D-8480-2DBA91175995}" presName="parTrans" presStyleLbl="bgSibTrans2D1" presStyleIdx="0" presStyleCnt="3"/>
      <dgm:spPr/>
      <dgm:t>
        <a:bodyPr/>
        <a:lstStyle/>
        <a:p>
          <a:endParaRPr lang="id-ID"/>
        </a:p>
      </dgm:t>
    </dgm:pt>
    <dgm:pt modelId="{CFE07399-F943-4F19-A18F-6A17EDE7E075}" type="pres">
      <dgm:prSet presAssocID="{D1E377A5-15E5-4F5B-B022-05704C094F81}" presName="node" presStyleLbl="node1" presStyleIdx="0" presStyleCnt="3" custScaleX="196355" custScaleY="72311" custRadScaleRad="140889" custRadScaleInc="157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3CEA38-BE50-4579-A3DD-15578080D898}" type="pres">
      <dgm:prSet presAssocID="{544DAFEE-BDCE-4A63-8177-F7FA08CABB33}" presName="parTrans" presStyleLbl="bgSibTrans2D1" presStyleIdx="1" presStyleCnt="3"/>
      <dgm:spPr/>
      <dgm:t>
        <a:bodyPr/>
        <a:lstStyle/>
        <a:p>
          <a:endParaRPr lang="id-ID"/>
        </a:p>
      </dgm:t>
    </dgm:pt>
    <dgm:pt modelId="{092D33B7-243B-4121-92EF-E3C0FB8BBD68}" type="pres">
      <dgm:prSet presAssocID="{0AB0E484-688C-49C1-A9A6-DFE83AE8BA85}" presName="node" presStyleLbl="node1" presStyleIdx="1" presStyleCnt="3" custScaleX="196355" custScaleY="72311" custRadScaleRad="107761" custRadScaleInc="-1148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78F149-5797-4716-863D-448251418DFF}" type="pres">
      <dgm:prSet presAssocID="{E28C5CD0-D884-4E61-955F-FA17D6DA5C99}" presName="parTrans" presStyleLbl="bgSibTrans2D1" presStyleIdx="2" presStyleCnt="3"/>
      <dgm:spPr/>
      <dgm:t>
        <a:bodyPr/>
        <a:lstStyle/>
        <a:p>
          <a:endParaRPr lang="id-ID"/>
        </a:p>
      </dgm:t>
    </dgm:pt>
    <dgm:pt modelId="{2FB215DA-4862-4F7A-A2F4-75D0A62055DB}" type="pres">
      <dgm:prSet presAssocID="{BBFD1F3E-91DB-4471-AA3F-73F7AFEFDB6E}" presName="node" presStyleLbl="node1" presStyleIdx="2" presStyleCnt="3" custScaleX="196355" custScaleY="72311" custRadScaleRad="104025" custRadScaleInc="-2663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5C35211-45F1-483C-944A-E514DA6B7E5B}" type="presOf" srcId="{544DAFEE-BDCE-4A63-8177-F7FA08CABB33}" destId="{4A3CEA38-BE50-4579-A3DD-15578080D898}" srcOrd="0" destOrd="0" presId="urn:microsoft.com/office/officeart/2005/8/layout/radial4"/>
    <dgm:cxn modelId="{3E396074-847D-40FD-9CEA-CC73C174C20D}" type="presOf" srcId="{CD25B155-B345-4C9B-AEDA-AFD4B35DE0B2}" destId="{1BA806A2-4E67-476B-BA0C-DC2652249DA3}" srcOrd="0" destOrd="0" presId="urn:microsoft.com/office/officeart/2005/8/layout/radial4"/>
    <dgm:cxn modelId="{41097A87-6780-48C4-8764-B7EB57F004B8}" srcId="{CD25B155-B345-4C9B-AEDA-AFD4B35DE0B2}" destId="{0AB0E484-688C-49C1-A9A6-DFE83AE8BA85}" srcOrd="1" destOrd="0" parTransId="{544DAFEE-BDCE-4A63-8177-F7FA08CABB33}" sibTransId="{E14620FE-5B7F-4785-8B90-CE40C34AC684}"/>
    <dgm:cxn modelId="{378DEDEC-741B-4884-9B6A-AC526BC3EC42}" type="presOf" srcId="{12A05CF8-BB50-42A2-BE03-BF85109E6977}" destId="{22981C5B-89AA-4FCE-B46D-D74F5C108AEF}" srcOrd="0" destOrd="0" presId="urn:microsoft.com/office/officeart/2005/8/layout/radial4"/>
    <dgm:cxn modelId="{7D5C60C7-63D8-480C-952E-F5CACDBF7ABB}" type="presOf" srcId="{BBFD1F3E-91DB-4471-AA3F-73F7AFEFDB6E}" destId="{2FB215DA-4862-4F7A-A2F4-75D0A62055DB}" srcOrd="0" destOrd="0" presId="urn:microsoft.com/office/officeart/2005/8/layout/radial4"/>
    <dgm:cxn modelId="{BB8B2DBF-2678-440A-A1BF-BAF238D5CEA7}" srcId="{CD25B155-B345-4C9B-AEDA-AFD4B35DE0B2}" destId="{BBFD1F3E-91DB-4471-AA3F-73F7AFEFDB6E}" srcOrd="2" destOrd="0" parTransId="{E28C5CD0-D884-4E61-955F-FA17D6DA5C99}" sibTransId="{8B3A8C37-AC4B-4E38-9B1D-0812EA95C9A9}"/>
    <dgm:cxn modelId="{BEAD1A2D-EF32-48E9-8269-3D2A98771E54}" type="presOf" srcId="{0AB0E484-688C-49C1-A9A6-DFE83AE8BA85}" destId="{092D33B7-243B-4121-92EF-E3C0FB8BBD68}" srcOrd="0" destOrd="0" presId="urn:microsoft.com/office/officeart/2005/8/layout/radial4"/>
    <dgm:cxn modelId="{4D3BBA88-88A3-4997-864E-99BE9F7EA501}" type="presOf" srcId="{D1E377A5-15E5-4F5B-B022-05704C094F81}" destId="{CFE07399-F943-4F19-A18F-6A17EDE7E075}" srcOrd="0" destOrd="0" presId="urn:microsoft.com/office/officeart/2005/8/layout/radial4"/>
    <dgm:cxn modelId="{772B25C4-820A-40C6-AB7F-F9C2C08E8504}" srcId="{CD25B155-B345-4C9B-AEDA-AFD4B35DE0B2}" destId="{D1E377A5-15E5-4F5B-B022-05704C094F81}" srcOrd="0" destOrd="0" parTransId="{D37634DF-E6E2-408D-8480-2DBA91175995}" sibTransId="{AFE19B51-0DF1-4D75-898D-1C78F6F13375}"/>
    <dgm:cxn modelId="{1C4861A2-75E2-4D61-89F6-B58B4E1BBDD7}" type="presOf" srcId="{D37634DF-E6E2-408D-8480-2DBA91175995}" destId="{CB79C4BA-E8BA-4E3C-AF27-039528A9154A}" srcOrd="0" destOrd="0" presId="urn:microsoft.com/office/officeart/2005/8/layout/radial4"/>
    <dgm:cxn modelId="{1377AB36-AAA9-42C4-9A3E-EA7D9468198E}" srcId="{12A05CF8-BB50-42A2-BE03-BF85109E6977}" destId="{CD25B155-B345-4C9B-AEDA-AFD4B35DE0B2}" srcOrd="0" destOrd="0" parTransId="{28CD9760-2199-4291-9B48-030F21F65393}" sibTransId="{E6ECA348-2A56-43E0-8903-7F92D40F05DD}"/>
    <dgm:cxn modelId="{9016913E-C4DC-46C7-9369-7CA03910A072}" type="presOf" srcId="{E28C5CD0-D884-4E61-955F-FA17D6DA5C99}" destId="{4578F149-5797-4716-863D-448251418DFF}" srcOrd="0" destOrd="0" presId="urn:microsoft.com/office/officeart/2005/8/layout/radial4"/>
    <dgm:cxn modelId="{830AA6CE-0AE7-4DF1-8ED6-2055E544A4A7}" type="presParOf" srcId="{22981C5B-89AA-4FCE-B46D-D74F5C108AEF}" destId="{1BA806A2-4E67-476B-BA0C-DC2652249DA3}" srcOrd="0" destOrd="0" presId="urn:microsoft.com/office/officeart/2005/8/layout/radial4"/>
    <dgm:cxn modelId="{42F8A5D9-D9D0-4D08-A04F-05F10D4131E2}" type="presParOf" srcId="{22981C5B-89AA-4FCE-B46D-D74F5C108AEF}" destId="{CB79C4BA-E8BA-4E3C-AF27-039528A9154A}" srcOrd="1" destOrd="0" presId="urn:microsoft.com/office/officeart/2005/8/layout/radial4"/>
    <dgm:cxn modelId="{33C56F46-547F-482E-8A56-E4BF765335CF}" type="presParOf" srcId="{22981C5B-89AA-4FCE-B46D-D74F5C108AEF}" destId="{CFE07399-F943-4F19-A18F-6A17EDE7E075}" srcOrd="2" destOrd="0" presId="urn:microsoft.com/office/officeart/2005/8/layout/radial4"/>
    <dgm:cxn modelId="{09AEB75C-8FA7-4F71-BA78-391B5AD5D5CD}" type="presParOf" srcId="{22981C5B-89AA-4FCE-B46D-D74F5C108AEF}" destId="{4A3CEA38-BE50-4579-A3DD-15578080D898}" srcOrd="3" destOrd="0" presId="urn:microsoft.com/office/officeart/2005/8/layout/radial4"/>
    <dgm:cxn modelId="{2B9B3C64-80AD-4261-97A0-BF2A903FE28E}" type="presParOf" srcId="{22981C5B-89AA-4FCE-B46D-D74F5C108AEF}" destId="{092D33B7-243B-4121-92EF-E3C0FB8BBD68}" srcOrd="4" destOrd="0" presId="urn:microsoft.com/office/officeart/2005/8/layout/radial4"/>
    <dgm:cxn modelId="{C7C97A6F-53A0-4DE2-A7F0-FA6223DB346F}" type="presParOf" srcId="{22981C5B-89AA-4FCE-B46D-D74F5C108AEF}" destId="{4578F149-5797-4716-863D-448251418DFF}" srcOrd="5" destOrd="0" presId="urn:microsoft.com/office/officeart/2005/8/layout/radial4"/>
    <dgm:cxn modelId="{724700C3-721E-444F-B35F-5722E14C37BA}" type="presParOf" srcId="{22981C5B-89AA-4FCE-B46D-D74F5C108AEF}" destId="{2FB215DA-4862-4F7A-A2F4-75D0A62055D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83AE99-72DA-433A-BB35-AA900D24D476}" type="doc">
      <dgm:prSet loTypeId="urn:microsoft.com/office/officeart/2005/8/layout/vList5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id-ID"/>
        </a:p>
      </dgm:t>
    </dgm:pt>
    <dgm:pt modelId="{F9CC5C36-CC2A-48B0-A620-519223BEBBF7}">
      <dgm:prSet phldrT="[Text]" custT="1"/>
      <dgm:spPr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id-ID" sz="4000" dirty="0" smtClean="0"/>
            <a:t>1</a:t>
          </a:r>
          <a:endParaRPr lang="id-ID" sz="4000" dirty="0"/>
        </a:p>
      </dgm:t>
    </dgm:pt>
    <dgm:pt modelId="{B3C06E99-B710-4179-9875-588B338B477C}" type="parTrans" cxnId="{2C8FD774-862D-41AE-8CF4-568871752CF7}">
      <dgm:prSet/>
      <dgm:spPr/>
      <dgm:t>
        <a:bodyPr/>
        <a:lstStyle/>
        <a:p>
          <a:pPr algn="just"/>
          <a:endParaRPr lang="id-ID"/>
        </a:p>
      </dgm:t>
    </dgm:pt>
    <dgm:pt modelId="{B01CA6F1-52A6-4B21-B1CC-7846A33A5F8D}" type="sibTrans" cxnId="{2C8FD774-862D-41AE-8CF4-568871752CF7}">
      <dgm:prSet/>
      <dgm:spPr/>
      <dgm:t>
        <a:bodyPr/>
        <a:lstStyle/>
        <a:p>
          <a:pPr algn="just"/>
          <a:endParaRPr lang="id-ID"/>
        </a:p>
      </dgm:t>
    </dgm:pt>
    <dgm:pt modelId="{253D8519-3F93-4DC8-A047-4CD7A6E84C2F}">
      <dgm:prSet phldrT="[Text]"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Extraction of environmental and equipment minor defects</a:t>
          </a:r>
          <a:r>
            <a:rPr lang="id-ID" sz="2000" dirty="0" smtClean="0"/>
            <a:t> (Menentukan cacat minor dari lingkungan dan peralatan)</a:t>
          </a:r>
          <a:endParaRPr lang="id-ID" sz="2000" dirty="0"/>
        </a:p>
      </dgm:t>
    </dgm:pt>
    <dgm:pt modelId="{0487A939-8F1F-4BE9-A1E7-0369467DA419}" type="parTrans" cxnId="{E8776D5B-E1D2-4C94-8D43-85ADB1E4CEC9}">
      <dgm:prSet/>
      <dgm:spPr/>
      <dgm:t>
        <a:bodyPr/>
        <a:lstStyle/>
        <a:p>
          <a:pPr algn="just"/>
          <a:endParaRPr lang="id-ID"/>
        </a:p>
      </dgm:t>
    </dgm:pt>
    <dgm:pt modelId="{D6E1485F-C57F-4B38-8658-9A2353BAADE5}" type="sibTrans" cxnId="{E8776D5B-E1D2-4C94-8D43-85ADB1E4CEC9}">
      <dgm:prSet/>
      <dgm:spPr/>
      <dgm:t>
        <a:bodyPr/>
        <a:lstStyle/>
        <a:p>
          <a:pPr algn="just"/>
          <a:endParaRPr lang="id-ID"/>
        </a:p>
      </dgm:t>
    </dgm:pt>
    <dgm:pt modelId="{528A7A97-591E-4ABE-843A-7E685627CAA4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Safety and minor defects improvement activities</a:t>
          </a:r>
          <a:r>
            <a:rPr lang="id-ID" sz="2000" i="1" dirty="0" smtClean="0"/>
            <a:t> </a:t>
          </a:r>
          <a:r>
            <a:rPr lang="id-ID" sz="2000" dirty="0" smtClean="0"/>
            <a:t>(Kegiatan perbaikan untuk keselamatan dan cacat minor)</a:t>
          </a:r>
          <a:endParaRPr lang="en-US" sz="2000" dirty="0" smtClean="0"/>
        </a:p>
      </dgm:t>
    </dgm:pt>
    <dgm:pt modelId="{DEA17793-0540-4D1D-9744-3BB629463F4F}" type="parTrans" cxnId="{842AC869-B87C-47DE-A4B6-078F1A15D3B8}">
      <dgm:prSet/>
      <dgm:spPr/>
      <dgm:t>
        <a:bodyPr/>
        <a:lstStyle/>
        <a:p>
          <a:pPr algn="just"/>
          <a:endParaRPr lang="id-ID"/>
        </a:p>
      </dgm:t>
    </dgm:pt>
    <dgm:pt modelId="{B1A021FE-4EB7-4D31-A423-A97ADD7C3892}" type="sibTrans" cxnId="{842AC869-B87C-47DE-A4B6-078F1A15D3B8}">
      <dgm:prSet/>
      <dgm:spPr/>
      <dgm:t>
        <a:bodyPr/>
        <a:lstStyle/>
        <a:p>
          <a:pPr algn="just"/>
          <a:endParaRPr lang="id-ID"/>
        </a:p>
      </dgm:t>
    </dgm:pt>
    <dgm:pt modelId="{E44D3490-8071-48BA-86F3-EC7456311217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Near accident extraction activities</a:t>
          </a:r>
          <a:r>
            <a:rPr lang="id-ID" sz="2000" i="1" dirty="0" smtClean="0"/>
            <a:t> </a:t>
          </a:r>
          <a:r>
            <a:rPr lang="id-ID" sz="2000" dirty="0" smtClean="0"/>
            <a:t>(Tinjau kecelakaan dari kegiatan yang telah ditentukan)</a:t>
          </a:r>
          <a:endParaRPr lang="en-US" sz="2000" dirty="0" smtClean="0"/>
        </a:p>
      </dgm:t>
    </dgm:pt>
    <dgm:pt modelId="{313E4AC3-62A3-478F-9A11-9B9BE91DC30C}" type="parTrans" cxnId="{56F80973-F835-4F4D-9381-4FE2A3714CBA}">
      <dgm:prSet/>
      <dgm:spPr/>
      <dgm:t>
        <a:bodyPr/>
        <a:lstStyle/>
        <a:p>
          <a:pPr algn="just"/>
          <a:endParaRPr lang="id-ID"/>
        </a:p>
      </dgm:t>
    </dgm:pt>
    <dgm:pt modelId="{AF0F4B68-842A-43B0-9991-BD19F8EE8026}" type="sibTrans" cxnId="{56F80973-F835-4F4D-9381-4FE2A3714CBA}">
      <dgm:prSet/>
      <dgm:spPr/>
      <dgm:t>
        <a:bodyPr/>
        <a:lstStyle/>
        <a:p>
          <a:pPr algn="just"/>
          <a:endParaRPr lang="id-ID"/>
        </a:p>
      </dgm:t>
    </dgm:pt>
    <dgm:pt modelId="{1A39F61C-D25C-4B93-9807-EE014E260293}">
      <dgm:prSet custT="1"/>
      <dgm:spPr/>
      <dgm:t>
        <a:bodyPr lIns="36000" tIns="36000" rIns="72000" bIns="36000"/>
        <a:lstStyle/>
        <a:p>
          <a:pPr algn="just"/>
          <a:r>
            <a:rPr lang="en-US" sz="2000" i="1" dirty="0" smtClean="0"/>
            <a:t>Fixation of activity to prevent erroneous operation</a:t>
          </a:r>
          <a:r>
            <a:rPr lang="id-ID" sz="2000" i="1" dirty="0" smtClean="0"/>
            <a:t> </a:t>
          </a:r>
          <a:r>
            <a:rPr lang="id-ID" sz="2000" dirty="0" smtClean="0"/>
            <a:t>(Tetapkan kegiatan untuk mencegah operasi yang keliru)</a:t>
          </a:r>
          <a:endParaRPr lang="en-US" sz="2000" dirty="0" smtClean="0"/>
        </a:p>
      </dgm:t>
    </dgm:pt>
    <dgm:pt modelId="{199720C9-AEDE-4A2A-9941-AD229D0D06B1}" type="parTrans" cxnId="{65922CF9-F996-49FC-AA7A-D35346F557DE}">
      <dgm:prSet/>
      <dgm:spPr/>
      <dgm:t>
        <a:bodyPr/>
        <a:lstStyle/>
        <a:p>
          <a:pPr algn="just"/>
          <a:endParaRPr lang="id-ID"/>
        </a:p>
      </dgm:t>
    </dgm:pt>
    <dgm:pt modelId="{D9187911-8D39-45CA-8A0D-5597C03B5FFD}" type="sibTrans" cxnId="{65922CF9-F996-49FC-AA7A-D35346F557DE}">
      <dgm:prSet/>
      <dgm:spPr/>
      <dgm:t>
        <a:bodyPr/>
        <a:lstStyle/>
        <a:p>
          <a:pPr algn="just"/>
          <a:endParaRPr lang="id-ID"/>
        </a:p>
      </dgm:t>
    </dgm:pt>
    <dgm:pt modelId="{F7619E7B-C4CD-40E9-B2CD-4452933E4A10}">
      <dgm:prSet phldrT="[Text]" custT="1"/>
      <dgm:spPr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id-ID" sz="4000" dirty="0" smtClean="0"/>
            <a:t>2</a:t>
          </a:r>
          <a:endParaRPr lang="id-ID" sz="4000" dirty="0"/>
        </a:p>
      </dgm:t>
    </dgm:pt>
    <dgm:pt modelId="{E1C967F0-D518-49DB-9D63-EB62F48206B1}" type="parTrans" cxnId="{C56AAAAB-B66A-4ABD-9CF2-62B74B307AE8}">
      <dgm:prSet/>
      <dgm:spPr/>
      <dgm:t>
        <a:bodyPr/>
        <a:lstStyle/>
        <a:p>
          <a:pPr algn="just"/>
          <a:endParaRPr lang="id-ID"/>
        </a:p>
      </dgm:t>
    </dgm:pt>
    <dgm:pt modelId="{4666B233-38F0-452A-83A4-06AABA7BDD4F}" type="sibTrans" cxnId="{C56AAAAB-B66A-4ABD-9CF2-62B74B307AE8}">
      <dgm:prSet/>
      <dgm:spPr/>
      <dgm:t>
        <a:bodyPr/>
        <a:lstStyle/>
        <a:p>
          <a:pPr algn="just"/>
          <a:endParaRPr lang="id-ID"/>
        </a:p>
      </dgm:t>
    </dgm:pt>
    <dgm:pt modelId="{9326793F-4083-4F48-AE90-0D3183E171DF}">
      <dgm:prSet custT="1"/>
      <dgm:spPr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id-ID" sz="4000" dirty="0" smtClean="0"/>
            <a:t>3</a:t>
          </a:r>
          <a:endParaRPr lang="en-US" sz="4000" dirty="0" smtClean="0"/>
        </a:p>
      </dgm:t>
    </dgm:pt>
    <dgm:pt modelId="{23295773-91DC-4C4E-AA56-1B6805BF2BC8}" type="parTrans" cxnId="{339141BF-5450-40B6-B07A-0B517AA2859E}">
      <dgm:prSet/>
      <dgm:spPr/>
      <dgm:t>
        <a:bodyPr/>
        <a:lstStyle/>
        <a:p>
          <a:pPr algn="just"/>
          <a:endParaRPr lang="id-ID"/>
        </a:p>
      </dgm:t>
    </dgm:pt>
    <dgm:pt modelId="{8C2EDCE0-6A42-4A31-BBF6-E495676F96CC}" type="sibTrans" cxnId="{339141BF-5450-40B6-B07A-0B517AA2859E}">
      <dgm:prSet/>
      <dgm:spPr/>
      <dgm:t>
        <a:bodyPr/>
        <a:lstStyle/>
        <a:p>
          <a:pPr algn="just"/>
          <a:endParaRPr lang="id-ID"/>
        </a:p>
      </dgm:t>
    </dgm:pt>
    <dgm:pt modelId="{ED7F80CA-08F5-44CD-AE49-569B430EC61F}">
      <dgm:prSet custT="1"/>
      <dgm:spPr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id-ID" sz="4000" dirty="0" smtClean="0"/>
            <a:t>4</a:t>
          </a:r>
          <a:endParaRPr lang="en-US" sz="4000" dirty="0" smtClean="0"/>
        </a:p>
      </dgm:t>
    </dgm:pt>
    <dgm:pt modelId="{A06F4DE4-FBDA-4A3E-A6C2-A18C7D26A145}" type="parTrans" cxnId="{EFDDEFD0-B149-45A6-9DBC-3DC6284A8B57}">
      <dgm:prSet/>
      <dgm:spPr/>
      <dgm:t>
        <a:bodyPr/>
        <a:lstStyle/>
        <a:p>
          <a:pPr algn="just"/>
          <a:endParaRPr lang="id-ID"/>
        </a:p>
      </dgm:t>
    </dgm:pt>
    <dgm:pt modelId="{30B48884-1DA2-4F8B-86B7-A03AE4CC213A}" type="sibTrans" cxnId="{EFDDEFD0-B149-45A6-9DBC-3DC6284A8B57}">
      <dgm:prSet/>
      <dgm:spPr/>
      <dgm:t>
        <a:bodyPr/>
        <a:lstStyle/>
        <a:p>
          <a:pPr algn="just"/>
          <a:endParaRPr lang="id-ID"/>
        </a:p>
      </dgm:t>
    </dgm:pt>
    <dgm:pt modelId="{C99C996C-A091-4B66-87BA-CA5F29BEC75A}" type="pres">
      <dgm:prSet presAssocID="{1083AE99-72DA-433A-BB35-AA900D24D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4FDF2C1-5AB5-4907-8245-69F9771EAFF8}" type="pres">
      <dgm:prSet presAssocID="{F9CC5C36-CC2A-48B0-A620-519223BEBBF7}" presName="linNode" presStyleCnt="0"/>
      <dgm:spPr/>
      <dgm:t>
        <a:bodyPr/>
        <a:lstStyle/>
        <a:p>
          <a:endParaRPr lang="en-US"/>
        </a:p>
      </dgm:t>
    </dgm:pt>
    <dgm:pt modelId="{382EABF2-6989-4C04-BD95-E626F33511FE}" type="pres">
      <dgm:prSet presAssocID="{F9CC5C36-CC2A-48B0-A620-519223BEBBF7}" presName="parentText" presStyleLbl="node1" presStyleIdx="0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27DE90-FC74-4BC5-8AA8-97763CE09BCD}" type="pres">
      <dgm:prSet presAssocID="{F9CC5C36-CC2A-48B0-A620-519223BEBBF7}" presName="descendantText" presStyleLbl="alignAccFollowNode1" presStyleIdx="0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CCD29-2CE8-44D3-B0B4-5D784AA509A8}" type="pres">
      <dgm:prSet presAssocID="{B01CA6F1-52A6-4B21-B1CC-7846A33A5F8D}" presName="sp" presStyleCnt="0"/>
      <dgm:spPr/>
      <dgm:t>
        <a:bodyPr/>
        <a:lstStyle/>
        <a:p>
          <a:endParaRPr lang="en-US"/>
        </a:p>
      </dgm:t>
    </dgm:pt>
    <dgm:pt modelId="{9568D099-C0FA-44FC-A9AE-8B73AB0FFC4C}" type="pres">
      <dgm:prSet presAssocID="{F7619E7B-C4CD-40E9-B2CD-4452933E4A10}" presName="linNode" presStyleCnt="0"/>
      <dgm:spPr/>
      <dgm:t>
        <a:bodyPr/>
        <a:lstStyle/>
        <a:p>
          <a:endParaRPr lang="en-US"/>
        </a:p>
      </dgm:t>
    </dgm:pt>
    <dgm:pt modelId="{002BBB0F-B778-496D-8619-73D8F6737FFF}" type="pres">
      <dgm:prSet presAssocID="{F7619E7B-C4CD-40E9-B2CD-4452933E4A10}" presName="parentText" presStyleLbl="node1" presStyleIdx="1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B2ABE8-CF2B-4FB2-859B-0A15E01F9D75}" type="pres">
      <dgm:prSet presAssocID="{F7619E7B-C4CD-40E9-B2CD-4452933E4A10}" presName="descendantText" presStyleLbl="alignAccFollowNode1" presStyleIdx="1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79C17E-485B-41F6-84BD-2E72423D9826}" type="pres">
      <dgm:prSet presAssocID="{4666B233-38F0-452A-83A4-06AABA7BDD4F}" presName="sp" presStyleCnt="0"/>
      <dgm:spPr/>
      <dgm:t>
        <a:bodyPr/>
        <a:lstStyle/>
        <a:p>
          <a:endParaRPr lang="en-US"/>
        </a:p>
      </dgm:t>
    </dgm:pt>
    <dgm:pt modelId="{8E2C8050-1C8A-4BD9-ADA3-EC96E1CD04D7}" type="pres">
      <dgm:prSet presAssocID="{9326793F-4083-4F48-AE90-0D3183E171DF}" presName="linNode" presStyleCnt="0"/>
      <dgm:spPr/>
      <dgm:t>
        <a:bodyPr/>
        <a:lstStyle/>
        <a:p>
          <a:endParaRPr lang="en-US"/>
        </a:p>
      </dgm:t>
    </dgm:pt>
    <dgm:pt modelId="{9A734D57-3583-49E0-8371-88DAD16904E7}" type="pres">
      <dgm:prSet presAssocID="{9326793F-4083-4F48-AE90-0D3183E171DF}" presName="parentText" presStyleLbl="node1" presStyleIdx="2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06E5B8-54A7-43EA-835C-26657004268D}" type="pres">
      <dgm:prSet presAssocID="{9326793F-4083-4F48-AE90-0D3183E171DF}" presName="descendantText" presStyleLbl="alignAccFollowNode1" presStyleIdx="2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A47D4F-66BF-48CA-BB69-FA9A4C7E32CD}" type="pres">
      <dgm:prSet presAssocID="{8C2EDCE0-6A42-4A31-BBF6-E495676F96CC}" presName="sp" presStyleCnt="0"/>
      <dgm:spPr/>
      <dgm:t>
        <a:bodyPr/>
        <a:lstStyle/>
        <a:p>
          <a:endParaRPr lang="en-US"/>
        </a:p>
      </dgm:t>
    </dgm:pt>
    <dgm:pt modelId="{E8A540B3-C988-4BDF-BCFD-81CE0555A65D}" type="pres">
      <dgm:prSet presAssocID="{ED7F80CA-08F5-44CD-AE49-569B430EC61F}" presName="linNode" presStyleCnt="0"/>
      <dgm:spPr/>
      <dgm:t>
        <a:bodyPr/>
        <a:lstStyle/>
        <a:p>
          <a:endParaRPr lang="en-US"/>
        </a:p>
      </dgm:t>
    </dgm:pt>
    <dgm:pt modelId="{E9548AA3-BD45-473C-9FEA-96E270FD4D34}" type="pres">
      <dgm:prSet presAssocID="{ED7F80CA-08F5-44CD-AE49-569B430EC61F}" presName="parentText" presStyleLbl="node1" presStyleIdx="3" presStyleCnt="4" custScaleX="3353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2290E5-C020-4850-8E64-2A97DCA776BE}" type="pres">
      <dgm:prSet presAssocID="{ED7F80CA-08F5-44CD-AE49-569B430EC61F}" presName="descendantText" presStyleLbl="alignAccFollowNode1" presStyleIdx="3" presStyleCnt="4" custScaleX="1389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22D5E71-290D-4682-94A5-951355FB76B0}" type="presOf" srcId="{F9CC5C36-CC2A-48B0-A620-519223BEBBF7}" destId="{382EABF2-6989-4C04-BD95-E626F33511FE}" srcOrd="0" destOrd="0" presId="urn:microsoft.com/office/officeart/2005/8/layout/vList5"/>
    <dgm:cxn modelId="{D4CCD114-417E-43A2-A774-259C9D09175F}" type="presOf" srcId="{1A39F61C-D25C-4B93-9807-EE014E260293}" destId="{2B2290E5-C020-4850-8E64-2A97DCA776BE}" srcOrd="0" destOrd="0" presId="urn:microsoft.com/office/officeart/2005/8/layout/vList5"/>
    <dgm:cxn modelId="{C56AAAAB-B66A-4ABD-9CF2-62B74B307AE8}" srcId="{1083AE99-72DA-433A-BB35-AA900D24D476}" destId="{F7619E7B-C4CD-40E9-B2CD-4452933E4A10}" srcOrd="1" destOrd="0" parTransId="{E1C967F0-D518-49DB-9D63-EB62F48206B1}" sibTransId="{4666B233-38F0-452A-83A4-06AABA7BDD4F}"/>
    <dgm:cxn modelId="{56F80973-F835-4F4D-9381-4FE2A3714CBA}" srcId="{9326793F-4083-4F48-AE90-0D3183E171DF}" destId="{E44D3490-8071-48BA-86F3-EC7456311217}" srcOrd="0" destOrd="0" parTransId="{313E4AC3-62A3-478F-9A11-9B9BE91DC30C}" sibTransId="{AF0F4B68-842A-43B0-9991-BD19F8EE8026}"/>
    <dgm:cxn modelId="{8E5701CB-B1B5-4C93-B3D1-D3BFA5115D4E}" type="presOf" srcId="{253D8519-3F93-4DC8-A047-4CD7A6E84C2F}" destId="{9627DE90-FC74-4BC5-8AA8-97763CE09BCD}" srcOrd="0" destOrd="0" presId="urn:microsoft.com/office/officeart/2005/8/layout/vList5"/>
    <dgm:cxn modelId="{339141BF-5450-40B6-B07A-0B517AA2859E}" srcId="{1083AE99-72DA-433A-BB35-AA900D24D476}" destId="{9326793F-4083-4F48-AE90-0D3183E171DF}" srcOrd="2" destOrd="0" parTransId="{23295773-91DC-4C4E-AA56-1B6805BF2BC8}" sibTransId="{8C2EDCE0-6A42-4A31-BBF6-E495676F96CC}"/>
    <dgm:cxn modelId="{842AC869-B87C-47DE-A4B6-078F1A15D3B8}" srcId="{F7619E7B-C4CD-40E9-B2CD-4452933E4A10}" destId="{528A7A97-591E-4ABE-843A-7E685627CAA4}" srcOrd="0" destOrd="0" parTransId="{DEA17793-0540-4D1D-9744-3BB629463F4F}" sibTransId="{B1A021FE-4EB7-4D31-A423-A97ADD7C3892}"/>
    <dgm:cxn modelId="{35234B46-DB8B-444B-9714-5D0C8F14F361}" type="presOf" srcId="{F7619E7B-C4CD-40E9-B2CD-4452933E4A10}" destId="{002BBB0F-B778-496D-8619-73D8F6737FFF}" srcOrd="0" destOrd="0" presId="urn:microsoft.com/office/officeart/2005/8/layout/vList5"/>
    <dgm:cxn modelId="{65922CF9-F996-49FC-AA7A-D35346F557DE}" srcId="{ED7F80CA-08F5-44CD-AE49-569B430EC61F}" destId="{1A39F61C-D25C-4B93-9807-EE014E260293}" srcOrd="0" destOrd="0" parTransId="{199720C9-AEDE-4A2A-9941-AD229D0D06B1}" sibTransId="{D9187911-8D39-45CA-8A0D-5597C03B5FFD}"/>
    <dgm:cxn modelId="{9670E7A7-5AD3-44E4-87A1-A00DE67648A5}" type="presOf" srcId="{1083AE99-72DA-433A-BB35-AA900D24D476}" destId="{C99C996C-A091-4B66-87BA-CA5F29BEC75A}" srcOrd="0" destOrd="0" presId="urn:microsoft.com/office/officeart/2005/8/layout/vList5"/>
    <dgm:cxn modelId="{B4D51FF9-0F4D-438D-801D-1D96BA17919D}" type="presOf" srcId="{ED7F80CA-08F5-44CD-AE49-569B430EC61F}" destId="{E9548AA3-BD45-473C-9FEA-96E270FD4D34}" srcOrd="0" destOrd="0" presId="urn:microsoft.com/office/officeart/2005/8/layout/vList5"/>
    <dgm:cxn modelId="{8358C3A9-F33C-4A1C-82A5-0CD5F7F86A39}" type="presOf" srcId="{9326793F-4083-4F48-AE90-0D3183E171DF}" destId="{9A734D57-3583-49E0-8371-88DAD16904E7}" srcOrd="0" destOrd="0" presId="urn:microsoft.com/office/officeart/2005/8/layout/vList5"/>
    <dgm:cxn modelId="{15F15BC0-4903-42A8-B767-3F8DBD45793A}" type="presOf" srcId="{528A7A97-591E-4ABE-843A-7E685627CAA4}" destId="{BDB2ABE8-CF2B-4FB2-859B-0A15E01F9D75}" srcOrd="0" destOrd="0" presId="urn:microsoft.com/office/officeart/2005/8/layout/vList5"/>
    <dgm:cxn modelId="{DAF8384F-2BD3-4E8A-886F-4357AA6BEED8}" type="presOf" srcId="{E44D3490-8071-48BA-86F3-EC7456311217}" destId="{FA06E5B8-54A7-43EA-835C-26657004268D}" srcOrd="0" destOrd="0" presId="urn:microsoft.com/office/officeart/2005/8/layout/vList5"/>
    <dgm:cxn modelId="{EFDDEFD0-B149-45A6-9DBC-3DC6284A8B57}" srcId="{1083AE99-72DA-433A-BB35-AA900D24D476}" destId="{ED7F80CA-08F5-44CD-AE49-569B430EC61F}" srcOrd="3" destOrd="0" parTransId="{A06F4DE4-FBDA-4A3E-A6C2-A18C7D26A145}" sibTransId="{30B48884-1DA2-4F8B-86B7-A03AE4CC213A}"/>
    <dgm:cxn modelId="{2C8FD774-862D-41AE-8CF4-568871752CF7}" srcId="{1083AE99-72DA-433A-BB35-AA900D24D476}" destId="{F9CC5C36-CC2A-48B0-A620-519223BEBBF7}" srcOrd="0" destOrd="0" parTransId="{B3C06E99-B710-4179-9875-588B338B477C}" sibTransId="{B01CA6F1-52A6-4B21-B1CC-7846A33A5F8D}"/>
    <dgm:cxn modelId="{E8776D5B-E1D2-4C94-8D43-85ADB1E4CEC9}" srcId="{F9CC5C36-CC2A-48B0-A620-519223BEBBF7}" destId="{253D8519-3F93-4DC8-A047-4CD7A6E84C2F}" srcOrd="0" destOrd="0" parTransId="{0487A939-8F1F-4BE9-A1E7-0369467DA419}" sibTransId="{D6E1485F-C57F-4B38-8658-9A2353BAADE5}"/>
    <dgm:cxn modelId="{866F8534-0C14-4CA5-8BD7-A00506ABE7D2}" type="presParOf" srcId="{C99C996C-A091-4B66-87BA-CA5F29BEC75A}" destId="{94FDF2C1-5AB5-4907-8245-69F9771EAFF8}" srcOrd="0" destOrd="0" presId="urn:microsoft.com/office/officeart/2005/8/layout/vList5"/>
    <dgm:cxn modelId="{1FA068FE-0211-42FC-85D3-996C8A766FCC}" type="presParOf" srcId="{94FDF2C1-5AB5-4907-8245-69F9771EAFF8}" destId="{382EABF2-6989-4C04-BD95-E626F33511FE}" srcOrd="0" destOrd="0" presId="urn:microsoft.com/office/officeart/2005/8/layout/vList5"/>
    <dgm:cxn modelId="{499B096F-6869-4DD6-8F4D-2B21F8A45A2B}" type="presParOf" srcId="{94FDF2C1-5AB5-4907-8245-69F9771EAFF8}" destId="{9627DE90-FC74-4BC5-8AA8-97763CE09BCD}" srcOrd="1" destOrd="0" presId="urn:microsoft.com/office/officeart/2005/8/layout/vList5"/>
    <dgm:cxn modelId="{1543ACAC-7B87-4ABE-99A3-1F217E7D0BF6}" type="presParOf" srcId="{C99C996C-A091-4B66-87BA-CA5F29BEC75A}" destId="{9E4CCD29-2CE8-44D3-B0B4-5D784AA509A8}" srcOrd="1" destOrd="0" presId="urn:microsoft.com/office/officeart/2005/8/layout/vList5"/>
    <dgm:cxn modelId="{ECE2E166-9E80-45EC-AEE7-212F7DE6779F}" type="presParOf" srcId="{C99C996C-A091-4B66-87BA-CA5F29BEC75A}" destId="{9568D099-C0FA-44FC-A9AE-8B73AB0FFC4C}" srcOrd="2" destOrd="0" presId="urn:microsoft.com/office/officeart/2005/8/layout/vList5"/>
    <dgm:cxn modelId="{B70EFCB8-36CD-4A27-89DC-68C5DA8270B5}" type="presParOf" srcId="{9568D099-C0FA-44FC-A9AE-8B73AB0FFC4C}" destId="{002BBB0F-B778-496D-8619-73D8F6737FFF}" srcOrd="0" destOrd="0" presId="urn:microsoft.com/office/officeart/2005/8/layout/vList5"/>
    <dgm:cxn modelId="{1DE192EB-8EE5-4197-BCA9-DA6618D67C49}" type="presParOf" srcId="{9568D099-C0FA-44FC-A9AE-8B73AB0FFC4C}" destId="{BDB2ABE8-CF2B-4FB2-859B-0A15E01F9D75}" srcOrd="1" destOrd="0" presId="urn:microsoft.com/office/officeart/2005/8/layout/vList5"/>
    <dgm:cxn modelId="{1F4383B6-48A6-49D2-9D11-7F7F9C3735D1}" type="presParOf" srcId="{C99C996C-A091-4B66-87BA-CA5F29BEC75A}" destId="{F979C17E-485B-41F6-84BD-2E72423D9826}" srcOrd="3" destOrd="0" presId="urn:microsoft.com/office/officeart/2005/8/layout/vList5"/>
    <dgm:cxn modelId="{75B26E68-FEC1-4B81-8124-01C70B946770}" type="presParOf" srcId="{C99C996C-A091-4B66-87BA-CA5F29BEC75A}" destId="{8E2C8050-1C8A-4BD9-ADA3-EC96E1CD04D7}" srcOrd="4" destOrd="0" presId="urn:microsoft.com/office/officeart/2005/8/layout/vList5"/>
    <dgm:cxn modelId="{D2DDFB5A-E6CD-460D-B144-5161283C1A6E}" type="presParOf" srcId="{8E2C8050-1C8A-4BD9-ADA3-EC96E1CD04D7}" destId="{9A734D57-3583-49E0-8371-88DAD16904E7}" srcOrd="0" destOrd="0" presId="urn:microsoft.com/office/officeart/2005/8/layout/vList5"/>
    <dgm:cxn modelId="{FBDDFFCB-E1F1-4A90-A474-91B593106228}" type="presParOf" srcId="{8E2C8050-1C8A-4BD9-ADA3-EC96E1CD04D7}" destId="{FA06E5B8-54A7-43EA-835C-26657004268D}" srcOrd="1" destOrd="0" presId="urn:microsoft.com/office/officeart/2005/8/layout/vList5"/>
    <dgm:cxn modelId="{9DEB0173-8046-4F02-8E95-104A49900AD2}" type="presParOf" srcId="{C99C996C-A091-4B66-87BA-CA5F29BEC75A}" destId="{2BA47D4F-66BF-48CA-BB69-FA9A4C7E32CD}" srcOrd="5" destOrd="0" presId="urn:microsoft.com/office/officeart/2005/8/layout/vList5"/>
    <dgm:cxn modelId="{1097A5FE-E6B1-4009-AE4B-D0A1967DE7E4}" type="presParOf" srcId="{C99C996C-A091-4B66-87BA-CA5F29BEC75A}" destId="{E8A540B3-C988-4BDF-BCFD-81CE0555A65D}" srcOrd="6" destOrd="0" presId="urn:microsoft.com/office/officeart/2005/8/layout/vList5"/>
    <dgm:cxn modelId="{0195A493-729F-4117-B985-02A182392EF8}" type="presParOf" srcId="{E8A540B3-C988-4BDF-BCFD-81CE0555A65D}" destId="{E9548AA3-BD45-473C-9FEA-96E270FD4D34}" srcOrd="0" destOrd="0" presId="urn:microsoft.com/office/officeart/2005/8/layout/vList5"/>
    <dgm:cxn modelId="{0122BA7C-2D26-44C0-9423-32C16D49F7F8}" type="presParOf" srcId="{E8A540B3-C988-4BDF-BCFD-81CE0555A65D}" destId="{2B2290E5-C020-4850-8E64-2A97DCA776BE}" srcOrd="1" destOrd="0" presId="urn:microsoft.com/office/officeart/2005/8/layout/vList5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6B764-3241-4423-8F2E-422C0E24AA32}">
      <dsp:nvSpPr>
        <dsp:cNvPr id="0" name=""/>
        <dsp:cNvSpPr/>
      </dsp:nvSpPr>
      <dsp:spPr>
        <a:xfrm>
          <a:off x="3198676" y="1771834"/>
          <a:ext cx="1832246" cy="17563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i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Zero Accident</a:t>
          </a:r>
          <a:endParaRPr lang="id-ID" sz="2400" b="1" i="1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7002" y="2029043"/>
        <a:ext cx="1295594" cy="1241916"/>
      </dsp:txXfrm>
    </dsp:sp>
    <dsp:sp modelId="{AB5600E9-8E73-4F50-843D-0B6E948AE3A9}">
      <dsp:nvSpPr>
        <dsp:cNvPr id="0" name=""/>
        <dsp:cNvSpPr/>
      </dsp:nvSpPr>
      <dsp:spPr>
        <a:xfrm rot="16200000">
          <a:off x="3957260" y="1261835"/>
          <a:ext cx="315078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solidFill>
              <a:sysClr val="windowText" lastClr="000000"/>
            </a:solidFill>
          </a:endParaRPr>
        </a:p>
      </dsp:txBody>
      <dsp:txXfrm>
        <a:off x="4004522" y="1397766"/>
        <a:ext cx="220555" cy="266007"/>
      </dsp:txXfrm>
    </dsp:sp>
    <dsp:sp modelId="{B4F72AD6-8389-42DD-B9FA-9662EE0492E1}">
      <dsp:nvSpPr>
        <dsp:cNvPr id="0" name=""/>
        <dsp:cNvSpPr/>
      </dsp:nvSpPr>
      <dsp:spPr>
        <a:xfrm>
          <a:off x="3395066" y="3785"/>
          <a:ext cx="1439467" cy="11735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Text" lastClr="000000"/>
              </a:solidFill>
            </a:rPr>
            <a:t>Aman / Selamat (</a:t>
          </a:r>
          <a:r>
            <a:rPr lang="id-ID" sz="2000" i="1" kern="1200" dirty="0" smtClean="0">
              <a:solidFill>
                <a:sysClr val="windowText" lastClr="000000"/>
              </a:solidFill>
            </a:rPr>
            <a:t>Safety</a:t>
          </a:r>
          <a:r>
            <a:rPr lang="id-ID" sz="2000" kern="1200" dirty="0" smtClean="0">
              <a:solidFill>
                <a:sysClr val="windowText" lastClr="000000"/>
              </a:solidFill>
            </a:rPr>
            <a:t>)</a:t>
          </a:r>
          <a:endParaRPr lang="id-ID" sz="2000" kern="1200" dirty="0">
            <a:solidFill>
              <a:sysClr val="windowText" lastClr="000000"/>
            </a:solidFill>
          </a:endParaRPr>
        </a:p>
      </dsp:txBody>
      <dsp:txXfrm>
        <a:off x="3452355" y="61074"/>
        <a:ext cx="1324889" cy="1058983"/>
      </dsp:txXfrm>
    </dsp:sp>
    <dsp:sp modelId="{2B2D463F-6F33-4207-AE2E-298F6195B196}">
      <dsp:nvSpPr>
        <dsp:cNvPr id="0" name=""/>
        <dsp:cNvSpPr/>
      </dsp:nvSpPr>
      <dsp:spPr>
        <a:xfrm rot="19735184">
          <a:off x="5059475" y="1679242"/>
          <a:ext cx="596131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solidFill>
              <a:sysClr val="windowText" lastClr="000000"/>
            </a:solidFill>
          </a:endParaRPr>
        </a:p>
      </dsp:txBody>
      <dsp:txXfrm>
        <a:off x="5069022" y="1802242"/>
        <a:ext cx="463128" cy="266007"/>
      </dsp:txXfrm>
    </dsp:sp>
    <dsp:sp modelId="{B683C77C-426E-44FA-9A3F-5031A04ED68B}">
      <dsp:nvSpPr>
        <dsp:cNvPr id="0" name=""/>
        <dsp:cNvSpPr/>
      </dsp:nvSpPr>
      <dsp:spPr>
        <a:xfrm>
          <a:off x="5712644" y="666255"/>
          <a:ext cx="1439467" cy="1173561"/>
        </a:xfrm>
        <a:prstGeom prst="roundRect">
          <a:avLst/>
        </a:prstGeom>
        <a:solidFill>
          <a:srgbClr val="49CFA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Text" lastClr="000000"/>
              </a:solidFill>
            </a:rPr>
            <a:t>R</a:t>
          </a:r>
          <a:r>
            <a:rPr lang="en-US" sz="2000" kern="1200" dirty="0" smtClean="0">
              <a:solidFill>
                <a:sysClr val="windowText" lastClr="000000"/>
              </a:solidFill>
            </a:rPr>
            <a:t>i</a:t>
          </a:r>
          <a:r>
            <a:rPr lang="id-ID" sz="2000" kern="1200" dirty="0" smtClean="0">
              <a:solidFill>
                <a:sysClr val="windowText" lastClr="000000"/>
              </a:solidFill>
            </a:rPr>
            <a:t>siko (</a:t>
          </a:r>
          <a:r>
            <a:rPr lang="id-ID" sz="2000" i="1" kern="1200" dirty="0" smtClean="0">
              <a:solidFill>
                <a:sysClr val="windowText" lastClr="000000"/>
              </a:solidFill>
            </a:rPr>
            <a:t>Risk</a:t>
          </a:r>
          <a:r>
            <a:rPr lang="id-ID" sz="2000" kern="1200" dirty="0" smtClean="0">
              <a:solidFill>
                <a:sysClr val="windowText" lastClr="000000"/>
              </a:solidFill>
            </a:rPr>
            <a:t>)</a:t>
          </a:r>
          <a:endParaRPr lang="id-ID" sz="2000" kern="1200" dirty="0">
            <a:solidFill>
              <a:sysClr val="windowText" lastClr="000000"/>
            </a:solidFill>
          </a:endParaRPr>
        </a:p>
      </dsp:txBody>
      <dsp:txXfrm>
        <a:off x="5769933" y="723544"/>
        <a:ext cx="1324889" cy="1058983"/>
      </dsp:txXfrm>
    </dsp:sp>
    <dsp:sp modelId="{391E67D6-A076-4E35-99F0-F9D0563376D7}">
      <dsp:nvSpPr>
        <dsp:cNvPr id="0" name=""/>
        <dsp:cNvSpPr/>
      </dsp:nvSpPr>
      <dsp:spPr>
        <a:xfrm rot="21563637">
          <a:off x="5374416" y="2410626"/>
          <a:ext cx="827743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solidFill>
              <a:sysClr val="windowText" lastClr="000000"/>
            </a:solidFill>
          </a:endParaRPr>
        </a:p>
      </dsp:txBody>
      <dsp:txXfrm>
        <a:off x="5374420" y="2499998"/>
        <a:ext cx="694740" cy="266007"/>
      </dsp:txXfrm>
    </dsp:sp>
    <dsp:sp modelId="{B67E0080-C739-4138-97AD-1B773B741D44}">
      <dsp:nvSpPr>
        <dsp:cNvPr id="0" name=""/>
        <dsp:cNvSpPr/>
      </dsp:nvSpPr>
      <dsp:spPr>
        <a:xfrm>
          <a:off x="6592499" y="2029397"/>
          <a:ext cx="1439467" cy="1173561"/>
        </a:xfrm>
        <a:prstGeom prst="roundRect">
          <a:avLst/>
        </a:prstGeom>
        <a:solidFill>
          <a:srgbClr val="47D87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Text" lastClr="000000"/>
              </a:solidFill>
            </a:rPr>
            <a:t>Tindakan Tidak Aman</a:t>
          </a:r>
          <a:endParaRPr lang="id-ID" sz="2000" kern="1200" dirty="0">
            <a:solidFill>
              <a:sysClr val="windowText" lastClr="000000"/>
            </a:solidFill>
          </a:endParaRPr>
        </a:p>
      </dsp:txBody>
      <dsp:txXfrm>
        <a:off x="6649788" y="2086686"/>
        <a:ext cx="1324889" cy="1058983"/>
      </dsp:txXfrm>
    </dsp:sp>
    <dsp:sp modelId="{34E91277-0931-4DC7-9CA4-8648454CA58E}">
      <dsp:nvSpPr>
        <dsp:cNvPr id="0" name=""/>
        <dsp:cNvSpPr/>
      </dsp:nvSpPr>
      <dsp:spPr>
        <a:xfrm rot="1942214">
          <a:off x="4998037" y="3126513"/>
          <a:ext cx="436379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solidFill>
              <a:sysClr val="windowText" lastClr="000000"/>
            </a:solidFill>
          </a:endParaRPr>
        </a:p>
      </dsp:txBody>
      <dsp:txXfrm>
        <a:off x="5008209" y="3180137"/>
        <a:ext cx="305465" cy="266007"/>
      </dsp:txXfrm>
    </dsp:sp>
    <dsp:sp modelId="{FBA3085C-ADEA-4181-91B3-C860EA559879}">
      <dsp:nvSpPr>
        <dsp:cNvPr id="0" name=""/>
        <dsp:cNvSpPr/>
      </dsp:nvSpPr>
      <dsp:spPr>
        <a:xfrm>
          <a:off x="5422826" y="3348599"/>
          <a:ext cx="1439467" cy="1173561"/>
        </a:xfrm>
        <a:prstGeom prst="roundRect">
          <a:avLst/>
        </a:prstGeom>
        <a:solidFill>
          <a:srgbClr val="60E14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Text" lastClr="000000"/>
              </a:solidFill>
            </a:rPr>
            <a:t>Insiden (</a:t>
          </a:r>
          <a:r>
            <a:rPr lang="id-ID" sz="2000" i="1" kern="1200" dirty="0" smtClean="0">
              <a:solidFill>
                <a:sysClr val="windowText" lastClr="000000"/>
              </a:solidFill>
            </a:rPr>
            <a:t>Incident</a:t>
          </a:r>
          <a:r>
            <a:rPr lang="id-ID" sz="2000" kern="1200" dirty="0" smtClean="0">
              <a:solidFill>
                <a:sysClr val="windowText" lastClr="000000"/>
              </a:solidFill>
            </a:rPr>
            <a:t>)</a:t>
          </a:r>
          <a:endParaRPr lang="id-ID" sz="2000" kern="1200" dirty="0">
            <a:solidFill>
              <a:sysClr val="windowText" lastClr="000000"/>
            </a:solidFill>
          </a:endParaRPr>
        </a:p>
      </dsp:txBody>
      <dsp:txXfrm>
        <a:off x="5480115" y="3405888"/>
        <a:ext cx="1324889" cy="1058983"/>
      </dsp:txXfrm>
    </dsp:sp>
    <dsp:sp modelId="{70C28D66-CFE8-4F29-8F41-337983391168}">
      <dsp:nvSpPr>
        <dsp:cNvPr id="0" name=""/>
        <dsp:cNvSpPr/>
      </dsp:nvSpPr>
      <dsp:spPr>
        <a:xfrm rot="8919870">
          <a:off x="2761396" y="3114568"/>
          <a:ext cx="452623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solidFill>
              <a:sysClr val="windowText" lastClr="000000"/>
            </a:solidFill>
          </a:endParaRPr>
        </a:p>
      </dsp:txBody>
      <dsp:txXfrm rot="10800000">
        <a:off x="2884699" y="3168653"/>
        <a:ext cx="319620" cy="266007"/>
      </dsp:txXfrm>
    </dsp:sp>
    <dsp:sp modelId="{435097B2-BEB6-459E-8C4B-EC0C9CE58CC8}">
      <dsp:nvSpPr>
        <dsp:cNvPr id="0" name=""/>
        <dsp:cNvSpPr/>
      </dsp:nvSpPr>
      <dsp:spPr>
        <a:xfrm>
          <a:off x="1219202" y="3348607"/>
          <a:ext cx="1568911" cy="1173561"/>
        </a:xfrm>
        <a:prstGeom prst="roundRect">
          <a:avLst/>
        </a:prstGeom>
        <a:solidFill>
          <a:srgbClr val="ACE94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Text" lastClr="000000"/>
              </a:solidFill>
            </a:rPr>
            <a:t>Kecelakaan (</a:t>
          </a:r>
          <a:r>
            <a:rPr lang="id-ID" sz="2000" i="1" kern="1200" dirty="0" smtClean="0">
              <a:solidFill>
                <a:sysClr val="windowText" lastClr="000000"/>
              </a:solidFill>
            </a:rPr>
            <a:t>Accident</a:t>
          </a:r>
          <a:r>
            <a:rPr lang="id-ID" sz="2000" kern="1200" dirty="0" smtClean="0">
              <a:solidFill>
                <a:sysClr val="windowText" lastClr="000000"/>
              </a:solidFill>
            </a:rPr>
            <a:t>)</a:t>
          </a:r>
          <a:endParaRPr lang="id-ID" sz="2000" kern="1200" dirty="0">
            <a:solidFill>
              <a:sysClr val="windowText" lastClr="000000"/>
            </a:solidFill>
          </a:endParaRPr>
        </a:p>
      </dsp:txBody>
      <dsp:txXfrm>
        <a:off x="1276491" y="3405896"/>
        <a:ext cx="1454333" cy="1058983"/>
      </dsp:txXfrm>
    </dsp:sp>
    <dsp:sp modelId="{A92F49E0-EDF7-4E83-B04D-9488443D47B0}">
      <dsp:nvSpPr>
        <dsp:cNvPr id="0" name=""/>
        <dsp:cNvSpPr/>
      </dsp:nvSpPr>
      <dsp:spPr>
        <a:xfrm rot="10836394">
          <a:off x="2027438" y="2410611"/>
          <a:ext cx="827744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solidFill>
              <a:sysClr val="windowText" lastClr="000000"/>
            </a:solidFill>
          </a:endParaRPr>
        </a:p>
      </dsp:txBody>
      <dsp:txXfrm rot="10800000">
        <a:off x="2160437" y="2499984"/>
        <a:ext cx="694741" cy="266007"/>
      </dsp:txXfrm>
    </dsp:sp>
    <dsp:sp modelId="{48D18C21-BB80-446A-9BA6-98A50B638050}">
      <dsp:nvSpPr>
        <dsp:cNvPr id="0" name=""/>
        <dsp:cNvSpPr/>
      </dsp:nvSpPr>
      <dsp:spPr>
        <a:xfrm>
          <a:off x="197630" y="2029369"/>
          <a:ext cx="1439467" cy="1173561"/>
        </a:xfrm>
        <a:prstGeom prst="roundRect">
          <a:avLst/>
        </a:prstGeom>
        <a:solidFill>
          <a:srgbClr val="F0E14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Text" lastClr="000000"/>
              </a:solidFill>
            </a:rPr>
            <a:t>Potensi Bahaya (</a:t>
          </a:r>
          <a:r>
            <a:rPr lang="id-ID" sz="2000" i="1" kern="1200" dirty="0" smtClean="0">
              <a:solidFill>
                <a:sysClr val="windowText" lastClr="000000"/>
              </a:solidFill>
            </a:rPr>
            <a:t>Hazard</a:t>
          </a:r>
          <a:r>
            <a:rPr lang="id-ID" sz="2000" kern="1200" dirty="0" smtClean="0">
              <a:solidFill>
                <a:sysClr val="windowText" lastClr="000000"/>
              </a:solidFill>
            </a:rPr>
            <a:t>)</a:t>
          </a:r>
          <a:endParaRPr lang="id-ID" sz="2000" kern="1200" dirty="0">
            <a:solidFill>
              <a:sysClr val="windowText" lastClr="000000"/>
            </a:solidFill>
          </a:endParaRPr>
        </a:p>
      </dsp:txBody>
      <dsp:txXfrm>
        <a:off x="254919" y="2086658"/>
        <a:ext cx="1324889" cy="1058983"/>
      </dsp:txXfrm>
    </dsp:sp>
    <dsp:sp modelId="{2768D269-46CB-43B6-92F4-367FB09B3C06}">
      <dsp:nvSpPr>
        <dsp:cNvPr id="0" name=""/>
        <dsp:cNvSpPr/>
      </dsp:nvSpPr>
      <dsp:spPr>
        <a:xfrm rot="12657628">
          <a:off x="2566239" y="1679560"/>
          <a:ext cx="600902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solidFill>
              <a:sysClr val="windowText" lastClr="000000"/>
            </a:solidFill>
          </a:endParaRPr>
        </a:p>
      </dsp:txBody>
      <dsp:txXfrm rot="10800000">
        <a:off x="2689767" y="1802440"/>
        <a:ext cx="467899" cy="266007"/>
      </dsp:txXfrm>
    </dsp:sp>
    <dsp:sp modelId="{F2069634-CA19-4249-8527-B3D5783AEFD9}">
      <dsp:nvSpPr>
        <dsp:cNvPr id="0" name=""/>
        <dsp:cNvSpPr/>
      </dsp:nvSpPr>
      <dsp:spPr>
        <a:xfrm>
          <a:off x="1066553" y="666294"/>
          <a:ext cx="1439467" cy="1173561"/>
        </a:xfrm>
        <a:prstGeom prst="roundRect">
          <a:avLst/>
        </a:prstGeom>
        <a:solidFill>
          <a:srgbClr val="F7964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ysClr val="windowText" lastClr="000000"/>
              </a:solidFill>
            </a:rPr>
            <a:t>Tingkat Bahaya (</a:t>
          </a:r>
          <a:r>
            <a:rPr lang="id-ID" sz="2000" i="1" kern="1200" dirty="0" smtClean="0">
              <a:solidFill>
                <a:sysClr val="windowText" lastClr="000000"/>
              </a:solidFill>
            </a:rPr>
            <a:t>Danger</a:t>
          </a:r>
          <a:r>
            <a:rPr lang="id-ID" sz="2000" kern="1200" dirty="0" smtClean="0">
              <a:solidFill>
                <a:sysClr val="windowText" lastClr="000000"/>
              </a:solidFill>
            </a:rPr>
            <a:t>)</a:t>
          </a:r>
          <a:endParaRPr lang="id-ID" sz="2000" kern="1200" dirty="0">
            <a:solidFill>
              <a:sysClr val="windowText" lastClr="000000"/>
            </a:solidFill>
          </a:endParaRPr>
        </a:p>
      </dsp:txBody>
      <dsp:txXfrm>
        <a:off x="1123842" y="723583"/>
        <a:ext cx="1324889" cy="10589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93324-8DDB-47FB-82D6-ABA85F0AC42D}">
      <dsp:nvSpPr>
        <dsp:cNvPr id="0" name=""/>
        <dsp:cNvSpPr/>
      </dsp:nvSpPr>
      <dsp:spPr>
        <a:xfrm>
          <a:off x="0" y="5375"/>
          <a:ext cx="8229600" cy="737100"/>
        </a:xfrm>
        <a:prstGeom prst="round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b="1" kern="1200" dirty="0" err="1" smtClean="0">
              <a:solidFill>
                <a:sysClr val="windowText" lastClr="000000"/>
              </a:solidFill>
            </a:rPr>
            <a:t>Aman</a:t>
          </a:r>
          <a:r>
            <a:rPr lang="id-ID" sz="2800" b="1" kern="1200" dirty="0" smtClean="0">
              <a:solidFill>
                <a:sysClr val="windowText" lastClr="000000"/>
              </a:solidFill>
            </a:rPr>
            <a:t>/S</a:t>
          </a:r>
          <a:r>
            <a:rPr lang="en-US" sz="2800" b="1" kern="1200" dirty="0" err="1" smtClean="0">
              <a:solidFill>
                <a:sysClr val="windowText" lastClr="000000"/>
              </a:solidFill>
            </a:rPr>
            <a:t>elamat</a:t>
          </a:r>
          <a:r>
            <a:rPr lang="id-ID" sz="2800" b="1" kern="1200" dirty="0" smtClean="0">
              <a:solidFill>
                <a:sysClr val="windowText" lastClr="000000"/>
              </a:solidFill>
            </a:rPr>
            <a:t> (</a:t>
          </a:r>
          <a:r>
            <a:rPr lang="id-ID" sz="2800" b="1" i="1" kern="1200" dirty="0" smtClean="0">
              <a:solidFill>
                <a:sysClr val="windowText" lastClr="000000"/>
              </a:solidFill>
            </a:rPr>
            <a:t>Safety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)</a:t>
          </a:r>
          <a:endParaRPr lang="id-ID" sz="2800" kern="1200" dirty="0">
            <a:solidFill>
              <a:sysClr val="windowText" lastClr="000000"/>
            </a:solidFill>
          </a:endParaRPr>
        </a:p>
      </dsp:txBody>
      <dsp:txXfrm>
        <a:off x="35982" y="41357"/>
        <a:ext cx="8157636" cy="665136"/>
      </dsp:txXfrm>
    </dsp:sp>
    <dsp:sp modelId="{3492F41B-3E05-448C-977E-A00E3D2A68E5}">
      <dsp:nvSpPr>
        <dsp:cNvPr id="0" name=""/>
        <dsp:cNvSpPr/>
      </dsp:nvSpPr>
      <dsp:spPr>
        <a:xfrm>
          <a:off x="0" y="742476"/>
          <a:ext cx="8229600" cy="7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id-ID" sz="2200" kern="1200" dirty="0" smtClean="0">
              <a:solidFill>
                <a:sysClr val="windowText" lastClr="000000"/>
              </a:solidFill>
            </a:rPr>
            <a:t>K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ondisi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tidak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ada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kemungkinan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malapetaka</a:t>
          </a:r>
          <a:r>
            <a:rPr lang="id-ID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smtClean="0">
              <a:solidFill>
                <a:sysClr val="windowText" lastClr="000000"/>
              </a:solidFill>
            </a:rPr>
            <a:t>(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bebas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dari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bahaya</a:t>
          </a:r>
          <a:r>
            <a:rPr lang="en-US" sz="2200" kern="1200" dirty="0" smtClean="0">
              <a:solidFill>
                <a:sysClr val="windowText" lastClr="000000"/>
              </a:solidFill>
            </a:rPr>
            <a:t>).</a:t>
          </a:r>
          <a:endParaRPr lang="id-ID" sz="2200" kern="1200" dirty="0">
            <a:solidFill>
              <a:sysClr val="windowText" lastClr="000000"/>
            </a:solidFill>
          </a:endParaRPr>
        </a:p>
      </dsp:txBody>
      <dsp:txXfrm>
        <a:off x="0" y="742476"/>
        <a:ext cx="8229600" cy="767970"/>
      </dsp:txXfrm>
    </dsp:sp>
    <dsp:sp modelId="{08DC5D03-5972-4C27-A666-60DE4CB56297}">
      <dsp:nvSpPr>
        <dsp:cNvPr id="0" name=""/>
        <dsp:cNvSpPr/>
      </dsp:nvSpPr>
      <dsp:spPr>
        <a:xfrm>
          <a:off x="0" y="1510446"/>
          <a:ext cx="8229600" cy="737100"/>
        </a:xfrm>
        <a:prstGeom prst="roundRect">
          <a:avLst/>
        </a:prstGeom>
        <a:solidFill>
          <a:srgbClr val="49CFA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b="1" kern="1200" dirty="0" err="1" smtClean="0">
              <a:solidFill>
                <a:sysClr val="windowText" lastClr="000000"/>
              </a:solidFill>
            </a:rPr>
            <a:t>Risiko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 (</a:t>
          </a:r>
          <a:r>
            <a:rPr lang="en-US" sz="2800" b="1" i="1" kern="1200" dirty="0" smtClean="0">
              <a:solidFill>
                <a:sysClr val="windowText" lastClr="000000"/>
              </a:solidFill>
            </a:rPr>
            <a:t>Risk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)</a:t>
          </a:r>
          <a:endParaRPr lang="id-ID" sz="2800" kern="1200" dirty="0">
            <a:solidFill>
              <a:sysClr val="windowText" lastClr="000000"/>
            </a:solidFill>
          </a:endParaRPr>
        </a:p>
      </dsp:txBody>
      <dsp:txXfrm>
        <a:off x="35982" y="1546428"/>
        <a:ext cx="8157636" cy="665136"/>
      </dsp:txXfrm>
    </dsp:sp>
    <dsp:sp modelId="{C3B500FD-D401-4E54-AE4F-15259BC22D1D}">
      <dsp:nvSpPr>
        <dsp:cNvPr id="0" name=""/>
        <dsp:cNvSpPr/>
      </dsp:nvSpPr>
      <dsp:spPr>
        <a:xfrm>
          <a:off x="0" y="2247546"/>
          <a:ext cx="8229600" cy="7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id-ID" sz="2200" kern="1200" dirty="0" smtClean="0">
              <a:solidFill>
                <a:sysClr val="windowText" lastClr="000000"/>
              </a:solidFill>
            </a:rPr>
            <a:t>M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enyatakan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kemungkinan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terjadinya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kecelakaan</a:t>
          </a:r>
          <a:r>
            <a:rPr lang="en-US" sz="2200" kern="1200" dirty="0" smtClean="0">
              <a:solidFill>
                <a:sysClr val="windowText" lastClr="000000"/>
              </a:solidFill>
            </a:rPr>
            <a:t>/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kerugian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pada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periode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waktu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tertentu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atau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siklus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operasi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tertentu</a:t>
          </a:r>
          <a:r>
            <a:rPr lang="id-ID" sz="2200" kern="1200" dirty="0" smtClean="0">
              <a:solidFill>
                <a:sysClr val="windowText" lastClr="000000"/>
              </a:solidFill>
            </a:rPr>
            <a:t>.</a:t>
          </a:r>
          <a:endParaRPr lang="id-ID" sz="2200" kern="1200" dirty="0">
            <a:solidFill>
              <a:sysClr val="windowText" lastClr="000000"/>
            </a:solidFill>
          </a:endParaRPr>
        </a:p>
      </dsp:txBody>
      <dsp:txXfrm>
        <a:off x="0" y="2247546"/>
        <a:ext cx="8229600" cy="767970"/>
      </dsp:txXfrm>
    </dsp:sp>
    <dsp:sp modelId="{C284B596-E066-44FB-92BA-7FC10A3D689A}">
      <dsp:nvSpPr>
        <dsp:cNvPr id="0" name=""/>
        <dsp:cNvSpPr/>
      </dsp:nvSpPr>
      <dsp:spPr>
        <a:xfrm>
          <a:off x="0" y="3015516"/>
          <a:ext cx="8229600" cy="737100"/>
        </a:xfrm>
        <a:prstGeom prst="roundRect">
          <a:avLst/>
        </a:prstGeom>
        <a:solidFill>
          <a:srgbClr val="47D87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b="1" kern="1200" dirty="0" err="1" smtClean="0">
              <a:solidFill>
                <a:sysClr val="windowText" lastClr="000000"/>
              </a:solidFill>
            </a:rPr>
            <a:t>Tindakan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 </a:t>
          </a:r>
          <a:r>
            <a:rPr lang="id-ID" sz="2800" b="1" kern="1200" dirty="0" smtClean="0">
              <a:solidFill>
                <a:sysClr val="windowText" lastClr="000000"/>
              </a:solidFill>
            </a:rPr>
            <a:t>T</a:t>
          </a:r>
          <a:r>
            <a:rPr lang="en-US" sz="2800" b="1" kern="1200" dirty="0" err="1" smtClean="0">
              <a:solidFill>
                <a:sysClr val="windowText" lastClr="000000"/>
              </a:solidFill>
            </a:rPr>
            <a:t>idak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 </a:t>
          </a:r>
          <a:r>
            <a:rPr lang="id-ID" sz="2800" b="1" kern="1200" dirty="0" smtClean="0">
              <a:solidFill>
                <a:sysClr val="windowText" lastClr="000000"/>
              </a:solidFill>
            </a:rPr>
            <a:t>A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man</a:t>
          </a:r>
          <a:r>
            <a:rPr lang="id-ID" sz="2800" b="1" kern="1200" dirty="0" smtClean="0">
              <a:solidFill>
                <a:sysClr val="windowText" lastClr="000000"/>
              </a:solidFill>
            </a:rPr>
            <a:t> (</a:t>
          </a:r>
          <a:r>
            <a:rPr lang="id-ID" sz="2800" b="1" i="1" kern="1200" dirty="0" smtClean="0">
              <a:solidFill>
                <a:sysClr val="windowText" lastClr="000000"/>
              </a:solidFill>
            </a:rPr>
            <a:t>Unsafe Acts</a:t>
          </a:r>
          <a:r>
            <a:rPr lang="id-ID" sz="2800" b="1" kern="1200" dirty="0" smtClean="0">
              <a:solidFill>
                <a:sysClr val="windowText" lastClr="000000"/>
              </a:solidFill>
            </a:rPr>
            <a:t>)</a:t>
          </a:r>
          <a:endParaRPr lang="id-ID" sz="2800" kern="1200" dirty="0">
            <a:solidFill>
              <a:sysClr val="windowText" lastClr="000000"/>
            </a:solidFill>
          </a:endParaRPr>
        </a:p>
      </dsp:txBody>
      <dsp:txXfrm>
        <a:off x="35982" y="3051498"/>
        <a:ext cx="8157636" cy="665136"/>
      </dsp:txXfrm>
    </dsp:sp>
    <dsp:sp modelId="{09516461-5E81-4FD6-AC2B-93FA00A6CEA2}">
      <dsp:nvSpPr>
        <dsp:cNvPr id="0" name=""/>
        <dsp:cNvSpPr/>
      </dsp:nvSpPr>
      <dsp:spPr>
        <a:xfrm>
          <a:off x="0" y="3752616"/>
          <a:ext cx="8229600" cy="7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id-ID" sz="2200" kern="1200" dirty="0" smtClean="0">
              <a:solidFill>
                <a:sysClr val="windowText" lastClr="000000"/>
              </a:solidFill>
            </a:rPr>
            <a:t>S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uatu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pelanggaran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terhadap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prosedur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keselamatan</a:t>
          </a:r>
          <a:r>
            <a:rPr lang="en-US" sz="2200" kern="1200" dirty="0" smtClean="0">
              <a:solidFill>
                <a:sysClr val="windowText" lastClr="000000"/>
              </a:solidFill>
            </a:rPr>
            <a:t> yang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memberikan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peluang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terhadap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terjadinya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kecelakaan</a:t>
          </a:r>
          <a:r>
            <a:rPr lang="en-US" sz="2200" kern="1200" dirty="0" smtClean="0">
              <a:solidFill>
                <a:sysClr val="windowText" lastClr="000000"/>
              </a:solidFill>
            </a:rPr>
            <a:t>.</a:t>
          </a:r>
          <a:endParaRPr lang="id-ID" sz="2200" kern="1200" dirty="0">
            <a:solidFill>
              <a:sysClr val="windowText" lastClr="000000"/>
            </a:solidFill>
          </a:endParaRPr>
        </a:p>
      </dsp:txBody>
      <dsp:txXfrm>
        <a:off x="0" y="3752616"/>
        <a:ext cx="8229600" cy="7679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B4B42-F1E5-445C-8246-B2BF8D2E6679}">
      <dsp:nvSpPr>
        <dsp:cNvPr id="0" name=""/>
        <dsp:cNvSpPr/>
      </dsp:nvSpPr>
      <dsp:spPr>
        <a:xfrm>
          <a:off x="0" y="35165"/>
          <a:ext cx="8229600" cy="816075"/>
        </a:xfrm>
        <a:prstGeom prst="roundRect">
          <a:avLst/>
        </a:prstGeom>
        <a:solidFill>
          <a:srgbClr val="60E14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3100" b="1" kern="1200" dirty="0" err="1" smtClean="0">
              <a:solidFill>
                <a:sysClr val="windowText" lastClr="000000"/>
              </a:solidFill>
            </a:rPr>
            <a:t>Insiden</a:t>
          </a:r>
          <a:r>
            <a:rPr lang="en-US" sz="3100" b="1" kern="1200" dirty="0" smtClean="0">
              <a:solidFill>
                <a:sysClr val="windowText" lastClr="000000"/>
              </a:solidFill>
            </a:rPr>
            <a:t> </a:t>
          </a:r>
          <a:r>
            <a:rPr lang="id-ID" sz="3100" b="1" kern="1200" dirty="0" smtClean="0">
              <a:solidFill>
                <a:sysClr val="windowText" lastClr="000000"/>
              </a:solidFill>
            </a:rPr>
            <a:t>(</a:t>
          </a:r>
          <a:r>
            <a:rPr lang="id-ID" sz="3100" b="1" i="1" kern="1200" dirty="0" smtClean="0">
              <a:solidFill>
                <a:sysClr val="windowText" lastClr="000000"/>
              </a:solidFill>
            </a:rPr>
            <a:t>Incident</a:t>
          </a:r>
          <a:r>
            <a:rPr lang="id-ID" sz="3100" b="1" kern="1200" dirty="0" smtClean="0">
              <a:solidFill>
                <a:sysClr val="windowText" lastClr="000000"/>
              </a:solidFill>
            </a:rPr>
            <a:t>)</a:t>
          </a:r>
          <a:endParaRPr lang="en-US" sz="3100" kern="1200" dirty="0" smtClean="0">
            <a:solidFill>
              <a:sysClr val="windowText" lastClr="000000"/>
            </a:solidFill>
          </a:endParaRPr>
        </a:p>
      </dsp:txBody>
      <dsp:txXfrm>
        <a:off x="39837" y="75002"/>
        <a:ext cx="8149926" cy="736401"/>
      </dsp:txXfrm>
    </dsp:sp>
    <dsp:sp modelId="{497B229C-09B1-4BD0-A324-13D994C6005C}">
      <dsp:nvSpPr>
        <dsp:cNvPr id="0" name=""/>
        <dsp:cNvSpPr/>
      </dsp:nvSpPr>
      <dsp:spPr>
        <a:xfrm>
          <a:off x="0" y="851240"/>
          <a:ext cx="8229600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id-ID" sz="2400" kern="1200" dirty="0" smtClean="0">
              <a:solidFill>
                <a:sysClr val="windowText" lastClr="000000"/>
              </a:solidFill>
            </a:rPr>
            <a:t>K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ejadian</a:t>
          </a:r>
          <a:r>
            <a:rPr lang="en-US" sz="2400" kern="1200" dirty="0" smtClean="0">
              <a:solidFill>
                <a:sysClr val="windowText" lastClr="000000"/>
              </a:solidFill>
            </a:rPr>
            <a:t> yang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tidak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diinginkan</a:t>
          </a:r>
          <a:r>
            <a:rPr lang="en-US" sz="2400" kern="1200" dirty="0" smtClean="0">
              <a:solidFill>
                <a:sysClr val="windowText" lastClr="000000"/>
              </a:solidFill>
            </a:rPr>
            <a:t> yang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dapat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telah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mengadakan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kontak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dengan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sumber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energi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melebihi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nilai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ambang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batas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badan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atau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struktur</a:t>
          </a:r>
          <a:r>
            <a:rPr lang="id-ID" sz="2400" kern="1200" dirty="0" smtClean="0">
              <a:solidFill>
                <a:sysClr val="windowText" lastClr="000000"/>
              </a:solidFill>
            </a:rPr>
            <a:t>.</a:t>
          </a:r>
          <a:endParaRPr lang="en-US" sz="2400" kern="1200" dirty="0" smtClean="0">
            <a:solidFill>
              <a:sysClr val="windowText" lastClr="000000"/>
            </a:solidFill>
          </a:endParaRPr>
        </a:p>
      </dsp:txBody>
      <dsp:txXfrm>
        <a:off x="0" y="851240"/>
        <a:ext cx="8229600" cy="1219230"/>
      </dsp:txXfrm>
    </dsp:sp>
    <dsp:sp modelId="{A5BA33B6-D926-49B6-9EA1-646EB801251F}">
      <dsp:nvSpPr>
        <dsp:cNvPr id="0" name=""/>
        <dsp:cNvSpPr/>
      </dsp:nvSpPr>
      <dsp:spPr>
        <a:xfrm>
          <a:off x="0" y="2070470"/>
          <a:ext cx="8229600" cy="816075"/>
        </a:xfrm>
        <a:prstGeom prst="roundRect">
          <a:avLst/>
        </a:prstGeom>
        <a:solidFill>
          <a:srgbClr val="ACE94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3100" b="1" kern="1200" dirty="0" err="1" smtClean="0">
              <a:solidFill>
                <a:sysClr val="windowText" lastClr="000000"/>
              </a:solidFill>
            </a:rPr>
            <a:t>Kecelakaan</a:t>
          </a:r>
          <a:r>
            <a:rPr lang="id-ID" sz="3100" b="1" kern="1200" dirty="0" smtClean="0">
              <a:solidFill>
                <a:sysClr val="windowText" lastClr="000000"/>
              </a:solidFill>
            </a:rPr>
            <a:t> (</a:t>
          </a:r>
          <a:r>
            <a:rPr lang="id-ID" sz="3100" b="1" i="1" kern="1200" dirty="0" smtClean="0">
              <a:solidFill>
                <a:sysClr val="windowText" lastClr="000000"/>
              </a:solidFill>
            </a:rPr>
            <a:t>Accident</a:t>
          </a:r>
          <a:r>
            <a:rPr lang="id-ID" sz="3100" b="1" kern="1200" dirty="0" smtClean="0">
              <a:solidFill>
                <a:sysClr val="windowText" lastClr="000000"/>
              </a:solidFill>
            </a:rPr>
            <a:t>)</a:t>
          </a:r>
          <a:endParaRPr lang="en-US" sz="3100" kern="1200" dirty="0" smtClean="0">
            <a:solidFill>
              <a:sysClr val="windowText" lastClr="000000"/>
            </a:solidFill>
          </a:endParaRPr>
        </a:p>
      </dsp:txBody>
      <dsp:txXfrm>
        <a:off x="39837" y="2110307"/>
        <a:ext cx="8149926" cy="736401"/>
      </dsp:txXfrm>
    </dsp:sp>
    <dsp:sp modelId="{B9C3EA03-5422-4586-9C5B-C1AE0FEF417F}">
      <dsp:nvSpPr>
        <dsp:cNvPr id="0" name=""/>
        <dsp:cNvSpPr/>
      </dsp:nvSpPr>
      <dsp:spPr>
        <a:xfrm>
          <a:off x="0" y="2886545"/>
          <a:ext cx="8229600" cy="160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id-ID" sz="2400" kern="1200" dirty="0" smtClean="0">
              <a:solidFill>
                <a:sysClr val="windowText" lastClr="000000"/>
              </a:solidFill>
            </a:rPr>
            <a:t>S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uatu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kejadian</a:t>
          </a:r>
          <a:r>
            <a:rPr lang="en-US" sz="2400" kern="1200" dirty="0" smtClean="0">
              <a:solidFill>
                <a:sysClr val="windowText" lastClr="000000"/>
              </a:solidFill>
            </a:rPr>
            <a:t> yang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tidak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diduga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semula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tidak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dikehendaki</a:t>
          </a:r>
          <a:r>
            <a:rPr lang="id-ID" sz="2400" kern="1200" dirty="0" smtClean="0">
              <a:solidFill>
                <a:sysClr val="windowText" lastClr="000000"/>
              </a:solidFill>
            </a:rPr>
            <a:t>,</a:t>
          </a:r>
          <a:r>
            <a:rPr lang="en-US" sz="2400" kern="1200" dirty="0" smtClean="0">
              <a:solidFill>
                <a:sysClr val="windowText" lastClr="000000"/>
              </a:solidFill>
            </a:rPr>
            <a:t> yang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mengacaukan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proses</a:t>
          </a:r>
          <a:r>
            <a:rPr lang="en-US" sz="2400" kern="1200" dirty="0" smtClean="0">
              <a:solidFill>
                <a:sysClr val="windowText" lastClr="000000"/>
              </a:solidFill>
            </a:rPr>
            <a:t> yang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telah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diatur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dari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suatu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aktifitas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dapat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menimbulkan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kerugian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baik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korban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manusia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dan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atau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harta</a:t>
          </a:r>
          <a:r>
            <a:rPr lang="en-US" sz="2400" kern="1200" dirty="0" smtClean="0">
              <a:solidFill>
                <a:sysClr val="windowText" lastClr="000000"/>
              </a:solidFill>
            </a:rPr>
            <a:t> </a:t>
          </a:r>
          <a:r>
            <a:rPr lang="en-US" sz="2400" kern="1200" dirty="0" err="1" smtClean="0">
              <a:solidFill>
                <a:sysClr val="windowText" lastClr="000000"/>
              </a:solidFill>
            </a:rPr>
            <a:t>benda</a:t>
          </a:r>
          <a:r>
            <a:rPr lang="en-US" sz="2400" kern="1200" dirty="0" smtClean="0">
              <a:solidFill>
                <a:sysClr val="windowText" lastClr="000000"/>
              </a:solidFill>
            </a:rPr>
            <a:t>.</a:t>
          </a:r>
        </a:p>
      </dsp:txBody>
      <dsp:txXfrm>
        <a:off x="0" y="2886545"/>
        <a:ext cx="8229600" cy="1604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B4B42-F1E5-445C-8246-B2BF8D2E6679}">
      <dsp:nvSpPr>
        <dsp:cNvPr id="0" name=""/>
        <dsp:cNvSpPr/>
      </dsp:nvSpPr>
      <dsp:spPr>
        <a:xfrm>
          <a:off x="0" y="47900"/>
          <a:ext cx="8229600" cy="737100"/>
        </a:xfrm>
        <a:prstGeom prst="roundRect">
          <a:avLst/>
        </a:prstGeom>
        <a:solidFill>
          <a:srgbClr val="F0E14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b="1" kern="1200" dirty="0" err="1" smtClean="0">
              <a:solidFill>
                <a:sysClr val="windowText" lastClr="000000"/>
              </a:solidFill>
            </a:rPr>
            <a:t>Potensi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 </a:t>
          </a:r>
          <a:r>
            <a:rPr lang="id-ID" sz="2800" b="1" kern="1200" dirty="0" smtClean="0">
              <a:solidFill>
                <a:sysClr val="windowText" lastClr="000000"/>
              </a:solidFill>
            </a:rPr>
            <a:t>B</a:t>
          </a:r>
          <a:r>
            <a:rPr lang="en-US" sz="2800" b="1" kern="1200" dirty="0" err="1" smtClean="0">
              <a:solidFill>
                <a:sysClr val="windowText" lastClr="000000"/>
              </a:solidFill>
            </a:rPr>
            <a:t>ahaya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 (</a:t>
          </a:r>
          <a:r>
            <a:rPr lang="en-US" sz="2800" b="1" i="1" kern="1200" dirty="0" smtClean="0">
              <a:solidFill>
                <a:sysClr val="windowText" lastClr="000000"/>
              </a:solidFill>
            </a:rPr>
            <a:t>Hazard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)</a:t>
          </a:r>
          <a:endParaRPr lang="en-US" sz="2800" kern="1200" dirty="0" smtClean="0">
            <a:solidFill>
              <a:sysClr val="windowText" lastClr="000000"/>
            </a:solidFill>
          </a:endParaRPr>
        </a:p>
      </dsp:txBody>
      <dsp:txXfrm>
        <a:off x="35982" y="83882"/>
        <a:ext cx="8157636" cy="665136"/>
      </dsp:txXfrm>
    </dsp:sp>
    <dsp:sp modelId="{497B229C-09B1-4BD0-A324-13D994C6005C}">
      <dsp:nvSpPr>
        <dsp:cNvPr id="0" name=""/>
        <dsp:cNvSpPr/>
      </dsp:nvSpPr>
      <dsp:spPr>
        <a:xfrm>
          <a:off x="0" y="785000"/>
          <a:ext cx="8229600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id-ID" sz="2200" kern="1200" dirty="0" smtClean="0">
              <a:solidFill>
                <a:sysClr val="windowText" lastClr="000000"/>
              </a:solidFill>
            </a:rPr>
            <a:t>S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uatu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keadaan</a:t>
          </a:r>
          <a:r>
            <a:rPr lang="en-US" sz="2200" kern="1200" dirty="0" smtClean="0">
              <a:solidFill>
                <a:sysClr val="windowText" lastClr="000000"/>
              </a:solidFill>
            </a:rPr>
            <a:t> yang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memungkinkan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atau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dapat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menimbulkan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kecelakaan</a:t>
          </a:r>
          <a:r>
            <a:rPr lang="id-ID" sz="2200" kern="1200" dirty="0" smtClean="0">
              <a:solidFill>
                <a:sysClr val="windowText" lastClr="000000"/>
              </a:solidFill>
            </a:rPr>
            <a:t>,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kerugian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berupa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cedera</a:t>
          </a:r>
          <a:r>
            <a:rPr lang="en-US" sz="2200" kern="1200" dirty="0" smtClean="0">
              <a:solidFill>
                <a:sysClr val="windowText" lastClr="000000"/>
              </a:solidFill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penyakit</a:t>
          </a:r>
          <a:r>
            <a:rPr lang="en-US" sz="2200" kern="1200" dirty="0" smtClean="0">
              <a:solidFill>
                <a:sysClr val="windowText" lastClr="000000"/>
              </a:solidFill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kerusakan</a:t>
          </a:r>
          <a:r>
            <a:rPr lang="id-ID" sz="2200" kern="1200" dirty="0" smtClean="0">
              <a:solidFill>
                <a:sysClr val="windowText" lastClr="000000"/>
              </a:solidFill>
            </a:rPr>
            <a:t>,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atau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kemampuan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melaksanakan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fungsi</a:t>
          </a:r>
          <a:r>
            <a:rPr lang="en-US" sz="2200" kern="1200" dirty="0" smtClean="0">
              <a:solidFill>
                <a:sysClr val="windowText" lastClr="000000"/>
              </a:solidFill>
            </a:rPr>
            <a:t> yang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telah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ditetapkan</a:t>
          </a:r>
          <a:r>
            <a:rPr lang="en-US" sz="2200" kern="1200" dirty="0" smtClean="0">
              <a:solidFill>
                <a:sysClr val="windowText" lastClr="000000"/>
              </a:solidFill>
            </a:rPr>
            <a:t>.</a:t>
          </a:r>
        </a:p>
      </dsp:txBody>
      <dsp:txXfrm>
        <a:off x="0" y="785000"/>
        <a:ext cx="8229600" cy="1477980"/>
      </dsp:txXfrm>
    </dsp:sp>
    <dsp:sp modelId="{FA3555CB-A147-4DB4-A29F-E307663B370F}">
      <dsp:nvSpPr>
        <dsp:cNvPr id="0" name=""/>
        <dsp:cNvSpPr/>
      </dsp:nvSpPr>
      <dsp:spPr>
        <a:xfrm>
          <a:off x="0" y="2262981"/>
          <a:ext cx="8229600" cy="737100"/>
        </a:xfrm>
        <a:prstGeom prst="roundRect">
          <a:avLst/>
        </a:prstGeom>
        <a:solidFill>
          <a:srgbClr val="F7964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b="1" kern="1200" dirty="0" smtClean="0">
              <a:solidFill>
                <a:sysClr val="windowText" lastClr="000000"/>
              </a:solidFill>
            </a:rPr>
            <a:t>Tingkat </a:t>
          </a:r>
          <a:r>
            <a:rPr lang="id-ID" sz="2800" b="1" kern="1200" dirty="0" smtClean="0">
              <a:solidFill>
                <a:sysClr val="windowText" lastClr="000000"/>
              </a:solidFill>
            </a:rPr>
            <a:t>B</a:t>
          </a:r>
          <a:r>
            <a:rPr lang="en-US" sz="2800" b="1" kern="1200" dirty="0" err="1" smtClean="0">
              <a:solidFill>
                <a:sysClr val="windowText" lastClr="000000"/>
              </a:solidFill>
            </a:rPr>
            <a:t>ahaya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 (</a:t>
          </a:r>
          <a:r>
            <a:rPr lang="en-US" sz="2800" b="1" i="1" kern="1200" dirty="0" smtClean="0">
              <a:solidFill>
                <a:sysClr val="windowText" lastClr="000000"/>
              </a:solidFill>
            </a:rPr>
            <a:t>Danger</a:t>
          </a:r>
          <a:r>
            <a:rPr lang="en-US" sz="2800" b="1" kern="1200" dirty="0" smtClean="0">
              <a:solidFill>
                <a:sysClr val="windowText" lastClr="000000"/>
              </a:solidFill>
            </a:rPr>
            <a:t>)</a:t>
          </a:r>
          <a:endParaRPr lang="en-US" sz="2800" kern="1200" dirty="0" smtClean="0">
            <a:solidFill>
              <a:sysClr val="windowText" lastClr="000000"/>
            </a:solidFill>
          </a:endParaRPr>
        </a:p>
      </dsp:txBody>
      <dsp:txXfrm>
        <a:off x="35982" y="2298963"/>
        <a:ext cx="8157636" cy="665136"/>
      </dsp:txXfrm>
    </dsp:sp>
    <dsp:sp modelId="{EAE9F6EC-CCA3-4DD2-8180-ECC095CDD838}">
      <dsp:nvSpPr>
        <dsp:cNvPr id="0" name=""/>
        <dsp:cNvSpPr/>
      </dsp:nvSpPr>
      <dsp:spPr>
        <a:xfrm>
          <a:off x="0" y="3000080"/>
          <a:ext cx="8229600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id-ID" sz="2200" kern="1200" dirty="0" smtClean="0">
              <a:solidFill>
                <a:sysClr val="windowText" lastClr="000000"/>
              </a:solidFill>
            </a:rPr>
            <a:t>M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erupakan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ungkapan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dengan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potensi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bahaya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secara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relatif</a:t>
          </a:r>
          <a:r>
            <a:rPr lang="en-US" sz="2200" kern="1200" dirty="0" smtClean="0">
              <a:solidFill>
                <a:sysClr val="windowText" lastClr="000000"/>
              </a:solidFill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kondisi</a:t>
          </a:r>
          <a:r>
            <a:rPr lang="en-US" sz="2200" kern="1200" dirty="0" smtClean="0">
              <a:solidFill>
                <a:sysClr val="windowText" lastClr="000000"/>
              </a:solidFill>
            </a:rPr>
            <a:t> yang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berbahaya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mungkin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saja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ada</a:t>
          </a:r>
          <a:r>
            <a:rPr lang="en-US" sz="2200" kern="1200" dirty="0" smtClean="0">
              <a:solidFill>
                <a:sysClr val="windowText" lastClr="000000"/>
              </a:solidFill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akan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tetapi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dapat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menjadi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tidak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begitu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berbahaya</a:t>
          </a:r>
          <a:r>
            <a:rPr lang="en-US" sz="2200" kern="1200" dirty="0" smtClean="0">
              <a:solidFill>
                <a:sysClr val="windowText" lastClr="000000"/>
              </a:solidFill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karena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telah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dilakukan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beberapa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tindakan</a:t>
          </a:r>
          <a:r>
            <a:rPr lang="en-US" sz="2200" kern="1200" dirty="0" smtClean="0">
              <a:solidFill>
                <a:sysClr val="windowText" lastClr="000000"/>
              </a:solidFill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</a:rPr>
            <a:t>pencegahan</a:t>
          </a:r>
          <a:r>
            <a:rPr lang="en-US" sz="2200" kern="1200" dirty="0" smtClean="0">
              <a:solidFill>
                <a:sysClr val="windowText" lastClr="000000"/>
              </a:solidFill>
            </a:rPr>
            <a:t>.</a:t>
          </a:r>
        </a:p>
      </dsp:txBody>
      <dsp:txXfrm>
        <a:off x="0" y="3000080"/>
        <a:ext cx="8229600" cy="1477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368D1-9814-4B04-B61D-3A2164C906CB}">
      <dsp:nvSpPr>
        <dsp:cNvPr id="0" name=""/>
        <dsp:cNvSpPr/>
      </dsp:nvSpPr>
      <dsp:spPr>
        <a:xfrm rot="5400000">
          <a:off x="4424838" y="-2489192"/>
          <a:ext cx="1166849" cy="64413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solidFill>
                <a:sysClr val="windowText" lastClr="000000"/>
              </a:solidFill>
            </a:rPr>
            <a:t>Untuk </a:t>
          </a:r>
          <a:r>
            <a:rPr lang="sv-SE" sz="2400" kern="1200" dirty="0" smtClean="0">
              <a:solidFill>
                <a:sysClr val="windowText" lastClr="000000"/>
              </a:solidFill>
            </a:rPr>
            <a:t>membagi suatu kegiatan besar menjadi kegiatan-kegiatan yang lebih kecil. </a:t>
          </a:r>
          <a:endParaRPr lang="id-ID" sz="2400" kern="1200" dirty="0">
            <a:solidFill>
              <a:sysClr val="windowText" lastClr="000000"/>
            </a:solidFill>
          </a:endParaRPr>
        </a:p>
      </dsp:txBody>
      <dsp:txXfrm rot="-5400000">
        <a:off x="1787580" y="205027"/>
        <a:ext cx="6384405" cy="1052927"/>
      </dsp:txXfrm>
    </dsp:sp>
    <dsp:sp modelId="{9D6980F7-D1E3-4D8E-B0C2-C197613074F9}">
      <dsp:nvSpPr>
        <dsp:cNvPr id="0" name=""/>
        <dsp:cNvSpPr/>
      </dsp:nvSpPr>
      <dsp:spPr>
        <a:xfrm>
          <a:off x="653" y="2209"/>
          <a:ext cx="1786927" cy="14585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ysClr val="windowText" lastClr="000000"/>
              </a:solidFill>
            </a:rPr>
            <a:t>T</a:t>
          </a:r>
          <a:r>
            <a:rPr lang="sv-SE" sz="3200" kern="1200" dirty="0" smtClean="0">
              <a:solidFill>
                <a:sysClr val="windowText" lastClr="000000"/>
              </a:solidFill>
            </a:rPr>
            <a:t>ujuan</a:t>
          </a:r>
          <a:endParaRPr lang="id-ID" sz="3200" kern="1200" dirty="0">
            <a:solidFill>
              <a:sysClr val="windowText" lastClr="000000"/>
            </a:solidFill>
          </a:endParaRPr>
        </a:p>
      </dsp:txBody>
      <dsp:txXfrm>
        <a:off x="71854" y="73410"/>
        <a:ext cx="1644525" cy="1316159"/>
      </dsp:txXfrm>
    </dsp:sp>
    <dsp:sp modelId="{F6AC1790-594F-47E4-BB2F-34DDB896698C}">
      <dsp:nvSpPr>
        <dsp:cNvPr id="0" name=""/>
        <dsp:cNvSpPr/>
      </dsp:nvSpPr>
      <dsp:spPr>
        <a:xfrm rot="5400000">
          <a:off x="4424838" y="-957702"/>
          <a:ext cx="1166849" cy="6441366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solidFill>
                <a:sysClr val="windowText" lastClr="000000"/>
              </a:solidFill>
            </a:rPr>
            <a:t>M</a:t>
          </a:r>
          <a:r>
            <a:rPr lang="sv-SE" sz="2400" kern="1200" dirty="0" smtClean="0">
              <a:solidFill>
                <a:sysClr val="windowText" lastClr="000000"/>
              </a:solidFill>
            </a:rPr>
            <a:t>empermudah dalam melakukan pengawasan dan menentukan </a:t>
          </a:r>
          <a:r>
            <a:rPr lang="id-ID" sz="2400" kern="1200" dirty="0" smtClean="0">
              <a:solidFill>
                <a:sysClr val="windowText" lastClr="000000"/>
              </a:solidFill>
            </a:rPr>
            <a:t>SDM </a:t>
          </a:r>
          <a:r>
            <a:rPr lang="sv-SE" sz="2400" kern="1200" dirty="0" smtClean="0">
              <a:solidFill>
                <a:sysClr val="windowText" lastClr="000000"/>
              </a:solidFill>
            </a:rPr>
            <a:t>yang dibutuhkan</a:t>
          </a:r>
          <a:r>
            <a:rPr lang="id-ID" sz="2400" kern="1200" dirty="0" smtClean="0">
              <a:solidFill>
                <a:sysClr val="windowText" lastClr="000000"/>
              </a:solidFill>
            </a:rPr>
            <a:t>.</a:t>
          </a:r>
          <a:endParaRPr lang="sv-SE" sz="2400" kern="1200" dirty="0">
            <a:solidFill>
              <a:sysClr val="windowText" lastClr="000000"/>
            </a:solidFill>
          </a:endParaRPr>
        </a:p>
      </dsp:txBody>
      <dsp:txXfrm rot="-5400000">
        <a:off x="1787580" y="1736517"/>
        <a:ext cx="6384405" cy="1052927"/>
      </dsp:txXfrm>
    </dsp:sp>
    <dsp:sp modelId="{5D53601F-034D-4AFD-A51E-7953E6A154BE}">
      <dsp:nvSpPr>
        <dsp:cNvPr id="0" name=""/>
        <dsp:cNvSpPr/>
      </dsp:nvSpPr>
      <dsp:spPr>
        <a:xfrm>
          <a:off x="653" y="1533700"/>
          <a:ext cx="1786927" cy="145856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ysClr val="windowText" lastClr="000000"/>
              </a:solidFill>
            </a:rPr>
            <a:t>Fungsi</a:t>
          </a:r>
          <a:endParaRPr lang="sv-SE" sz="3200" kern="1200" dirty="0">
            <a:solidFill>
              <a:sysClr val="windowText" lastClr="000000"/>
            </a:solidFill>
          </a:endParaRPr>
        </a:p>
      </dsp:txBody>
      <dsp:txXfrm>
        <a:off x="71854" y="1604901"/>
        <a:ext cx="1644525" cy="1316159"/>
      </dsp:txXfrm>
    </dsp:sp>
    <dsp:sp modelId="{BE2A87C5-35DF-4DAB-A9B2-DB77950FE89B}">
      <dsp:nvSpPr>
        <dsp:cNvPr id="0" name=""/>
        <dsp:cNvSpPr/>
      </dsp:nvSpPr>
      <dsp:spPr>
        <a:xfrm rot="5400000">
          <a:off x="4424838" y="573787"/>
          <a:ext cx="1166849" cy="644136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solidFill>
                <a:sysClr val="windowText" lastClr="000000"/>
              </a:solidFill>
            </a:rPr>
            <a:t>Dengan </a:t>
          </a:r>
          <a:r>
            <a:rPr lang="sv-SE" sz="2400" kern="1200" dirty="0" smtClean="0">
              <a:solidFill>
                <a:sysClr val="windowText" lastClr="000000"/>
              </a:solidFill>
            </a:rPr>
            <a:t>menentukan tugas</a:t>
          </a:r>
          <a:r>
            <a:rPr lang="id-ID" sz="2400" kern="1200" dirty="0" smtClean="0">
              <a:solidFill>
                <a:sysClr val="windowText" lastClr="000000"/>
              </a:solidFill>
            </a:rPr>
            <a:t>, wewenang, dan tanggung jawab yang jelas.</a:t>
          </a:r>
          <a:endParaRPr lang="en-US" sz="2400" kern="1200" dirty="0">
            <a:solidFill>
              <a:sysClr val="windowText" lastClr="000000"/>
            </a:solidFill>
          </a:endParaRPr>
        </a:p>
      </dsp:txBody>
      <dsp:txXfrm rot="-5400000">
        <a:off x="1787580" y="3268007"/>
        <a:ext cx="6384405" cy="1052927"/>
      </dsp:txXfrm>
    </dsp:sp>
    <dsp:sp modelId="{7183017B-0C5B-4938-8E2E-D47AB04EE167}">
      <dsp:nvSpPr>
        <dsp:cNvPr id="0" name=""/>
        <dsp:cNvSpPr/>
      </dsp:nvSpPr>
      <dsp:spPr>
        <a:xfrm>
          <a:off x="653" y="3065190"/>
          <a:ext cx="1786927" cy="145856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ysClr val="windowText" lastClr="000000"/>
              </a:solidFill>
            </a:rPr>
            <a:t>C</a:t>
          </a:r>
          <a:r>
            <a:rPr lang="sv-SE" sz="3200" kern="1200" dirty="0" smtClean="0">
              <a:solidFill>
                <a:sysClr val="windowText" lastClr="000000"/>
              </a:solidFill>
            </a:rPr>
            <a:t>ara</a:t>
          </a:r>
          <a:endParaRPr lang="en-US" sz="3200" kern="1200" dirty="0">
            <a:solidFill>
              <a:sysClr val="windowText" lastClr="000000"/>
            </a:solidFill>
          </a:endParaRPr>
        </a:p>
      </dsp:txBody>
      <dsp:txXfrm>
        <a:off x="71854" y="3136391"/>
        <a:ext cx="1644525" cy="13161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A69EB-2275-4B5F-B31A-C80D46BEE748}">
      <dsp:nvSpPr>
        <dsp:cNvPr id="0" name=""/>
        <dsp:cNvSpPr/>
      </dsp:nvSpPr>
      <dsp:spPr>
        <a:xfrm>
          <a:off x="494030" y="0"/>
          <a:ext cx="7241539" cy="45259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4A272-5534-4EF7-9CA4-E32703471F73}">
      <dsp:nvSpPr>
        <dsp:cNvPr id="0" name=""/>
        <dsp:cNvSpPr/>
      </dsp:nvSpPr>
      <dsp:spPr>
        <a:xfrm>
          <a:off x="1207322" y="3365505"/>
          <a:ext cx="166555" cy="1665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4D76D4-240C-4B0C-9E2A-888EF1F56FE3}">
      <dsp:nvSpPr>
        <dsp:cNvPr id="0" name=""/>
        <dsp:cNvSpPr/>
      </dsp:nvSpPr>
      <dsp:spPr>
        <a:xfrm>
          <a:off x="1304611" y="3451179"/>
          <a:ext cx="1935134" cy="576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>
              <a:effectLst/>
            </a:rPr>
            <a:t>T</a:t>
          </a:r>
          <a:r>
            <a:rPr lang="sv-SE" sz="2000" b="0" kern="1200" dirty="0" smtClean="0">
              <a:effectLst/>
            </a:rPr>
            <a:t>ugas apa yang harus dikerjakan</a:t>
          </a:r>
          <a:endParaRPr lang="id-ID" sz="2000" b="0" kern="1200" dirty="0">
            <a:effectLst/>
          </a:endParaRPr>
        </a:p>
      </dsp:txBody>
      <dsp:txXfrm>
        <a:off x="1304611" y="3451179"/>
        <a:ext cx="1935134" cy="576236"/>
      </dsp:txXfrm>
    </dsp:sp>
    <dsp:sp modelId="{A1FBB7FD-DAAD-4EF0-B9B5-716BF3162684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2E7B2E-9763-4FC7-BF38-C09F22E37CE7}">
      <dsp:nvSpPr>
        <dsp:cNvPr id="0" name=""/>
        <dsp:cNvSpPr/>
      </dsp:nvSpPr>
      <dsp:spPr>
        <a:xfrm>
          <a:off x="196724" y="1809229"/>
          <a:ext cx="2268714" cy="63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80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smtClean="0">
              <a:effectLst/>
            </a:rPr>
            <a:t>S</a:t>
          </a:r>
          <a:r>
            <a:rPr lang="sv-SE" sz="2000" b="0" kern="1200" smtClean="0">
              <a:effectLst/>
            </a:rPr>
            <a:t>iapa yang harus mengerjakannya</a:t>
          </a:r>
          <a:endParaRPr lang="id-ID" sz="2000" b="0" kern="1200" dirty="0">
            <a:effectLst/>
          </a:endParaRPr>
        </a:p>
      </dsp:txBody>
      <dsp:txXfrm>
        <a:off x="196724" y="1809229"/>
        <a:ext cx="2268714" cy="633579"/>
      </dsp:txXfrm>
    </dsp:sp>
    <dsp:sp modelId="{5260A670-CFF0-4A1E-B375-BC265D7B40DA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585D39-DEF8-410B-81CD-4BB29E7A748D}">
      <dsp:nvSpPr>
        <dsp:cNvPr id="0" name=""/>
        <dsp:cNvSpPr/>
      </dsp:nvSpPr>
      <dsp:spPr>
        <a:xfrm>
          <a:off x="3436836" y="1992011"/>
          <a:ext cx="2244405" cy="1657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smtClean="0">
              <a:effectLst/>
            </a:rPr>
            <a:t>B</a:t>
          </a:r>
          <a:r>
            <a:rPr lang="sv-SE" sz="2000" b="0" kern="1200" smtClean="0">
              <a:effectLst/>
            </a:rPr>
            <a:t>agaimana tugas-tugas tersebut dikelompokkan</a:t>
          </a:r>
          <a:endParaRPr lang="id-ID" sz="2000" b="0" kern="1200" dirty="0">
            <a:effectLst/>
          </a:endParaRPr>
        </a:p>
      </dsp:txBody>
      <dsp:txXfrm>
        <a:off x="3436836" y="1992011"/>
        <a:ext cx="2244405" cy="1657963"/>
      </dsp:txXfrm>
    </dsp:sp>
    <dsp:sp modelId="{95F283D2-6497-4768-BB39-56BC22880F4A}">
      <dsp:nvSpPr>
        <dsp:cNvPr id="0" name=""/>
        <dsp:cNvSpPr/>
      </dsp:nvSpPr>
      <dsp:spPr>
        <a:xfrm>
          <a:off x="4961470" y="1119274"/>
          <a:ext cx="448975" cy="4489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D3BAEC-5EBA-4B5B-9AE8-347B2CA69923}">
      <dsp:nvSpPr>
        <dsp:cNvPr id="0" name=""/>
        <dsp:cNvSpPr/>
      </dsp:nvSpPr>
      <dsp:spPr>
        <a:xfrm>
          <a:off x="2323279" y="145986"/>
          <a:ext cx="2833773" cy="1082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40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smtClean="0">
              <a:effectLst/>
            </a:rPr>
            <a:t>S</a:t>
          </a:r>
          <a:r>
            <a:rPr lang="sv-SE" sz="2000" b="0" kern="1200" smtClean="0">
              <a:effectLst/>
            </a:rPr>
            <a:t>iapa yang bertanggung jawab atas tugas tersebut</a:t>
          </a:r>
          <a:endParaRPr lang="id-ID" sz="2000" b="0" kern="1200" dirty="0">
            <a:effectLst/>
          </a:endParaRPr>
        </a:p>
      </dsp:txBody>
      <dsp:txXfrm>
        <a:off x="2323279" y="145986"/>
        <a:ext cx="2833773" cy="1082109"/>
      </dsp:txXfrm>
    </dsp:sp>
    <dsp:sp modelId="{FDEF1ECF-674F-4BBD-A071-9E80946A5892}">
      <dsp:nvSpPr>
        <dsp:cNvPr id="0" name=""/>
        <dsp:cNvSpPr/>
      </dsp:nvSpPr>
      <dsp:spPr>
        <a:xfrm>
          <a:off x="6436008" y="836353"/>
          <a:ext cx="572081" cy="5720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ACFC35-FF3A-480B-AB81-F27A6B4D372C}">
      <dsp:nvSpPr>
        <dsp:cNvPr id="0" name=""/>
        <dsp:cNvSpPr/>
      </dsp:nvSpPr>
      <dsp:spPr>
        <a:xfrm>
          <a:off x="5993443" y="1094987"/>
          <a:ext cx="1448307" cy="2193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smtClean="0">
              <a:effectLst/>
            </a:rPr>
            <a:t>P</a:t>
          </a:r>
          <a:r>
            <a:rPr lang="sv-SE" sz="2000" b="0" kern="1200" smtClean="0">
              <a:effectLst/>
            </a:rPr>
            <a:t>ada tingkatan mana keputusan harus diambil</a:t>
          </a:r>
          <a:endParaRPr lang="id-ID" sz="2000" b="0" kern="1200" dirty="0">
            <a:effectLst/>
          </a:endParaRPr>
        </a:p>
      </dsp:txBody>
      <dsp:txXfrm>
        <a:off x="5993443" y="1094987"/>
        <a:ext cx="1448307" cy="21936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Keselamatan dan Kesehatan Kerja Industri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TKT302 #9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Keselamatan dan Kesehatan Kerja Industri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TKT302 #9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Keselamatan dan Kesehatan Kerja Industri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TKT302 #9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18581" indent="-276377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05510" indent="-221102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547713" indent="-221102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1989917" indent="-221102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432121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874325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316529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758733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latin typeface="Calibri" pitchFamily="34" charset="0"/>
              </a:rPr>
              <a:t>TIN211 - Keselamatan dan Kesehatan Kerja Industri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18581" indent="-276377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05510" indent="-221102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547713" indent="-221102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1989917" indent="-221102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432121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874325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316529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758733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Calibri" pitchFamily="34" charset="0"/>
              </a:rPr>
              <a:t>TKT302 #9</a:t>
            </a:r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18581" indent="-276377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05510" indent="-221102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547713" indent="-221102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1989917" indent="-221102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432121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874325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316529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758733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Calibri" pitchFamily="34" charset="0"/>
              </a:rPr>
              <a:t>6623 - Taufiqur Rachman</a:t>
            </a:r>
          </a:p>
        </p:txBody>
      </p:sp>
      <p:sp>
        <p:nvSpPr>
          <p:cNvPr id="41991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18581" indent="-276377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05510" indent="-221102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547713" indent="-221102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1989917" indent="-221102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432121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874325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316529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758733" indent="-2211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8A844-BEB5-481B-83BA-787D00904CD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Materi #9 TKT302 - Keselamatan dan Kesehatan Kerja Industri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Materi #9 TKT302 - Keselamatan dan Kesehatan Kerja Industri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102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PENGELOLAAN K3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4000" dirty="0"/>
              <a:t>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ACCIDENT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6623 – TAUFIQUR RACHMAN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TEKNIK INDUSTRI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TEKNIK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TKT302</a:t>
            </a:r>
          </a:p>
          <a:p>
            <a:r>
              <a:rPr lang="en-US" sz="2000" dirty="0" smtClean="0"/>
              <a:t>|</a:t>
            </a:r>
          </a:p>
          <a:p>
            <a:r>
              <a:rPr lang="en-US" sz="2000" dirty="0" smtClean="0"/>
              <a:t>KESELAMATAN DAN KESEHATAN KERJA INDUSTRI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rved Up Arrow 12"/>
          <p:cNvSpPr/>
          <p:nvPr/>
        </p:nvSpPr>
        <p:spPr>
          <a:xfrm rot="2631796" flipV="1">
            <a:off x="7096125" y="4129088"/>
            <a:ext cx="1216025" cy="731837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18909043">
            <a:off x="7015163" y="3065463"/>
            <a:ext cx="1216025" cy="731837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599"/>
            <a:ext cx="9144000" cy="107171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Mekanisme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Terjadinya</a:t>
            </a:r>
            <a:r>
              <a:rPr lang="en-US" sz="3200" dirty="0"/>
              <a:t> </a:t>
            </a:r>
            <a:r>
              <a:rPr lang="en-US" sz="3200" dirty="0" err="1" smtClean="0"/>
              <a:t>Kecelakaan</a:t>
            </a:r>
            <a:r>
              <a:rPr lang="en-US" sz="3200" dirty="0" smtClean="0"/>
              <a:t> Dari </a:t>
            </a:r>
            <a:r>
              <a:rPr lang="en-US" sz="3200" dirty="0" err="1" smtClean="0"/>
              <a:t>Pengorganisasian</a:t>
            </a:r>
            <a:endParaRPr lang="en-US" sz="3200" dirty="0"/>
          </a:p>
        </p:txBody>
      </p:sp>
      <p:graphicFrame>
        <p:nvGraphicFramePr>
          <p:cNvPr id="7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053608"/>
              </p:ext>
            </p:extLst>
          </p:nvPr>
        </p:nvGraphicFramePr>
        <p:xfrm>
          <a:off x="457200" y="1905000"/>
          <a:ext cx="8229600" cy="433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3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4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523B65A-F49E-4C90-A213-EF0D90339DA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5867400" y="1743075"/>
            <a:ext cx="3060700" cy="1152525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/>
              <a:t>Kecelakaan 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867400" y="5081587"/>
            <a:ext cx="3024187" cy="1166813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/>
              <a:t>Kerusakan</a:t>
            </a:r>
          </a:p>
        </p:txBody>
      </p:sp>
    </p:spTree>
    <p:extLst>
      <p:ext uri="{BB962C8B-B14F-4D97-AF65-F5344CB8AC3E}">
        <p14:creationId xmlns:p14="http://schemas.microsoft.com/office/powerpoint/2010/main" val="20852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215DA-4862-4F7A-A2F4-75D0A6205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FB215DA-4862-4F7A-A2F4-75D0A6205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D33B7-243B-4121-92EF-E3C0FB8BB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92D33B7-243B-4121-92EF-E3C0FB8BB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E07399-F943-4F19-A18F-6A17EDE7E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CFE07399-F943-4F19-A18F-6A17EDE7E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8F149-5797-4716-863D-448251418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4578F149-5797-4716-863D-448251418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3CEA38-BE50-4579-A3DD-15578080D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4A3CEA38-BE50-4579-A3DD-15578080D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79C4BA-E8BA-4E3C-AF27-039528A91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CB79C4BA-E8BA-4E3C-AF27-039528A91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A806A2-4E67-476B-BA0C-DC2652249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BA806A2-4E67-476B-BA0C-DC2652249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Graphic spid="7" grpId="0">
        <p:bldSub>
          <a:bldDgm bld="one" rev="1"/>
        </p:bldSub>
      </p:bldGraphic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599"/>
            <a:ext cx="9144000" cy="1071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Mekanisme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Terjadinya</a:t>
            </a:r>
            <a:r>
              <a:rPr lang="en-US" sz="3200" dirty="0" smtClean="0"/>
              <a:t> </a:t>
            </a:r>
            <a:r>
              <a:rPr lang="en-US" sz="3200" dirty="0" err="1" smtClean="0"/>
              <a:t>Kecelakaan</a:t>
            </a:r>
            <a:r>
              <a:rPr lang="en-US" sz="3200" dirty="0" smtClean="0"/>
              <a:t> Dari </a:t>
            </a:r>
            <a:r>
              <a:rPr lang="en-US" sz="3200" dirty="0" err="1" smtClean="0"/>
              <a:t>Faktor</a:t>
            </a:r>
            <a:r>
              <a:rPr lang="en-US" sz="3200" dirty="0" smtClean="0"/>
              <a:t> </a:t>
            </a:r>
            <a:r>
              <a:rPr lang="en-US" sz="3200" dirty="0" err="1" smtClean="0"/>
              <a:t>Penyebab</a:t>
            </a:r>
            <a:endParaRPr lang="en-US" sz="3200" dirty="0"/>
          </a:p>
        </p:txBody>
      </p:sp>
      <p:sp>
        <p:nvSpPr>
          <p:cNvPr id="18435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BBC1314-91B4-4470-8A70-E8BEEC6F1DF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4260850"/>
            <a:ext cx="8099425" cy="1081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Penyebab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Langsung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011488"/>
            <a:ext cx="8099425" cy="936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Penyebab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Tidak Langsung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" y="1785938"/>
            <a:ext cx="8099425" cy="936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Penyebab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Dasar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44950" y="5529263"/>
            <a:ext cx="3276600" cy="719137"/>
          </a:xfrm>
          <a:prstGeom prst="roundRect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latin typeface="+mj-lt"/>
              </a:rPr>
              <a:t>Cedera Akibat Kecelakaan Pribadi, Kerusakan Property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467350" y="5065713"/>
            <a:ext cx="395288" cy="548640"/>
          </a:xfrm>
          <a:prstGeom prst="downArrow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3559175" y="4337050"/>
            <a:ext cx="4211638" cy="909638"/>
          </a:xfrm>
          <a:prstGeom prst="ellips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/>
              <a:t>Pembuangan Energi dan/atau material berbahaya</a:t>
            </a:r>
          </a:p>
        </p:txBody>
      </p:sp>
      <p:sp>
        <p:nvSpPr>
          <p:cNvPr id="16" name="Down Arrow 15"/>
          <p:cNvSpPr/>
          <p:nvPr/>
        </p:nvSpPr>
        <p:spPr>
          <a:xfrm rot="-1800000">
            <a:off x="3784600" y="3578225"/>
            <a:ext cx="395288" cy="1116013"/>
          </a:xfrm>
          <a:prstGeom prst="downArrow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7" name="Rounded Rectangle 16"/>
          <p:cNvSpPr/>
          <p:nvPr/>
        </p:nvSpPr>
        <p:spPr>
          <a:xfrm>
            <a:off x="2949575" y="3103563"/>
            <a:ext cx="1633537" cy="719137"/>
          </a:xfrm>
          <a:prstGeom prst="roundRect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latin typeface="+mj-lt"/>
              </a:rPr>
              <a:t>Tindakan Tidak Aman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3516313" y="2454275"/>
            <a:ext cx="396875" cy="720725"/>
          </a:xfrm>
          <a:prstGeom prst="downArrow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9" name="Down Arrow 18"/>
          <p:cNvSpPr/>
          <p:nvPr/>
        </p:nvSpPr>
        <p:spPr>
          <a:xfrm rot="1800000">
            <a:off x="7281863" y="3600450"/>
            <a:ext cx="395287" cy="1116013"/>
          </a:xfrm>
          <a:prstGeom prst="downArrow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0" name="Rounded Rectangle 19"/>
          <p:cNvSpPr/>
          <p:nvPr/>
        </p:nvSpPr>
        <p:spPr>
          <a:xfrm>
            <a:off x="6858000" y="3103563"/>
            <a:ext cx="1633536" cy="719137"/>
          </a:xfrm>
          <a:prstGeom prst="roundRect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latin typeface="+mj-lt"/>
              </a:rPr>
              <a:t>Kondisi Tidak Aman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7546975" y="2454275"/>
            <a:ext cx="396875" cy="720725"/>
          </a:xfrm>
          <a:prstGeom prst="downArrow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2" name="Rounded Rectangle 21"/>
          <p:cNvSpPr/>
          <p:nvPr/>
        </p:nvSpPr>
        <p:spPr>
          <a:xfrm>
            <a:off x="2965450" y="1898650"/>
            <a:ext cx="5580063" cy="720725"/>
          </a:xfrm>
          <a:prstGeom prst="roundRect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latin typeface="+mj-lt"/>
              </a:rPr>
              <a:t>Kebijakan Manajemen K3, Faktor Keputusan Pribadi, </a:t>
            </a:r>
            <a:r>
              <a:rPr lang="id-ID" b="1" dirty="0"/>
              <a:t>dan </a:t>
            </a:r>
            <a:r>
              <a:rPr lang="id-ID" b="1" dirty="0">
                <a:latin typeface="+mj-lt"/>
              </a:rPr>
              <a:t>Faktor Lingkungan</a:t>
            </a:r>
          </a:p>
        </p:txBody>
      </p:sp>
      <p:sp>
        <p:nvSpPr>
          <p:cNvPr id="12" name="Down Arrow 11"/>
          <p:cNvSpPr/>
          <p:nvPr/>
        </p:nvSpPr>
        <p:spPr>
          <a:xfrm rot="5400000">
            <a:off x="5471636" y="2082324"/>
            <a:ext cx="395288" cy="2377440"/>
          </a:xfrm>
          <a:prstGeom prst="downArrow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" name="Down Arrow 12"/>
          <p:cNvSpPr/>
          <p:nvPr/>
        </p:nvSpPr>
        <p:spPr>
          <a:xfrm rot="16200000" flipH="1">
            <a:off x="5563076" y="2463324"/>
            <a:ext cx="395288" cy="2377440"/>
          </a:xfrm>
          <a:prstGeom prst="downArrow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24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Mekanisme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Terjadinya</a:t>
            </a:r>
            <a:r>
              <a:rPr lang="en-US" sz="3200" dirty="0" smtClean="0"/>
              <a:t> </a:t>
            </a:r>
            <a:r>
              <a:rPr lang="en-US" sz="3200" dirty="0" err="1" smtClean="0"/>
              <a:t>Kecelakaan</a:t>
            </a:r>
            <a:r>
              <a:rPr lang="en-US" sz="3200" dirty="0" smtClean="0"/>
              <a:t> Dari </a:t>
            </a:r>
            <a:r>
              <a:rPr lang="en-US" sz="3200" dirty="0" err="1" smtClean="0"/>
              <a:t>Pengendalian</a:t>
            </a:r>
            <a:endParaRPr lang="en-US" sz="3200" dirty="0"/>
          </a:p>
        </p:txBody>
      </p:sp>
      <p:sp>
        <p:nvSpPr>
          <p:cNvPr id="19459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6C50F2F-A31E-4335-8EE0-F9A2BEA6E2F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3886200"/>
            <a:ext cx="3697287" cy="646986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rgbClr val="00B050"/>
                </a:solidFill>
                <a:latin typeface="+mj-lt"/>
              </a:rPr>
              <a:t>Ketidaksempurnaan penerapan 5S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i="1" dirty="0">
                <a:solidFill>
                  <a:srgbClr val="00B050"/>
                </a:solidFill>
                <a:latin typeface="+mj-lt"/>
              </a:rPr>
              <a:t>Unsafe state </a:t>
            </a:r>
            <a:r>
              <a:rPr lang="id-ID" sz="1600" b="1" dirty="0">
                <a:solidFill>
                  <a:srgbClr val="00B050"/>
                </a:solidFill>
                <a:latin typeface="+mj-lt"/>
              </a:rPr>
              <a:t>masih 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075" y="5181600"/>
            <a:ext cx="2879725" cy="10556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>
                <a:latin typeface="+mj-lt"/>
              </a:rPr>
              <a:t>Hal yang menyebabkan terjadinya </a:t>
            </a:r>
            <a:r>
              <a:rPr lang="id-ID" sz="1400" i="1" dirty="0">
                <a:latin typeface="+mj-lt"/>
              </a:rPr>
              <a:t>minor defect</a:t>
            </a:r>
            <a:r>
              <a:rPr lang="id-ID" sz="1400" dirty="0">
                <a:latin typeface="+mj-lt"/>
              </a:rPr>
              <a:t> adalah kurangnya komitmen manajemen akan </a:t>
            </a:r>
            <a:r>
              <a:rPr lang="id-ID" sz="1400" i="1" dirty="0">
                <a:latin typeface="+mj-lt"/>
              </a:rPr>
              <a:t>zero accident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120900" y="4141788"/>
            <a:ext cx="1079500" cy="815975"/>
          </a:xfrm>
          <a:prstGeom prst="wedgeRoundRectCallout">
            <a:avLst>
              <a:gd name="adj1" fmla="val -71633"/>
              <a:gd name="adj2" fmla="val 87364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>
                <a:cs typeface="Calibri"/>
              </a:rPr>
              <a:t>Skill yang kurang memadai</a:t>
            </a:r>
            <a:endParaRPr lang="id-ID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1878013"/>
            <a:ext cx="3200400" cy="579437"/>
          </a:xfrm>
          <a:prstGeom prst="roundRect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i="1" dirty="0">
                <a:cs typeface="Calibri"/>
              </a:rPr>
              <a:t>Losses (Failure, Set-up, Cutting Blade, Star-up, Stop-page, Speed, and Defect)</a:t>
            </a:r>
            <a:endParaRPr lang="id-ID" sz="1400" i="1" dirty="0"/>
          </a:p>
        </p:txBody>
      </p:sp>
      <p:sp>
        <p:nvSpPr>
          <p:cNvPr id="10" name="Explosion 1 9"/>
          <p:cNvSpPr>
            <a:spLocks noChangeAspect="1"/>
          </p:cNvSpPr>
          <p:nvPr/>
        </p:nvSpPr>
        <p:spPr>
          <a:xfrm>
            <a:off x="5105400" y="4618038"/>
            <a:ext cx="2087563" cy="1468437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Terjadinya Kecelakaan</a:t>
            </a:r>
          </a:p>
        </p:txBody>
      </p:sp>
      <p:sp>
        <p:nvSpPr>
          <p:cNvPr id="11" name="Curved Down Arrow 10"/>
          <p:cNvSpPr/>
          <p:nvPr/>
        </p:nvSpPr>
        <p:spPr>
          <a:xfrm rot="8447346">
            <a:off x="6540500" y="5140325"/>
            <a:ext cx="1439863" cy="576263"/>
          </a:xfrm>
          <a:prstGeom prst="curvedDownArrow">
            <a:avLst/>
          </a:prstGeom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163763" y="3559175"/>
            <a:ext cx="180975" cy="719138"/>
          </a:xfrm>
          <a:prstGeom prst="downArrow">
            <a:avLst/>
          </a:prstGeom>
          <a:ln w="9525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" name="Bent Arrow 12"/>
          <p:cNvSpPr/>
          <p:nvPr/>
        </p:nvSpPr>
        <p:spPr>
          <a:xfrm flipH="1">
            <a:off x="3602038" y="2111375"/>
            <a:ext cx="360362" cy="719138"/>
          </a:xfrm>
          <a:prstGeom prst="bentArrow">
            <a:avLst/>
          </a:prstGeom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>
          <a:xfrm>
            <a:off x="7559675" y="4316413"/>
            <a:ext cx="1187450" cy="579437"/>
          </a:xfrm>
          <a:prstGeom prst="roundRect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Penurunan Keseriusan</a:t>
            </a:r>
          </a:p>
        </p:txBody>
      </p:sp>
      <p:sp>
        <p:nvSpPr>
          <p:cNvPr id="15" name="Curved Down Arrow 14"/>
          <p:cNvSpPr/>
          <p:nvPr/>
        </p:nvSpPr>
        <p:spPr>
          <a:xfrm rot="2400000">
            <a:off x="7989888" y="3894138"/>
            <a:ext cx="900112" cy="360362"/>
          </a:xfrm>
          <a:prstGeom prst="curvedDownArrow">
            <a:avLst/>
          </a:prstGeom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>
            <a:spLocks noChangeAspect="1"/>
          </p:cNvSpPr>
          <p:nvPr/>
        </p:nvSpPr>
        <p:spPr>
          <a:xfrm>
            <a:off x="6934200" y="3371850"/>
            <a:ext cx="1189038" cy="579438"/>
          </a:xfrm>
          <a:prstGeom prst="roundRect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Akumulasi kelelahan</a:t>
            </a:r>
          </a:p>
        </p:txBody>
      </p:sp>
      <p:sp>
        <p:nvSpPr>
          <p:cNvPr id="17" name="Curved Down Arrow 16"/>
          <p:cNvSpPr/>
          <p:nvPr/>
        </p:nvSpPr>
        <p:spPr>
          <a:xfrm rot="2400000">
            <a:off x="7380288" y="2963863"/>
            <a:ext cx="900112" cy="360362"/>
          </a:xfrm>
          <a:prstGeom prst="curvedDownArrow">
            <a:avLst/>
          </a:prstGeom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6340475" y="2152650"/>
            <a:ext cx="1187450" cy="817563"/>
          </a:xfrm>
          <a:prstGeom prst="roundRect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Produksi tidak meningkat</a:t>
            </a:r>
          </a:p>
        </p:txBody>
      </p:sp>
      <p:sp>
        <p:nvSpPr>
          <p:cNvPr id="19" name="Curved Down Arrow 18"/>
          <p:cNvSpPr/>
          <p:nvPr/>
        </p:nvSpPr>
        <p:spPr>
          <a:xfrm rot="-1200000">
            <a:off x="5673725" y="2105025"/>
            <a:ext cx="900113" cy="360363"/>
          </a:xfrm>
          <a:prstGeom prst="curvedDownArrow">
            <a:avLst/>
          </a:prstGeom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4787900" y="2509838"/>
            <a:ext cx="1079500" cy="579437"/>
          </a:xfrm>
          <a:prstGeom prst="roundRect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Aktivitas dari 3M’s</a:t>
            </a:r>
          </a:p>
        </p:txBody>
      </p:sp>
      <p:sp>
        <p:nvSpPr>
          <p:cNvPr id="21" name="Curved Down Arrow 20"/>
          <p:cNvSpPr/>
          <p:nvPr/>
        </p:nvSpPr>
        <p:spPr>
          <a:xfrm rot="-1200000">
            <a:off x="4262438" y="2409825"/>
            <a:ext cx="720725" cy="360363"/>
          </a:xfrm>
          <a:prstGeom prst="curvedDownArrow">
            <a:avLst/>
          </a:prstGeom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3200400" y="2754313"/>
            <a:ext cx="1260475" cy="817562"/>
          </a:xfrm>
          <a:prstGeom prst="roundRect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7 </a:t>
            </a:r>
            <a:r>
              <a:rPr lang="id-ID" sz="1400" b="1" i="1" dirty="0"/>
              <a:t>Major Losses</a:t>
            </a:r>
            <a:r>
              <a:rPr lang="id-ID" sz="1400" b="1" dirty="0"/>
              <a:t> (Peralatan)</a:t>
            </a:r>
          </a:p>
        </p:txBody>
      </p:sp>
      <p:sp>
        <p:nvSpPr>
          <p:cNvPr id="23" name="Curved Down Arrow 22"/>
          <p:cNvSpPr/>
          <p:nvPr/>
        </p:nvSpPr>
        <p:spPr>
          <a:xfrm rot="-1200000">
            <a:off x="2706688" y="2678113"/>
            <a:ext cx="720725" cy="360362"/>
          </a:xfrm>
          <a:prstGeom prst="curvedDownArrow">
            <a:avLst/>
          </a:prstGeom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2111375" y="3014663"/>
            <a:ext cx="898525" cy="579437"/>
          </a:xfrm>
          <a:prstGeom prst="roundRect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i="1" dirty="0"/>
              <a:t>Minor Defect</a:t>
            </a:r>
          </a:p>
        </p:txBody>
      </p:sp>
      <p:sp>
        <p:nvSpPr>
          <p:cNvPr id="25" name="Curved Down Arrow 24"/>
          <p:cNvSpPr/>
          <p:nvPr/>
        </p:nvSpPr>
        <p:spPr>
          <a:xfrm rot="-1200000">
            <a:off x="1557338" y="2968625"/>
            <a:ext cx="719137" cy="358775"/>
          </a:xfrm>
          <a:prstGeom prst="curvedDownArrow">
            <a:avLst/>
          </a:prstGeom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7200" y="3287713"/>
            <a:ext cx="1439863" cy="1055687"/>
          </a:xfrm>
          <a:prstGeom prst="roundRect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Pengendalian dengan penekanan aturan</a:t>
            </a:r>
          </a:p>
        </p:txBody>
      </p:sp>
      <p:sp>
        <p:nvSpPr>
          <p:cNvPr id="27" name="Rounded Rectangular Callout 26"/>
          <p:cNvSpPr/>
          <p:nvPr/>
        </p:nvSpPr>
        <p:spPr>
          <a:xfrm rot="19867421">
            <a:off x="6751638" y="1782763"/>
            <a:ext cx="1584325" cy="3600450"/>
          </a:xfrm>
          <a:prstGeom prst="wedgeRoundRectCallout">
            <a:avLst>
              <a:gd name="adj1" fmla="val -111259"/>
              <a:gd name="adj2" fmla="val -15345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48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</a:t>
            </a:r>
            <a:r>
              <a:rPr lang="id-ID" sz="3600" dirty="0" smtClean="0"/>
              <a:t>angkah Untuk </a:t>
            </a:r>
            <a:r>
              <a:rPr lang="en-US" sz="3600" i="1" dirty="0" smtClean="0"/>
              <a:t>Zero Accidents</a:t>
            </a:r>
            <a:r>
              <a:rPr lang="en-US" sz="36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Shirose</a:t>
            </a:r>
            <a:r>
              <a:rPr lang="en-US" sz="2400" dirty="0" smtClean="0"/>
              <a:t>, 2005)</a:t>
            </a:r>
            <a:r>
              <a:rPr lang="id-ID" sz="2400" dirty="0" smtClean="0"/>
              <a:t> ...(1</a:t>
            </a:r>
            <a:r>
              <a:rPr lang="en-US" sz="2400" dirty="0" smtClean="0"/>
              <a:t>/7</a:t>
            </a:r>
            <a:r>
              <a:rPr lang="id-ID" sz="2400" dirty="0" smtClean="0"/>
              <a:t>)</a:t>
            </a:r>
            <a:endParaRPr lang="en-US" sz="2400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973223"/>
              </p:ext>
            </p:extLst>
          </p:nvPr>
        </p:nvGraphicFramePr>
        <p:xfrm>
          <a:off x="457200" y="1722438"/>
          <a:ext cx="8229600" cy="444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0761FFC-75F2-4563-9D97-6055D1B0426F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2EABF2-6989-4C04-BD95-E626F335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382EABF2-6989-4C04-BD95-E626F335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382EABF2-6989-4C04-BD95-E626F335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27DE90-FC74-4BC5-8AA8-97763CE09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9627DE90-FC74-4BC5-8AA8-97763CE09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9627DE90-FC74-4BC5-8AA8-97763CE09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2BBB0F-B778-496D-8619-73D8F6737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002BBB0F-B778-496D-8619-73D8F6737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002BBB0F-B778-496D-8619-73D8F6737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B2ABE8-CF2B-4FB2-859B-0A15E01F9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BDB2ABE8-CF2B-4FB2-859B-0A15E01F9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BDB2ABE8-CF2B-4FB2-859B-0A15E01F9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734D57-3583-49E0-8371-88DAD1690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9A734D57-3583-49E0-8371-88DAD1690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9A734D57-3583-49E0-8371-88DAD1690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06E5B8-54A7-43EA-835C-26657004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FA06E5B8-54A7-43EA-835C-26657004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FA06E5B8-54A7-43EA-835C-26657004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548AA3-BD45-473C-9FEA-96E270FD4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9548AA3-BD45-473C-9FEA-96E270FD4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9548AA3-BD45-473C-9FEA-96E270FD4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290E5-C020-4850-8E64-2A97DCA7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2B2290E5-C020-4850-8E64-2A97DCA7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2B2290E5-C020-4850-8E64-2A97DCA7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</a:t>
            </a:r>
            <a:r>
              <a:rPr lang="id-ID" sz="3600" dirty="0" smtClean="0"/>
              <a:t>angkah Untuk </a:t>
            </a:r>
            <a:r>
              <a:rPr lang="en-US" sz="3600" i="1" dirty="0" smtClean="0"/>
              <a:t>Zero Accidents</a:t>
            </a:r>
            <a:r>
              <a:rPr lang="en-US" sz="36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Shirose</a:t>
            </a:r>
            <a:r>
              <a:rPr lang="en-US" sz="2400" dirty="0" smtClean="0"/>
              <a:t>, 2005)</a:t>
            </a:r>
            <a:r>
              <a:rPr lang="id-ID" sz="2400" dirty="0" smtClean="0"/>
              <a:t> ...(</a:t>
            </a:r>
            <a:r>
              <a:rPr lang="en-US" sz="2400" dirty="0" smtClean="0"/>
              <a:t>2/7</a:t>
            </a:r>
            <a:r>
              <a:rPr lang="id-ID" sz="2400" dirty="0" smtClean="0"/>
              <a:t>)</a:t>
            </a:r>
            <a:endParaRPr lang="en-US" sz="2400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205697"/>
              </p:ext>
            </p:extLst>
          </p:nvPr>
        </p:nvGraphicFramePr>
        <p:xfrm>
          <a:off x="457200" y="1722438"/>
          <a:ext cx="8229600" cy="437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5696D05-A5B8-4031-9567-07582C6DB70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</a:t>
            </a:r>
            <a:r>
              <a:rPr lang="id-ID" sz="3600" dirty="0" smtClean="0"/>
              <a:t>angkah Untuk </a:t>
            </a:r>
            <a:r>
              <a:rPr lang="en-US" sz="3600" i="1" dirty="0" smtClean="0"/>
              <a:t>Zero Accidents</a:t>
            </a:r>
            <a:r>
              <a:rPr lang="en-US" sz="36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Shirose</a:t>
            </a:r>
            <a:r>
              <a:rPr lang="en-US" sz="2400" dirty="0" smtClean="0"/>
              <a:t>, 2005)</a:t>
            </a:r>
            <a:r>
              <a:rPr lang="id-ID" sz="2400" dirty="0" smtClean="0"/>
              <a:t> ...(</a:t>
            </a:r>
            <a:r>
              <a:rPr lang="en-US" sz="2400" dirty="0" smtClean="0"/>
              <a:t>3/7</a:t>
            </a:r>
            <a:r>
              <a:rPr lang="id-ID" sz="2400" dirty="0" smtClean="0"/>
              <a:t>)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598352"/>
              </p:ext>
            </p:extLst>
          </p:nvPr>
        </p:nvGraphicFramePr>
        <p:xfrm>
          <a:off x="457200" y="1722438"/>
          <a:ext cx="8229600" cy="444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A2D4449-7711-4520-884C-6B2F2B4EACC3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</a:t>
            </a:r>
            <a:r>
              <a:rPr lang="id-ID" sz="3600" dirty="0" smtClean="0"/>
              <a:t>angkah Untuk </a:t>
            </a:r>
            <a:r>
              <a:rPr lang="en-US" sz="3600" i="1" dirty="0" smtClean="0"/>
              <a:t>Zero Accidents</a:t>
            </a:r>
            <a:r>
              <a:rPr lang="en-US" sz="36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Shirose</a:t>
            </a:r>
            <a:r>
              <a:rPr lang="en-US" sz="2400" dirty="0" smtClean="0"/>
              <a:t>, 2005)</a:t>
            </a:r>
            <a:r>
              <a:rPr lang="id-ID" sz="2400" dirty="0" smtClean="0"/>
              <a:t> ...(</a:t>
            </a:r>
            <a:r>
              <a:rPr lang="en-US" sz="2400" dirty="0" smtClean="0"/>
              <a:t>4/7</a:t>
            </a:r>
            <a:r>
              <a:rPr lang="id-ID" sz="2400" dirty="0" smtClean="0"/>
              <a:t>)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606218"/>
              </p:ext>
            </p:extLst>
          </p:nvPr>
        </p:nvGraphicFramePr>
        <p:xfrm>
          <a:off x="457200" y="1722438"/>
          <a:ext cx="8229600" cy="437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+mn-lt"/>
              </a:rPr>
              <a:t>Materi #9 TKT302 - Keselamatan dan Kesehatan Kerja Industri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F1AAFDE-DF62-4AB1-BD51-F62EC33C126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</a:t>
            </a:r>
            <a:r>
              <a:rPr lang="id-ID" sz="3600" dirty="0" smtClean="0"/>
              <a:t>angkah Untuk </a:t>
            </a:r>
            <a:r>
              <a:rPr lang="en-US" sz="3600" i="1" dirty="0" smtClean="0"/>
              <a:t>Zero Accidents</a:t>
            </a:r>
            <a:r>
              <a:rPr lang="en-US" sz="36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Shirose</a:t>
            </a:r>
            <a:r>
              <a:rPr lang="en-US" sz="2400" dirty="0" smtClean="0"/>
              <a:t>, 2005)</a:t>
            </a:r>
            <a:r>
              <a:rPr lang="id-ID" sz="2400" dirty="0" smtClean="0"/>
              <a:t> ...(</a:t>
            </a:r>
            <a:r>
              <a:rPr lang="en-US" sz="2400" dirty="0" smtClean="0"/>
              <a:t>5/7</a:t>
            </a:r>
            <a:r>
              <a:rPr lang="id-ID" sz="2400" dirty="0" smtClean="0"/>
              <a:t>)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57026"/>
              </p:ext>
            </p:extLst>
          </p:nvPr>
        </p:nvGraphicFramePr>
        <p:xfrm>
          <a:off x="457200" y="1722438"/>
          <a:ext cx="8229600" cy="444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3789B5-A4A2-4215-A102-C38F17943114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</a:t>
            </a:r>
            <a:r>
              <a:rPr lang="id-ID" sz="3600" dirty="0" smtClean="0"/>
              <a:t>angkah Untuk </a:t>
            </a:r>
            <a:r>
              <a:rPr lang="en-US" sz="3600" i="1" dirty="0" smtClean="0"/>
              <a:t>Zero Accidents</a:t>
            </a:r>
            <a:r>
              <a:rPr lang="en-US" sz="36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Shirose</a:t>
            </a:r>
            <a:r>
              <a:rPr lang="en-US" sz="2400" dirty="0" smtClean="0"/>
              <a:t>, 2005)</a:t>
            </a:r>
            <a:r>
              <a:rPr lang="id-ID" sz="2400" dirty="0" smtClean="0"/>
              <a:t> ...(</a:t>
            </a:r>
            <a:r>
              <a:rPr lang="en-US" sz="2400" dirty="0" smtClean="0"/>
              <a:t>6/7</a:t>
            </a:r>
            <a:r>
              <a:rPr lang="id-ID" sz="2400" dirty="0" smtClean="0"/>
              <a:t>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844214"/>
              </p:ext>
            </p:extLst>
          </p:nvPr>
        </p:nvGraphicFramePr>
        <p:xfrm>
          <a:off x="457200" y="1722438"/>
          <a:ext cx="8229600" cy="437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576AC6C-14E6-4225-9E6E-A73C058B9FED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8891B80D-073F-430B-A32E-3503CFD49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199FC17F-16B9-4A92-8D0C-3D4ED7AA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3436F576-D06F-4312-A6A7-483DD298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02295E05-FBC8-4814-BCF8-4830E2033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</a:t>
            </a:r>
            <a:r>
              <a:rPr lang="id-ID" sz="3600" dirty="0" smtClean="0"/>
              <a:t>angkah Untuk </a:t>
            </a:r>
            <a:r>
              <a:rPr lang="en-US" sz="3600" i="1" dirty="0" smtClean="0"/>
              <a:t>Zero Accidents</a:t>
            </a:r>
            <a:r>
              <a:rPr lang="en-US" sz="36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Shirose</a:t>
            </a:r>
            <a:r>
              <a:rPr lang="en-US" sz="2400" dirty="0" smtClean="0"/>
              <a:t>, 2005)</a:t>
            </a:r>
            <a:r>
              <a:rPr lang="id-ID" sz="2400" dirty="0" smtClean="0"/>
              <a:t> ...(</a:t>
            </a:r>
            <a:r>
              <a:rPr lang="en-US" sz="2400" dirty="0" smtClean="0"/>
              <a:t>7/7</a:t>
            </a:r>
            <a:r>
              <a:rPr lang="id-ID" sz="2400" dirty="0" smtClean="0"/>
              <a:t>)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01237"/>
              </p:ext>
            </p:extLst>
          </p:nvPr>
        </p:nvGraphicFramePr>
        <p:xfrm>
          <a:off x="457200" y="1722438"/>
          <a:ext cx="8229600" cy="3306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7512F4B-756E-461B-AAC7-FB732120DD49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1B59D946-0D7C-45E4-8788-19009351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6BB5638A-26E3-48BD-8615-2F2CDDAE7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A0217EC2-3767-4652-B3D0-F8658C903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674A5343-CC9C-4F52-AF3E-B3217143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 AKHIR YANG DIHARAPKAN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Autofit/>
          </a:bodyPr>
          <a:lstStyle/>
          <a:p>
            <a:pPr algn="just"/>
            <a:r>
              <a:rPr lang="id-ID" sz="2000" dirty="0"/>
              <a:t>Mampu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pemecahan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yang </a:t>
            </a:r>
            <a:r>
              <a:rPr lang="id-ID" sz="2000" dirty="0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K3 di </a:t>
            </a:r>
            <a:r>
              <a:rPr lang="en-US" sz="2000" dirty="0" err="1"/>
              <a:t>industri</a:t>
            </a:r>
            <a:r>
              <a:rPr lang="id-ID" sz="2000" dirty="0"/>
              <a:t>, mampu </a:t>
            </a:r>
            <a:r>
              <a:rPr lang="en-US" sz="2000" dirty="0" err="1"/>
              <a:t>menguraikan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K3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id-ID" sz="2000" dirty="0"/>
              <a:t>, mampu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penyebab</a:t>
            </a:r>
            <a:r>
              <a:rPr lang="en-US" sz="2000" dirty="0"/>
              <a:t> </a:t>
            </a:r>
            <a:r>
              <a:rPr lang="en-US" sz="2000" dirty="0" err="1"/>
              <a:t>kecelakaan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selamat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di </a:t>
            </a:r>
            <a:r>
              <a:rPr lang="en-US" sz="2000" dirty="0" err="1"/>
              <a:t>industri</a:t>
            </a:r>
            <a:r>
              <a:rPr lang="id-ID" sz="2000" dirty="0"/>
              <a:t>, dan mampu </a:t>
            </a:r>
            <a:r>
              <a:rPr lang="en-US" sz="2000" dirty="0" err="1"/>
              <a:t>merancang</a:t>
            </a:r>
            <a:r>
              <a:rPr lang="en-US" sz="2000" dirty="0"/>
              <a:t> program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K3 di </a:t>
            </a:r>
            <a:r>
              <a:rPr lang="en-US" sz="2000" dirty="0" err="1"/>
              <a:t>industri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2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200" y="3276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INDIKATOR PENILAIAN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38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000" dirty="0"/>
              <a:t>Ketepatan dalam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pemecahan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yang </a:t>
            </a:r>
            <a:r>
              <a:rPr lang="id-ID" sz="2000" dirty="0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K3 di </a:t>
            </a:r>
            <a:r>
              <a:rPr lang="en-US" sz="2000" dirty="0" err="1"/>
              <a:t>industri</a:t>
            </a:r>
            <a:r>
              <a:rPr lang="id-ID" sz="2000" dirty="0"/>
              <a:t>, </a:t>
            </a:r>
            <a:r>
              <a:rPr lang="en-US" sz="2000" dirty="0" err="1"/>
              <a:t>menguraikan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K3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id-ID" sz="2000" dirty="0"/>
              <a:t>,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penyebab</a:t>
            </a:r>
            <a:r>
              <a:rPr lang="en-US" sz="2000" dirty="0"/>
              <a:t> </a:t>
            </a:r>
            <a:r>
              <a:rPr lang="en-US" sz="2000" dirty="0" err="1"/>
              <a:t>kecelakaan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selamat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di </a:t>
            </a:r>
            <a:r>
              <a:rPr lang="en-US" sz="2000" dirty="0" err="1"/>
              <a:t>industri</a:t>
            </a:r>
            <a:r>
              <a:rPr lang="id-ID" sz="2000" dirty="0"/>
              <a:t>, dan </a:t>
            </a:r>
            <a:r>
              <a:rPr lang="en-US" sz="2000" dirty="0" err="1"/>
              <a:t>merancang</a:t>
            </a:r>
            <a:r>
              <a:rPr lang="en-US" sz="2000" dirty="0"/>
              <a:t> program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K3 di </a:t>
            </a:r>
            <a:r>
              <a:rPr lang="en-US" sz="2000" dirty="0" err="1"/>
              <a:t>industri</a:t>
            </a:r>
            <a:r>
              <a:rPr lang="id-ID" sz="2000" dirty="0"/>
              <a:t> terikait dengan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id-ID" sz="2000" dirty="0"/>
              <a:t>p</a:t>
            </a:r>
            <a:r>
              <a:rPr lang="en-US" sz="2000" dirty="0" err="1"/>
              <a:t>ersonel</a:t>
            </a:r>
            <a:r>
              <a:rPr lang="en-US" sz="2000" dirty="0"/>
              <a:t> </a:t>
            </a:r>
            <a:r>
              <a:rPr lang="id-ID" sz="2000" dirty="0"/>
              <a:t>d</a:t>
            </a:r>
            <a:r>
              <a:rPr lang="en-US" sz="2000" dirty="0"/>
              <a:t>an </a:t>
            </a:r>
            <a:r>
              <a:rPr lang="en-US" sz="2000" dirty="0" err="1"/>
              <a:t>organisasi</a:t>
            </a:r>
            <a:r>
              <a:rPr lang="en-US" sz="2000" dirty="0"/>
              <a:t> yang </a:t>
            </a:r>
            <a:r>
              <a:rPr lang="en-US" sz="2000" dirty="0" err="1"/>
              <a:t>mengarah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i="1" dirty="0"/>
              <a:t>zero accident</a:t>
            </a:r>
            <a:r>
              <a:rPr lang="fi-FI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dirty="0" smtClean="0"/>
              <a:t>Angka Frekuensi Kecelakaan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938842"/>
              </p:ext>
            </p:extLst>
          </p:nvPr>
        </p:nvGraphicFramePr>
        <p:xfrm>
          <a:off x="457200" y="1722438"/>
          <a:ext cx="8229600" cy="185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C3C8550-6695-4F00-9E46-426E5BA0956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Bent Arrow 8"/>
          <p:cNvSpPr/>
          <p:nvPr/>
        </p:nvSpPr>
        <p:spPr>
          <a:xfrm flipV="1">
            <a:off x="838200" y="3733800"/>
            <a:ext cx="990600" cy="900000"/>
          </a:xfrm>
          <a:prstGeom prst="bentArrow">
            <a:avLst>
              <a:gd name="adj1" fmla="val 45518"/>
              <a:gd name="adj2" fmla="val 41435"/>
              <a:gd name="adj3" fmla="val 41435"/>
              <a:gd name="adj4" fmla="val 2582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3814304"/>
                <a:ext cx="6640985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𝑱𝒖𝒎𝒍𝒂𝒉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𝑲𝒆𝒄𝒆𝒍𝒂𝒌𝒂𝒂𝒏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𝟎𝟎𝟎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𝑱𝒂𝒎</m:t>
                          </m:r>
                          <m:r>
                            <a:rPr lang="en-US" sz="2800" b="1" i="1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𝑴𝒂𝒏𝒖𝒔𝒊𝒂</m:t>
                          </m:r>
                          <m:r>
                            <a:rPr lang="en-US" sz="2800" b="1" i="1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𝑻𝒐𝒕𝒂𝒍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14304"/>
                <a:ext cx="6640985" cy="9862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5955268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Sumber</a:t>
            </a:r>
            <a:r>
              <a:rPr lang="en-US" sz="2000" dirty="0" smtClean="0"/>
              <a:t>: </a:t>
            </a:r>
            <a:r>
              <a:rPr lang="en-US" sz="2000" dirty="0" err="1" smtClean="0"/>
              <a:t>Budiono</a:t>
            </a:r>
            <a:r>
              <a:rPr lang="en-US" sz="2000" dirty="0" smtClean="0"/>
              <a:t>, 1992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5005626"/>
                <a:ext cx="822960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(ILO </a:t>
                </a:r>
                <a:r>
                  <a:rPr lang="en-US" sz="2000" dirty="0" err="1" smtClean="0"/>
                  <a:t>Converence</a:t>
                </a:r>
                <a:r>
                  <a:rPr lang="en-US" sz="2000" dirty="0" smtClean="0"/>
                  <a:t> 1962), </a:t>
                </a:r>
                <a:r>
                  <a:rPr lang="en-US" sz="2000" dirty="0" err="1" smtClean="0"/>
                  <a:t>angka</a:t>
                </a:r>
                <a:r>
                  <a:rPr lang="en-US" sz="2000" dirty="0" smtClean="0"/>
                  <a:t> 1.000.000 </a:t>
                </a:r>
                <a:r>
                  <a:rPr lang="en-US" sz="2000" dirty="0" err="1" smtClean="0"/>
                  <a:t>diperoleh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dari</a:t>
                </a:r>
                <a:r>
                  <a:rPr lang="en-US" sz="2000" dirty="0" smtClean="0"/>
                  <a:t>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=(50</m:t>
                      </m:r>
                      <m:r>
                        <a:rPr lang="en-US" sz="2000" b="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 err="1">
                          <a:latin typeface="Cambria Math"/>
                        </a:rPr>
                        <m:t>𝑚𝑖𝑛𝑔𝑔𝑢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 err="1">
                          <a:latin typeface="Cambria Math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𝑎</m:t>
                      </m:r>
                      <m:r>
                        <a:rPr lang="en-US" sz="2000" i="1" dirty="0" err="1">
                          <a:latin typeface="Cambria Math"/>
                        </a:rPr>
                        <m:t>h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𝑢𝑛</m:t>
                      </m:r>
                      <m:r>
                        <a:rPr lang="en-US" sz="2000" i="1" dirty="0">
                          <a:latin typeface="Cambria Math"/>
                        </a:rPr>
                        <m:t>)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 dirty="0">
                          <a:latin typeface="Cambria Math"/>
                        </a:rPr>
                        <m:t>(40 </m:t>
                      </m:r>
                      <m:r>
                        <a:rPr lang="en-US" sz="2000" i="1" dirty="0">
                          <a:latin typeface="Cambria Math"/>
                        </a:rPr>
                        <m:t>𝑗𝑎𝑚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 err="1">
                          <a:latin typeface="Cambria Math"/>
                        </a:rPr>
                        <m:t>𝑚𝑖𝑛𝑔𝑔𝑢</m:t>
                      </m:r>
                      <m:r>
                        <a:rPr lang="en-US" sz="2000" i="1" dirty="0">
                          <a:latin typeface="Cambria Math"/>
                        </a:rPr>
                        <m:t>)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 dirty="0" smtClean="0">
                          <a:latin typeface="Cambria Math"/>
                        </a:rPr>
                        <m:t>500 </m:t>
                      </m:r>
                      <m:r>
                        <a:rPr lang="en-US" sz="2000" i="1" dirty="0">
                          <a:latin typeface="Cambria Math"/>
                        </a:rPr>
                        <m:t>𝑜𝑟𝑎𝑛𝑔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 i="1" dirty="0" err="1">
                          <a:latin typeface="Cambria Math"/>
                        </a:rPr>
                        <m:t>𝑡𝑒𝑛𝑎𝑔𝑎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 i="1" dirty="0" err="1">
                          <a:latin typeface="Cambria Math"/>
                        </a:rPr>
                        <m:t>𝑘𝑒𝑟𝑗𝑎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05626"/>
                <a:ext cx="8229600" cy="861774"/>
              </a:xfrm>
              <a:prstGeom prst="rect">
                <a:avLst/>
              </a:prstGeom>
              <a:blipFill rotWithShape="1">
                <a:blip r:embed="rId8"/>
                <a:stretch>
                  <a:fillRect l="-741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2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AFF834-AE49-4FB5-BF7B-D7A819264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AFF834-AE49-4FB5-BF7B-D7A819264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1E6555-BB50-4978-AD04-870A0998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D1E6555-BB50-4978-AD04-870A0998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C4ACAB-3689-4229-A555-47C5AA07C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9C4ACAB-3689-4229-A555-47C5AA07C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4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dirty="0" smtClean="0"/>
              <a:t>Angka Beratnya Kecelakaan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68578"/>
              </p:ext>
            </p:extLst>
          </p:nvPr>
        </p:nvGraphicFramePr>
        <p:xfrm>
          <a:off x="457200" y="1722438"/>
          <a:ext cx="8229600" cy="193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5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+mn-lt"/>
              </a:rPr>
              <a:t>Materi #9 TKT302 - Keselamatan dan Kesehatan Kerja Industri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62EEB1D-D70D-4143-BC61-722F80019BC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133600" y="3810000"/>
            <a:ext cx="720000" cy="90000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4783" y="4876800"/>
                <a:ext cx="7775910" cy="97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𝑺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𝑱𝒖𝒎𝒍𝒂𝒉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𝑯𝒂𝒓𝒊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𝑲𝒆𝒓𝒋𝒂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𝑯𝒊𝒍𝒂𝒏𝒈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𝟎𝟎𝟎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𝑱𝒂𝒎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𝑴𝒂𝒏𝒖𝒔𝒊𝒂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𝑻𝒐𝒕𝒂𝒍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83" y="4876800"/>
                <a:ext cx="7775910" cy="9756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5955268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Sumber</a:t>
            </a:r>
            <a:r>
              <a:rPr lang="en-US" sz="2000" dirty="0" smtClean="0"/>
              <a:t>: </a:t>
            </a:r>
            <a:r>
              <a:rPr lang="en-US" sz="2000" dirty="0" err="1" smtClean="0"/>
              <a:t>Budiono</a:t>
            </a:r>
            <a:r>
              <a:rPr lang="en-US" sz="2000" dirty="0" smtClean="0"/>
              <a:t>, 1992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01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AFF834-AE49-4FB5-BF7B-D7A819264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AFF834-AE49-4FB5-BF7B-D7A819264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1E6555-BB50-4978-AD04-870A0998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D1E6555-BB50-4978-AD04-870A0998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C4ACAB-3689-4229-A555-47C5AA07C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9C4ACAB-3689-4229-A555-47C5AA07C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NILAI T SELAMAT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235032"/>
              </p:ext>
            </p:extLst>
          </p:nvPr>
        </p:nvGraphicFramePr>
        <p:xfrm>
          <a:off x="457200" y="1722438"/>
          <a:ext cx="8229600" cy="193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5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chemeClr val="bg1"/>
                </a:solidFill>
                <a:latin typeface="+mn-lt"/>
              </a:rPr>
              <a:t>Materi #9 TKT302 - Keselamatan dan Kesehatan Kerja Industri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62EEB1D-D70D-4143-BC61-722F80019BC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133600" y="3810000"/>
            <a:ext cx="720000" cy="90000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33600" y="4496922"/>
                <a:ext cx="6332182" cy="144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𝑺𝒕𝒔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𝑭𝑹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𝒎𝒂𝒔𝒂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𝒌𝒊𝒏𝒊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𝑭𝑹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𝒎𝒂𝒔𝒂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𝒍𝒂𝒍𝒖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𝑭𝑹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𝒎𝒂𝒔𝒂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𝒍𝒂𝒍𝒖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.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𝟎𝟎𝟎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.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𝟎𝟎𝟎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496922"/>
                <a:ext cx="6332182" cy="14466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0" y="5955268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Sumber</a:t>
            </a:r>
            <a:r>
              <a:rPr lang="en-US" sz="2000" dirty="0" smtClean="0"/>
              <a:t>: </a:t>
            </a:r>
            <a:r>
              <a:rPr lang="en-US" sz="2000" dirty="0" err="1" smtClean="0"/>
              <a:t>Budiono</a:t>
            </a:r>
            <a:r>
              <a:rPr lang="en-US" sz="2000" dirty="0" smtClean="0"/>
              <a:t>, 1992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03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AFF834-AE49-4FB5-BF7B-D7A819264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AFF834-AE49-4FB5-BF7B-D7A819264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1E6555-BB50-4978-AD04-870A0998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D1E6555-BB50-4978-AD04-870A0998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C4ACAB-3689-4229-A555-47C5AA07C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9C4ACAB-3689-4229-A555-47C5AA07C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INTERPRETASI NILAI STS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785014"/>
              </p:ext>
            </p:extLst>
          </p:nvPr>
        </p:nvGraphicFramePr>
        <p:xfrm>
          <a:off x="4572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EC8270-1938-446D-8FD6-C8F18BACC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9EC8270-1938-446D-8FD6-C8F18BACC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9EC8270-1938-446D-8FD6-C8F18BACC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684AF5-643A-4C8D-9DEC-663E7495B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8684AF5-643A-4C8D-9DEC-663E7495B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8684AF5-643A-4C8D-9DEC-663E7495B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F1208-8079-479E-9FB9-6ABCD5964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C93F1208-8079-479E-9FB9-6ABCD5964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C93F1208-8079-479E-9FB9-6ABCD5964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58EB2-8355-4717-92C2-A0CA1903F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2DE58EB2-8355-4717-92C2-A0CA1903F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2DE58EB2-8355-4717-92C2-A0CA1903F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5D01E6-248F-4395-87EE-761977BD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085D01E6-248F-4395-87EE-761977BD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085D01E6-248F-4395-87EE-761977BD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DC7F11-CDAD-45EE-99D1-D907A748B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2DDC7F11-CDAD-45EE-99D1-D907A748B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2DDC7F11-CDAD-45EE-99D1-D907A748B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Contoh Perhitungan</a:t>
            </a:r>
            <a:endParaRPr lang="en-US" dirty="0"/>
          </a:p>
        </p:txBody>
      </p:sp>
      <p:sp>
        <p:nvSpPr>
          <p:cNvPr id="31750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id-ID" sz="2800" dirty="0" smtClean="0"/>
              <a:t>Data s</a:t>
            </a:r>
            <a:r>
              <a:rPr lang="en-US" sz="2800" dirty="0" err="1" smtClean="0"/>
              <a:t>uatu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500 orang.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50 </a:t>
            </a:r>
            <a:r>
              <a:rPr lang="en-US" sz="2800" dirty="0" err="1" smtClean="0"/>
              <a:t>minggu</a:t>
            </a:r>
            <a:r>
              <a:rPr lang="en-US" sz="2800" dirty="0" smtClean="0"/>
              <a:t>/</a:t>
            </a:r>
            <a:r>
              <a:rPr lang="en-US" sz="2800" dirty="0" err="1" smtClean="0"/>
              <a:t>thn</a:t>
            </a:r>
            <a:r>
              <a:rPr lang="id-ID" sz="2800" dirty="0" smtClean="0"/>
              <a:t> &amp; </a:t>
            </a:r>
            <a:r>
              <a:rPr lang="en-US" sz="2800" dirty="0" smtClean="0"/>
              <a:t>48 jam/</a:t>
            </a:r>
            <a:r>
              <a:rPr lang="en-US" sz="2800" dirty="0" err="1" smtClean="0"/>
              <a:t>mingg</a:t>
            </a:r>
            <a:r>
              <a:rPr lang="id-ID" sz="2800" dirty="0" smtClean="0"/>
              <a:t>u</a:t>
            </a:r>
            <a:r>
              <a:rPr lang="en-US" sz="2800" dirty="0" smtClean="0"/>
              <a:t>.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 60 kali/</a:t>
            </a:r>
            <a:r>
              <a:rPr lang="en-US" sz="2800" dirty="0" err="1" smtClean="0"/>
              <a:t>tahun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100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hilang</a:t>
            </a:r>
            <a:r>
              <a:rPr lang="en-US" sz="2800" dirty="0" smtClean="0"/>
              <a:t>. </a:t>
            </a:r>
            <a:r>
              <a:rPr lang="id-ID" sz="2800" dirty="0" smtClean="0"/>
              <a:t>T</a:t>
            </a:r>
            <a:r>
              <a:rPr lang="en-US" sz="2800" dirty="0" err="1" smtClean="0"/>
              <a:t>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a</a:t>
            </a:r>
            <a:r>
              <a:rPr lang="id-ID" sz="2800" dirty="0" smtClean="0"/>
              <a:t>bsen</a:t>
            </a:r>
            <a:r>
              <a:rPr lang="en-US" sz="2800" dirty="0" smtClean="0"/>
              <a:t> </a:t>
            </a: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,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, </a:t>
            </a:r>
            <a:r>
              <a:rPr lang="en-US" sz="2800" dirty="0" err="1" smtClean="0"/>
              <a:t>dll</a:t>
            </a:r>
            <a:r>
              <a:rPr lang="id-ID" sz="2800" dirty="0" smtClean="0"/>
              <a:t> </a:t>
            </a:r>
            <a:r>
              <a:rPr lang="en-US" sz="2800" dirty="0" err="1" smtClean="0"/>
              <a:t>sebanyak</a:t>
            </a:r>
            <a:r>
              <a:rPr lang="en-US" sz="2800" dirty="0" smtClean="0"/>
              <a:t> 5%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kerjanya</a:t>
            </a:r>
            <a:r>
              <a:rPr lang="en-US" sz="2800" dirty="0" smtClean="0"/>
              <a:t>.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sebelumnya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 smtClean="0"/>
              <a:t> 70 kali/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jam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total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1.200.000. </a:t>
            </a:r>
            <a:r>
              <a:rPr lang="en-US" sz="2800" dirty="0" err="1" smtClean="0"/>
              <a:t>Hitung</a:t>
            </a:r>
            <a:r>
              <a:rPr lang="en-US" sz="2800" dirty="0" smtClean="0"/>
              <a:t> FR, SR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Sts</a:t>
            </a:r>
            <a:r>
              <a:rPr lang="en-US" sz="2800" dirty="0" smtClean="0"/>
              <a:t>.</a:t>
            </a:r>
          </a:p>
        </p:txBody>
      </p:sp>
      <p:sp>
        <p:nvSpPr>
          <p:cNvPr id="29699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A171893-C243-4910-953C-8EC214E12C98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 txBox="1">
            <a:spLocks/>
          </p:cNvSpPr>
          <p:nvPr/>
        </p:nvSpPr>
        <p:spPr>
          <a:xfrm>
            <a:off x="6476999" y="2438400"/>
            <a:ext cx="2424113" cy="3761838"/>
          </a:xfrm>
          <a:prstGeom prst="flowChartDocument">
            <a:avLst/>
          </a:prstGeom>
          <a:solidFill>
            <a:srgbClr val="FFDD71"/>
          </a:solidFill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0"/>
          <a:lstStyle/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Artinya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dalam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setahun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terjadi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kira-kira</a:t>
            </a:r>
            <a:r>
              <a:rPr lang="en-US" sz="2400" b="1" dirty="0">
                <a:solidFill>
                  <a:schemeClr val="tx1"/>
                </a:solidFill>
              </a:rPr>
              <a:t> 53 </a:t>
            </a:r>
            <a:r>
              <a:rPr lang="en-US" sz="2400" b="1" dirty="0" err="1">
                <a:solidFill>
                  <a:schemeClr val="tx1"/>
                </a:solidFill>
              </a:rPr>
              <a:t>kecelakaan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setiap</a:t>
            </a:r>
            <a:r>
              <a:rPr lang="en-US" sz="2400" b="1" dirty="0">
                <a:solidFill>
                  <a:schemeClr val="tx1"/>
                </a:solidFill>
              </a:rPr>
              <a:t> 1.000.000 jam </a:t>
            </a:r>
            <a:r>
              <a:rPr lang="en-US" sz="2400" b="1" dirty="0" err="1" smtClean="0">
                <a:solidFill>
                  <a:schemeClr val="tx1"/>
                </a:solidFill>
              </a:rPr>
              <a:t>kerja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manusia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980426">
            <a:off x="5363462" y="1750156"/>
            <a:ext cx="2218925" cy="794687"/>
          </a:xfrm>
          <a:prstGeom prst="curvedDownArrow">
            <a:avLst>
              <a:gd name="adj1" fmla="val 35516"/>
              <a:gd name="adj2" fmla="val 76711"/>
              <a:gd name="adj3" fmla="val 38818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Artinya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Jawaban </a:t>
            </a:r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30725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726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D291C35-05C2-4A4F-A207-AA3AF734F078}" type="slidenum">
              <a:rPr lang="en-US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11"/>
              <p:cNvSpPr txBox="1">
                <a:spLocks/>
              </p:cNvSpPr>
              <p:nvPr/>
            </p:nvSpPr>
            <p:spPr>
              <a:xfrm>
                <a:off x="304800" y="1712914"/>
                <a:ext cx="5556250" cy="1699696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fontAlgn="auto">
                  <a:spcAft>
                    <a:spcPts val="2400"/>
                  </a:spcAft>
                  <a:buClr>
                    <a:schemeClr val="accent2"/>
                  </a:buClr>
                  <a:buSzPct val="60000"/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Angka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id-ID" sz="2400" b="1" dirty="0">
                    <a:solidFill>
                      <a:schemeClr val="tx1"/>
                    </a:solidFill>
                  </a:rPr>
                  <a:t>F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rekuensi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id-ID" sz="2400" b="1" dirty="0">
                    <a:solidFill>
                      <a:schemeClr val="tx1"/>
                    </a:solidFill>
                  </a:rPr>
                  <a:t>K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ecelakaan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(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FR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fontAlgn="auto">
                  <a:buClr>
                    <a:schemeClr val="accent2"/>
                  </a:buClr>
                  <a:buSzPct val="6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𝑭𝑹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𝟎𝟎𝟎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𝟏𝟒𝟎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𝟓𝟑</m:t>
                      </m:r>
                    </m:oMath>
                  </m:oMathPara>
                </a14:m>
                <a:endParaRPr lang="id-ID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 Placehol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12914"/>
                <a:ext cx="5556250" cy="169969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12"/>
              <p:cNvSpPr txBox="1">
                <a:spLocks/>
              </p:cNvSpPr>
              <p:nvPr/>
            </p:nvSpPr>
            <p:spPr>
              <a:xfrm>
                <a:off x="304800" y="4114800"/>
                <a:ext cx="5556250" cy="1933575"/>
              </a:xfrm>
              <a:prstGeom prst="roundRect">
                <a:avLst/>
              </a:prstGeom>
              <a:solidFill>
                <a:srgbClr val="E7F9CB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20040" indent="-320040" fontAlgn="auto">
                  <a:spcAft>
                    <a:spcPts val="1200"/>
                  </a:spcAft>
                  <a:buClr>
                    <a:schemeClr val="accent2"/>
                  </a:buClr>
                  <a:buSzPct val="60000"/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Jam </a:t>
                </a:r>
                <a:r>
                  <a:rPr lang="id-ID" sz="2400" b="1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anusia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id-ID" sz="2400" b="1" dirty="0">
                    <a:solidFill>
                      <a:schemeClr val="tx1"/>
                    </a:solidFill>
                  </a:rPr>
                  <a:t>Total</a:t>
                </a:r>
              </a:p>
              <a:p>
                <a:pPr fontAlgn="auto">
                  <a:spcAft>
                    <a:spcPts val="1200"/>
                  </a:spcAft>
                  <a:buClr>
                    <a:schemeClr val="accent2"/>
                  </a:buClr>
                  <a:buSzPct val="6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𝟓𝟎𝟎</m:t>
                          </m:r>
                          <m:r>
                            <a:rPr lang="id-ID" sz="24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𝟓𝟎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𝟒𝟖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%×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𝟓𝟎</m:t>
                      </m:r>
                      <m:r>
                        <a:rPr lang="id-ID" sz="24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𝟒𝟖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fontAlgn="auto">
                  <a:buClr>
                    <a:schemeClr val="accent2"/>
                  </a:buClr>
                  <a:buSzPct val="6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𝟏𝟒𝟎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𝟎𝟎𝟎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 Placeholde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14800"/>
                <a:ext cx="5556250" cy="1933575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0"/>
          <p:cNvSpPr/>
          <p:nvPr/>
        </p:nvSpPr>
        <p:spPr>
          <a:xfrm>
            <a:off x="1426546" y="2915008"/>
            <a:ext cx="1871662" cy="381000"/>
          </a:xfrm>
          <a:prstGeom prst="wedgeRoundRectCallout">
            <a:avLst>
              <a:gd name="adj1" fmla="val -56022"/>
              <a:gd name="adj2" fmla="val 30742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835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animBg="1"/>
      <p:bldP spid="7" grpId="0" build="p" animBg="1"/>
      <p:bldP spid="10" grpId="0" build="p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/>
          <p:cNvSpPr txBox="1">
            <a:spLocks/>
          </p:cNvSpPr>
          <p:nvPr/>
        </p:nvSpPr>
        <p:spPr>
          <a:xfrm>
            <a:off x="5257800" y="3657600"/>
            <a:ext cx="3567113" cy="2541587"/>
          </a:xfrm>
          <a:prstGeom prst="flowChartDocument">
            <a:avLst/>
          </a:prstGeom>
          <a:solidFill>
            <a:srgbClr val="FFD347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0">
            <a:normAutofit/>
          </a:bodyPr>
          <a:lstStyle/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id-ID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err="1">
                <a:solidFill>
                  <a:schemeClr val="tx1"/>
                </a:solidFill>
              </a:rPr>
              <a:t>etiap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tahun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kira-kira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88 </a:t>
            </a:r>
            <a:r>
              <a:rPr lang="en-US" sz="2400" b="1" dirty="0" err="1">
                <a:solidFill>
                  <a:schemeClr val="tx1"/>
                </a:solidFill>
              </a:rPr>
              <a:t>hari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kerja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hilang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setiap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1.000.000 </a:t>
            </a:r>
            <a:r>
              <a:rPr lang="en-US" sz="2400" b="1" dirty="0">
                <a:solidFill>
                  <a:schemeClr val="tx1"/>
                </a:solidFill>
              </a:rPr>
              <a:t>jam </a:t>
            </a:r>
            <a:r>
              <a:rPr lang="en-US" sz="2400" b="1" dirty="0" err="1" smtClean="0">
                <a:solidFill>
                  <a:schemeClr val="tx1"/>
                </a:solidFill>
              </a:rPr>
              <a:t>kerja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manusia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Curved Down Arrow 10"/>
          <p:cNvSpPr/>
          <p:nvPr/>
        </p:nvSpPr>
        <p:spPr>
          <a:xfrm rot="1758898">
            <a:off x="5598152" y="1943608"/>
            <a:ext cx="2736850" cy="1530343"/>
          </a:xfrm>
          <a:prstGeom prst="curved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252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tx1"/>
                </a:solidFill>
              </a:rPr>
              <a:t>Artinya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Jawaban</a:t>
            </a:r>
            <a:r>
              <a:rPr lang="en-US" dirty="0" smtClean="0"/>
              <a:t> SR</a:t>
            </a:r>
            <a:endParaRPr lang="en-US" dirty="0"/>
          </a:p>
        </p:txBody>
      </p:sp>
      <p:sp>
        <p:nvSpPr>
          <p:cNvPr id="31749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750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E4FC739-4FBD-4B7A-B5BD-F5719F1DD9E7}" type="slidenum">
              <a:rPr lang="en-US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11"/>
              <p:cNvSpPr txBox="1">
                <a:spLocks/>
              </p:cNvSpPr>
              <p:nvPr/>
            </p:nvSpPr>
            <p:spPr>
              <a:xfrm>
                <a:off x="533400" y="1690688"/>
                <a:ext cx="5486400" cy="1702839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fontAlgn="auto">
                  <a:spcAft>
                    <a:spcPts val="2400"/>
                  </a:spcAft>
                  <a:buClr>
                    <a:schemeClr val="accent2"/>
                  </a:buClr>
                  <a:buSzPct val="60000"/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Angka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id-ID" sz="2400" b="1" dirty="0">
                    <a:solidFill>
                      <a:schemeClr val="tx1"/>
                    </a:solidFill>
                  </a:rPr>
                  <a:t>Beratnya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id-ID" sz="2400" b="1" dirty="0">
                    <a:solidFill>
                      <a:schemeClr val="tx1"/>
                    </a:solidFill>
                  </a:rPr>
                  <a:t>K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ecelakaan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(</a:t>
                </a:r>
                <a:r>
                  <a:rPr lang="id-ID" sz="2400" b="1" i="1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fontAlgn="auto">
                  <a:buClr>
                    <a:schemeClr val="accent2"/>
                  </a:buClr>
                  <a:buSzPct val="6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𝑺𝑹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𝟎𝟎𝟎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𝟏𝟒𝟎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𝟖𝟕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𝟖𝟖</m:t>
                      </m:r>
                    </m:oMath>
                  </m:oMathPara>
                </a14:m>
                <a:endParaRPr lang="id-ID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 Placehol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90688"/>
                <a:ext cx="5486400" cy="1702839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6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JAWABAN 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 smtClean="0">
                    <a:latin typeface="+mj-lt"/>
                  </a:rPr>
                  <a:t>Frekuensi </a:t>
                </a:r>
                <a:r>
                  <a:rPr lang="en-US" sz="2400" dirty="0" err="1" smtClean="0">
                    <a:latin typeface="+mj-lt"/>
                  </a:rPr>
                  <a:t>masa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lalu</a:t>
                </a:r>
                <a:endParaRPr lang="en-US" sz="2400" dirty="0" smtClean="0">
                  <a:latin typeface="+mj-lt"/>
                </a:endParaRPr>
              </a:p>
              <a:p>
                <a:pPr marL="400050" lvl="1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𝑭𝑹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𝟎𝟎𝟎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𝟎𝟎𝟎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𝟐𝟎𝟎</m:t>
                          </m:r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𝟎𝟎𝟎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𝟓𝟖</m:t>
                      </m:r>
                      <m:r>
                        <a:rPr lang="en-US" sz="2400" b="1" i="1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𝟓𝟗</m:t>
                      </m:r>
                    </m:oMath>
                  </m:oMathPara>
                </a14:m>
                <a:endParaRPr lang="id-ID" sz="2400" b="1" dirty="0">
                  <a:latin typeface="+mj-lt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 err="1" smtClean="0">
                    <a:latin typeface="+mj-lt"/>
                  </a:rPr>
                  <a:t>Maka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nilai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Sts</a:t>
                </a:r>
                <a:endParaRPr lang="en-US" sz="2400" dirty="0" smtClean="0">
                  <a:latin typeface="+mj-lt"/>
                </a:endParaRPr>
              </a:p>
              <a:p>
                <a:pPr marL="400050" lvl="1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𝑺𝒕𝒔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𝟔𝟑</m:t>
                          </m:r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𝟓𝟖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𝟑𝟑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𝟓𝟖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𝟑𝟑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.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𝟎𝟎𝟎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.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𝟎𝟎𝟎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𝟕𝟖𝟏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en-US" sz="2400" b="1" dirty="0" smtClean="0">
                  <a:latin typeface="+mj-lt"/>
                </a:endParaRPr>
              </a:p>
              <a:p>
                <a:pPr marL="457200" indent="-45720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 err="1" smtClean="0">
                    <a:latin typeface="+mj-lt"/>
                  </a:rPr>
                  <a:t>Artinya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tingkat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frekuensi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kecelakaan</a:t>
                </a:r>
                <a:r>
                  <a:rPr lang="en-US" sz="2400" dirty="0">
                    <a:latin typeface="+mj-lt"/>
                  </a:rPr>
                  <a:t> (</a:t>
                </a:r>
                <a:r>
                  <a:rPr lang="en-US" sz="2400" dirty="0" err="1">
                    <a:latin typeface="+mj-lt"/>
                  </a:rPr>
                  <a:t>kinerja</a:t>
                </a:r>
                <a:r>
                  <a:rPr lang="en-US" sz="2400" dirty="0">
                    <a:latin typeface="+mj-lt"/>
                  </a:rPr>
                  <a:t> K3) </a:t>
                </a:r>
                <a:r>
                  <a:rPr lang="en-US" sz="2400" dirty="0" err="1" smtClean="0">
                    <a:latin typeface="+mj-lt"/>
                  </a:rPr>
                  <a:t>pada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masa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kini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mengalami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peningkatan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dibandingkan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dengan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masa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lalu</a:t>
                </a:r>
                <a:r>
                  <a:rPr lang="en-US" sz="2400" dirty="0" smtClean="0">
                    <a:latin typeface="+mj-lt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300" dirty="0" smtClean="0"/>
              <a:t>Program Keselamatan Organisasi</a:t>
            </a:r>
            <a:endParaRPr lang="en-US" sz="3300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2771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2094768-D371-4DFA-88D7-7720EB254F83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A9C822-ADF5-4E27-8882-3944B9C3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3EA9C822-ADF5-4E27-8882-3944B9C3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D1EA47-D64C-4E99-B990-65A5D653D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10D1EA47-D64C-4E99-B990-65A5D653D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66A543D-966F-44BF-A5C9-D27B3E9B9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dgm id="{366A543D-966F-44BF-A5C9-D27B3E9B9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D765BC0-A5DA-4CEE-9969-0E0870ABF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8D765BC0-A5DA-4CEE-9969-0E0870ABF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5190D5B-49B4-40F7-A4FD-F16BD25BE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95190D5B-49B4-40F7-A4FD-F16BD25BE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D877B2B-4F50-47D2-916E-F3978C76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dgm id="{7D877B2B-4F50-47D2-916E-F3978C769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DCABF0D-46C6-407D-9749-18A70DBEC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dgm id="{9DCABF0D-46C6-407D-9749-18A70DBEC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Graphic spid="13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100" dirty="0" smtClean="0"/>
              <a:t>Pertimbangan Organisasi Keamanan</a:t>
            </a:r>
            <a:endParaRPr lang="en-US" sz="3100" dirty="0"/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795" name="Date Placeholder 4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96B67DB-3803-4DCF-AA10-AF97014BCCA6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041185E-16A7-4ED8-B98D-954741A08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B041185E-16A7-4ED8-B98D-954741A08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B041185E-16A7-4ED8-B98D-954741A08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4E0900C-891E-42AB-B22E-6442C754C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E4E0900C-891E-42AB-B22E-6442C754C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graphicEl>
                                              <a:dgm id="{E4E0900C-891E-42AB-B22E-6442C754C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32CAB6C-C262-48D9-8923-0BAAF44B7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332CAB6C-C262-48D9-8923-0BAAF44B7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332CAB6C-C262-48D9-8923-0BAAF44B7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C937DA-E011-4880-95D4-B359C399A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ACC937DA-E011-4880-95D4-B359C399A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graphicEl>
                                              <a:dgm id="{ACC937DA-E011-4880-95D4-B359C399A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79B72BE-CE2E-4CA9-B73D-6EE04B8B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679B72BE-CE2E-4CA9-B73D-6EE04B8B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graphicEl>
                                              <a:dgm id="{679B72BE-CE2E-4CA9-B73D-6EE04B8B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CC37205-E52E-4AB2-A994-527B59B5C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graphicEl>
                                              <a:dgm id="{9CC37205-E52E-4AB2-A994-527B59B5C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9CC37205-E52E-4AB2-A994-527B59B5C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956A14D-F270-4BDA-A614-60C306356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graphicEl>
                                              <a:dgm id="{C956A14D-F270-4BDA-A614-60C306356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graphicEl>
                                              <a:dgm id="{C956A14D-F270-4BDA-A614-60C306356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94CD29F-BAAE-4AF8-B5EE-16E3F20F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graphicEl>
                                              <a:dgm id="{B94CD29F-BAAE-4AF8-B5EE-16E3F20F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graphicEl>
                                              <a:dgm id="{B94CD29F-BAAE-4AF8-B5EE-16E3F20F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3E0EC60-EE46-4270-86A9-79895F09A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graphicEl>
                                              <a:dgm id="{13E0EC60-EE46-4270-86A9-79895F09A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graphicEl>
                                              <a:dgm id="{13E0EC60-EE46-4270-86A9-79895F09A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  <p:bldGraphic spid="1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Terminologi</a:t>
            </a:r>
            <a:r>
              <a:rPr lang="en-US" dirty="0" smtClean="0"/>
              <a:t> </a:t>
            </a:r>
            <a:r>
              <a:rPr lang="en-US" sz="2400" dirty="0" smtClean="0"/>
              <a:t>…(1/4)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789356"/>
              </p:ext>
            </p:extLst>
          </p:nvPr>
        </p:nvGraphicFramePr>
        <p:xfrm>
          <a:off x="457200" y="17224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EFA6-2133-4048-9034-1E4F02F8AB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46B764-3241-4423-8F2E-422C0E24A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646B764-3241-4423-8F2E-422C0E24A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646B764-3241-4423-8F2E-422C0E24A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5600E9-8E73-4F50-843D-0B6E948AE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AB5600E9-8E73-4F50-843D-0B6E948AE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AB5600E9-8E73-4F50-843D-0B6E948AE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F72AD6-8389-42DD-B9FA-9662EE049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B4F72AD6-8389-42DD-B9FA-9662EE049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B4F72AD6-8389-42DD-B9FA-9662EE049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D463F-6F33-4207-AE2E-298F6195B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2B2D463F-6F33-4207-AE2E-298F6195B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2B2D463F-6F33-4207-AE2E-298F6195B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83C77C-426E-44FA-9A3F-5031A04ED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B683C77C-426E-44FA-9A3F-5031A04ED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B683C77C-426E-44FA-9A3F-5031A04ED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E67D6-A076-4E35-99F0-F9D056337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391E67D6-A076-4E35-99F0-F9D056337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391E67D6-A076-4E35-99F0-F9D056337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7E0080-C739-4138-97AD-1B773B741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B67E0080-C739-4138-97AD-1B773B741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B67E0080-C739-4138-97AD-1B773B741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91277-0931-4DC7-9CA4-8648454CA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34E91277-0931-4DC7-9CA4-8648454CA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34E91277-0931-4DC7-9CA4-8648454CA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A3085C-ADEA-4181-91B3-C860EA559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FBA3085C-ADEA-4181-91B3-C860EA559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FBA3085C-ADEA-4181-91B3-C860EA559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C28D66-CFE8-4F29-8F41-337983391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70C28D66-CFE8-4F29-8F41-337983391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70C28D66-CFE8-4F29-8F41-337983391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5097B2-BEB6-459E-8C4B-EC0C9CE5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435097B2-BEB6-459E-8C4B-EC0C9CE5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435097B2-BEB6-459E-8C4B-EC0C9CE5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2F49E0-EDF7-4E83-B04D-9488443D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A92F49E0-EDF7-4E83-B04D-9488443D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A92F49E0-EDF7-4E83-B04D-9488443D4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D18C21-BB80-446A-9BA6-98A50B638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48D18C21-BB80-446A-9BA6-98A50B638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48D18C21-BB80-446A-9BA6-98A50B638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68D269-46CB-43B6-92F4-367FB09B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2768D269-46CB-43B6-92F4-367FB09B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2768D269-46CB-43B6-92F4-367FB09B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069634-CA19-4249-8527-B3D5783AE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2069634-CA19-4249-8527-B3D5783AE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F2069634-CA19-4249-8527-B3D5783AE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300" dirty="0" smtClean="0"/>
              <a:t>Kualifikasi Direktur Keselamatan</a:t>
            </a:r>
            <a:endParaRPr lang="en-US" sz="3300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429896"/>
              </p:ext>
            </p:extLst>
          </p:nvPr>
        </p:nvGraphicFramePr>
        <p:xfrm>
          <a:off x="457200" y="17224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9" name="Date Placeholder 4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20" name="Footer Placeholder 6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290B4C2-52FC-4DCE-A3CA-30D09652FD63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F4C9AB7-49F2-4F88-AE02-2899438B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5F4C9AB7-49F2-4F88-AE02-2899438B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5F4C9AB7-49F2-4F88-AE02-2899438B3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C2FFBB-3F91-46C0-A07F-31395AF33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ECC2FFBB-3F91-46C0-A07F-31395AF33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ECC2FFBB-3F91-46C0-A07F-31395AF33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AE9AD8-AAE5-411C-8128-49A3B328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0AAE9AD8-AAE5-411C-8128-49A3B328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0AAE9AD8-AAE5-411C-8128-49A3B328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04AB51-028F-47E6-BADD-9D51001E0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D904AB51-028F-47E6-BADD-9D51001E0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D904AB51-028F-47E6-BADD-9D51001E0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25C651-765A-4229-9097-B280D4522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7325C651-765A-4229-9097-B280D4522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7325C651-765A-4229-9097-B280D4522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61DBCC-B030-4EBA-A359-8A1D9D75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8B61DBCC-B030-4EBA-A359-8A1D9D75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8B61DBCC-B030-4EBA-A359-8A1D9D75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0BCC44-FE66-4DBD-8F8F-E07327C1E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50BCC44-FE66-4DBD-8F8F-E07327C1E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E50BCC44-FE66-4DBD-8F8F-E07327C1E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46A68F-665D-4346-A70F-3527EFDA3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3246A68F-665D-4346-A70F-3527EFDA3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3246A68F-665D-4346-A70F-3527EFDA3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A984DC-30B4-4F69-8269-0B0677FEF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CA984DC-30B4-4F69-8269-0B0677FEF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CA984DC-30B4-4F69-8269-0B0677FEF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CFF7CA-E7B3-40CA-BB4B-D00B52769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23CFF7CA-E7B3-40CA-BB4B-D00B52769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23CFF7CA-E7B3-40CA-BB4B-D00B52769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309F33-290E-442B-8574-D563B63D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2B309F33-290E-442B-8574-D563B63D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2B309F33-290E-442B-8574-D563B63D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B757E5-AE99-470D-907F-187E05E66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17B757E5-AE99-470D-907F-187E05E66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17B757E5-AE99-470D-907F-187E05E66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5A6E8F-88CA-4046-86AB-AFACDAA53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185A6E8F-88CA-4046-86AB-AFACDAA53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185A6E8F-88CA-4046-86AB-AFACDAA53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Komite Keselamatan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237579"/>
              </p:ext>
            </p:extLst>
          </p:nvPr>
        </p:nvGraphicFramePr>
        <p:xfrm>
          <a:off x="457200" y="16764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C68E830-B31E-4CCD-B9BC-859CEE50BE4E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79497A-A5D7-466F-9EED-FBD45890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E79497A-A5D7-466F-9EED-FBD45890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E79497A-A5D7-466F-9EED-FBD45890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C6E568-078F-4AA0-9673-C1593AD3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C2C6E568-078F-4AA0-9673-C1593AD3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2C6E568-078F-4AA0-9673-C1593AD3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47BFA9-F51E-4C71-BBDE-71D8DD745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1747BFA9-F51E-4C71-BBDE-71D8DD745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1747BFA9-F51E-4C71-BBDE-71D8DD745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D48313-E964-47AF-853A-11E5FF6D2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4CD48313-E964-47AF-853A-11E5FF6D2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4CD48313-E964-47AF-853A-11E5FF6D2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F941F-0A5B-4610-8DC0-072E9D13C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23DF941F-0A5B-4610-8DC0-072E9D13C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23DF941F-0A5B-4610-8DC0-072E9D13C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2D7FE1-C53A-4188-867F-E7AD9BA08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822D7FE1-C53A-4188-867F-E7AD9BA08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822D7FE1-C53A-4188-867F-E7AD9BA08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dirty="0" smtClean="0"/>
              <a:t>Prosedur Komite Keselamatan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173843"/>
              </p:ext>
            </p:extLst>
          </p:nvPr>
        </p:nvGraphicFramePr>
        <p:xfrm>
          <a:off x="457200" y="1600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D1BC150-FE57-4413-B191-DFD1C15D9927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EDBF09-A5AA-4F98-AC27-A59F8EE94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CAEDBF09-A5AA-4F98-AC27-A59F8EE94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CAEDBF09-A5AA-4F98-AC27-A59F8EE94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3C59F5-B6C8-4A04-AA2E-ED54415A5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B3C59F5-B6C8-4A04-AA2E-ED54415A5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B3C59F5-B6C8-4A04-AA2E-ED54415A5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CFCA6F-E1D7-46D3-9070-CE38C6F77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14CFCA6F-E1D7-46D3-9070-CE38C6F77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14CFCA6F-E1D7-46D3-9070-CE38C6F77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4C3012-3909-40C8-A59A-6E7440129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2F4C3012-3909-40C8-A59A-6E7440129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2F4C3012-3909-40C8-A59A-6E7440129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9C7B0B-78EC-4CD2-A4E1-1A1432E6A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B79C7B0B-78EC-4CD2-A4E1-1A1432E6A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B79C7B0B-78EC-4CD2-A4E1-1A1432E6A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D399EE-BA33-4255-B82B-B32990AC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CFD399EE-BA33-4255-B82B-B32990AC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CFD399EE-BA33-4255-B82B-B32990AC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8DF65F-6356-4817-B82A-D427F0B54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2B8DF65F-6356-4817-B82A-D427F0B54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2B8DF65F-6356-4817-B82A-D427F0B54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A2607C-1B49-42E5-8C68-063375C32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90A2607C-1B49-42E5-8C68-063375C32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90A2607C-1B49-42E5-8C68-063375C32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429143-3D4D-4A12-9964-AA766884D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DB429143-3D4D-4A12-9964-AA766884D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DB429143-3D4D-4A12-9964-AA766884D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1729CF-1764-460A-BA63-0EEA25AEE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81729CF-1764-460A-BA63-0EEA25AEE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181729CF-1764-460A-BA63-0EEA25AEE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0D65E-18AD-46B1-8215-CE02F516D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8310D65E-18AD-46B1-8215-CE02F516D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8310D65E-18AD-46B1-8215-CE02F516D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BBCED1-A02E-409B-8F5A-B789C30E5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ABBBCED1-A02E-409B-8F5A-B789C30E5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ABBBCED1-A02E-409B-8F5A-B789C30E5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C0CD2E-63DF-4261-BC11-93ABEFB80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D3C0CD2E-63DF-4261-BC11-93ABEFB80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D3C0CD2E-63DF-4261-BC11-93ABEFB80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dirty="0" smtClean="0"/>
              <a:t>Laporan Pelaksanaan Keselamatan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84500"/>
              </p:ext>
            </p:extLst>
          </p:nvPr>
        </p:nvGraphicFramePr>
        <p:xfrm>
          <a:off x="457200" y="1600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Date Placeholder 2"/>
          <p:cNvSpPr>
            <a:spLocks noGrp="1"/>
          </p:cNvSpPr>
          <p:nvPr>
            <p:ph type="dt" sz="half" idx="10"/>
          </p:nvPr>
        </p:nvSpPr>
        <p:spPr bwMode="auto">
          <a:extLst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081D046-0B5C-43B8-BDB8-BA38B49C69C8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625E19-EE51-4C58-8AD9-A221221CD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9625E19-EE51-4C58-8AD9-A221221CD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9625E19-EE51-4C58-8AD9-A221221CD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C7021C-78DF-4EE1-A3ED-F912D0F59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DDC7021C-78DF-4EE1-A3ED-F912D0F59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DDC7021C-78DF-4EE1-A3ED-F912D0F59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DE8734-0345-4F82-B15D-2CDE608A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3DE8734-0345-4F82-B15D-2CDE608A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3DE8734-0345-4F82-B15D-2CDE608A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5B06FC-3A0A-4BA8-9FD6-9C822BFB3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9F5B06FC-3A0A-4BA8-9FD6-9C822BFB3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9F5B06FC-3A0A-4BA8-9FD6-9C822BFB3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1C14A1-D678-49B2-9816-3D9B798F9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B01C14A1-D678-49B2-9816-3D9B798F9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B01C14A1-D678-49B2-9816-3D9B798F9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EC964-7DDE-411F-B334-DF174BD59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6D5EC964-7DDE-411F-B334-DF174BD59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6D5EC964-7DDE-411F-B334-DF174BD59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3D9888-5F76-41E4-A469-CD087A07D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3C3D9888-5F76-41E4-A469-CD087A07D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C3D9888-5F76-41E4-A469-CD087A07D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BC8111-7F8D-4312-927A-FA1922274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BBC8111-7F8D-4312-927A-FA1922274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BBC8111-7F8D-4312-927A-FA1922274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FA00E2-694C-42B1-8406-3090BBEA5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F9FA00E2-694C-42B1-8406-3090BBEA5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F9FA00E2-694C-42B1-8406-3090BBEA5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Materi #9 TKT302 - Keselamatan dan Kesehatan Kerja Industri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6" descr="TQ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731" y="796329"/>
            <a:ext cx="5824538" cy="25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ood da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9000"/>
            <a:ext cx="7162800" cy="271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Terminologi</a:t>
            </a:r>
            <a:r>
              <a:rPr lang="en-US" dirty="0" smtClean="0"/>
              <a:t> </a:t>
            </a:r>
            <a:r>
              <a:rPr lang="en-US" sz="2400" dirty="0" smtClean="0"/>
              <a:t>…(2/4)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130836"/>
              </p:ext>
            </p:extLst>
          </p:nvPr>
        </p:nvGraphicFramePr>
        <p:xfrm>
          <a:off x="457200" y="1600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9E20-29C8-4ECA-87C5-7CEE0DC16A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193324-8DDB-47FB-82D6-ABA85F0A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0193324-8DDB-47FB-82D6-ABA85F0A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92F41B-3E05-448C-977E-A00E3D2A6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492F41B-3E05-448C-977E-A00E3D2A6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C5D03-5972-4C27-A666-60DE4CB5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08DC5D03-5972-4C27-A666-60DE4CB56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500FD-D401-4E54-AE4F-15259BC22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C3B500FD-D401-4E54-AE4F-15259BC22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84B596-E066-44FB-92BA-7FC10A3D6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284B596-E066-44FB-92BA-7FC10A3D6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516461-5E81-4FD6-AC2B-93FA00A6C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09516461-5E81-4FD6-AC2B-93FA00A6C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Terminologi</a:t>
            </a:r>
            <a:r>
              <a:rPr lang="en-US" dirty="0" smtClean="0"/>
              <a:t> </a:t>
            </a:r>
            <a:r>
              <a:rPr lang="en-US" sz="2400" dirty="0" smtClean="0"/>
              <a:t>…(3/4)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361406"/>
              </p:ext>
            </p:extLst>
          </p:nvPr>
        </p:nvGraphicFramePr>
        <p:xfrm>
          <a:off x="457200" y="1600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  <a:latin typeface="+mn-lt"/>
              </a:rPr>
              <a:t>Materi #9 TKT302 - Keselamatan dan Kesehatan Kerja Industri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4CAD-9262-4C54-AF37-179D000354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BB4B42-F1E5-445C-8246-B2BF8D2E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8BB4B42-F1E5-445C-8246-B2BF8D2E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8BB4B42-F1E5-445C-8246-B2BF8D2E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7B229C-09B1-4BD0-A324-13D994C6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97B229C-09B1-4BD0-A324-13D994C6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97B229C-09B1-4BD0-A324-13D994C6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BA33B6-D926-49B6-9EA1-646EB801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A5BA33B6-D926-49B6-9EA1-646EB801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5BA33B6-D926-49B6-9EA1-646EB801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C3EA03-5422-4586-9C5B-C1AE0FEF4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B9C3EA03-5422-4586-9C5B-C1AE0FEF4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B9C3EA03-5422-4586-9C5B-C1AE0FEF4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Terminologi</a:t>
            </a:r>
            <a:r>
              <a:rPr lang="en-US" dirty="0" smtClean="0"/>
              <a:t> </a:t>
            </a:r>
            <a:r>
              <a:rPr lang="en-US" sz="2400" dirty="0" smtClean="0"/>
              <a:t>…(4/4)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684478"/>
              </p:ext>
            </p:extLst>
          </p:nvPr>
        </p:nvGraphicFramePr>
        <p:xfrm>
          <a:off x="457200" y="1600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  <a:latin typeface="+mn-lt"/>
              </a:rPr>
              <a:t>Materi #9 TKT302 - Keselamatan dan Kesehatan Kerja Industri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D4E1-5C89-4E89-9B49-171D613230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BB4B42-F1E5-445C-8246-B2BF8D2E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8BB4B42-F1E5-445C-8246-B2BF8D2E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8BB4B42-F1E5-445C-8246-B2BF8D2E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7B229C-09B1-4BD0-A324-13D994C6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97B229C-09B1-4BD0-A324-13D994C6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97B229C-09B1-4BD0-A324-13D994C6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3555CB-A147-4DB4-A29F-E307663B3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FA3555CB-A147-4DB4-A29F-E307663B3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FA3555CB-A147-4DB4-A29F-E307663B3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9F6EC-CCA3-4DD2-8180-ECC095CD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EAE9F6EC-CCA3-4DD2-8180-ECC095CD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EAE9F6EC-CCA3-4DD2-8180-ECC095CD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Pengorganisasian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78662"/>
              </p:ext>
            </p:extLst>
          </p:nvPr>
        </p:nvGraphicFramePr>
        <p:xfrm>
          <a:off x="457200" y="1600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00DC-46AC-4342-87F8-F4E8ADFA41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6980F7-D1E3-4D8E-B0C2-C19761307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9D6980F7-D1E3-4D8E-B0C2-C19761307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9D6980F7-D1E3-4D8E-B0C2-C19761307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0368D1-9814-4B04-B61D-3A2164C90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A0368D1-9814-4B04-B61D-3A2164C90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A0368D1-9814-4B04-B61D-3A2164C90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53601F-034D-4AFD-A51E-7953E6A15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5D53601F-034D-4AFD-A51E-7953E6A15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5D53601F-034D-4AFD-A51E-7953E6A15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AC1790-594F-47E4-BB2F-34DDB8966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F6AC1790-594F-47E4-BB2F-34DDB8966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F6AC1790-594F-47E4-BB2F-34DDB8966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3017B-0C5B-4938-8E2E-D47AB04E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7183017B-0C5B-4938-8E2E-D47AB04E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7183017B-0C5B-4938-8E2E-D47AB04EE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2A87C5-35DF-4DAB-A9B2-DB77950F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BE2A87C5-35DF-4DAB-A9B2-DB77950F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BE2A87C5-35DF-4DAB-A9B2-DB77950F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Cara Pengorganisasian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364733"/>
              </p:ext>
            </p:extLst>
          </p:nvPr>
        </p:nvGraphicFramePr>
        <p:xfrm>
          <a:off x="457200" y="1600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Materi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#9 TKT302 -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Kerja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Industri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80E8-1EC7-4F78-9376-5D06734093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0A69EB-2275-4B5F-B31A-C80D46BE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D0A69EB-2275-4B5F-B31A-C80D46BE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D0A69EB-2275-4B5F-B31A-C80D46BE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4A272-5534-4EF7-9CA4-E32703471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9F4A272-5534-4EF7-9CA4-E32703471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9F4A272-5534-4EF7-9CA4-E32703471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4D76D4-240C-4B0C-9E2A-888EF1F5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FD4D76D4-240C-4B0C-9E2A-888EF1F5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FD4D76D4-240C-4B0C-9E2A-888EF1F5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FBB7FD-DAAD-4EF0-B9B5-716BF3162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A1FBB7FD-DAAD-4EF0-B9B5-716BF3162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A1FBB7FD-DAAD-4EF0-B9B5-716BF3162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2E7B2E-9763-4FC7-BF38-C09F22E37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632E7B2E-9763-4FC7-BF38-C09F22E37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632E7B2E-9763-4FC7-BF38-C09F22E37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60A670-CFF0-4A1E-B375-BC265D7B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5260A670-CFF0-4A1E-B375-BC265D7B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5260A670-CFF0-4A1E-B375-BC265D7B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585D39-DEF8-410B-81CD-4BB29E7A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78585D39-DEF8-410B-81CD-4BB29E7A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78585D39-DEF8-410B-81CD-4BB29E7A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F283D2-6497-4768-BB39-56BC22880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95F283D2-6497-4768-BB39-56BC22880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95F283D2-6497-4768-BB39-56BC22880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D3BAEC-5EBA-4B5B-9AE8-347B2CA69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CBD3BAEC-5EBA-4B5B-9AE8-347B2CA69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CBD3BAEC-5EBA-4B5B-9AE8-347B2CA69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F1ECF-674F-4BBD-A071-9E80946A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FDEF1ECF-674F-4BBD-A071-9E80946A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FDEF1ECF-674F-4BBD-A071-9E80946A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CFC35-FF3A-480B-AB81-F27A6B4D3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FACFC35-FF3A-480B-AB81-F27A6B4D3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5FACFC35-FF3A-480B-AB81-F27A6B4D3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Konsep</a:t>
            </a:r>
            <a:r>
              <a:rPr lang="en-US" sz="3600" dirty="0" smtClean="0"/>
              <a:t> </a:t>
            </a:r>
            <a:r>
              <a:rPr lang="en-US" sz="3600" dirty="0" err="1" smtClean="0"/>
              <a:t>Dasar</a:t>
            </a:r>
            <a:r>
              <a:rPr lang="en-US" sz="3600" dirty="0" smtClean="0"/>
              <a:t> </a:t>
            </a:r>
            <a:r>
              <a:rPr lang="en-US" sz="3600" i="1" dirty="0" smtClean="0"/>
              <a:t>Zero Accident</a:t>
            </a:r>
            <a:endParaRPr lang="en-US" sz="3600" i="1" dirty="0"/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337467"/>
              </p:ext>
            </p:extLst>
          </p:nvPr>
        </p:nvGraphicFramePr>
        <p:xfrm>
          <a:off x="457200" y="1600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  <a:latin typeface="+mn-lt"/>
              </a:rPr>
              <a:t>Materi #9 TKT302 - Keselamatan dan Kesehatan Kerja Industri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fi-FI" smtClean="0">
                <a:solidFill>
                  <a:schemeClr val="bg1"/>
                </a:solidFill>
                <a:latin typeface="+mn-lt"/>
              </a:rPr>
              <a:t>6623 - Taufiqur Rachman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E03E-53E1-4754-9611-5D5CEEC151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Content Placeholder 7"/>
          <p:cNvSpPr txBox="1">
            <a:spLocks noChangeAspect="1"/>
          </p:cNvSpPr>
          <p:nvPr/>
        </p:nvSpPr>
        <p:spPr>
          <a:xfrm>
            <a:off x="6126481" y="1478280"/>
            <a:ext cx="2560319" cy="2560320"/>
          </a:xfrm>
          <a:prstGeom prst="sun">
            <a:avLst>
              <a:gd name="adj" fmla="val 1564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id-ID" sz="2000" b="1" dirty="0">
                <a:solidFill>
                  <a:schemeClr val="accent6">
                    <a:lumMod val="75000"/>
                  </a:schemeClr>
                </a:solidFill>
              </a:rPr>
              <a:t>Zero Accident</a:t>
            </a:r>
          </a:p>
        </p:txBody>
      </p:sp>
      <p:sp>
        <p:nvSpPr>
          <p:cNvPr id="15" name="Curved Up Arrow 14"/>
          <p:cNvSpPr/>
          <p:nvPr/>
        </p:nvSpPr>
        <p:spPr>
          <a:xfrm rot="21448237">
            <a:off x="3605267" y="4229526"/>
            <a:ext cx="3983799" cy="1169537"/>
          </a:xfrm>
          <a:prstGeom prst="curvedUpArrow">
            <a:avLst>
              <a:gd name="adj1" fmla="val 27408"/>
              <a:gd name="adj2" fmla="val 50000"/>
              <a:gd name="adj3" fmla="val 25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Merupakan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Tahapan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Efektif </a:t>
            </a:r>
          </a:p>
        </p:txBody>
      </p:sp>
    </p:spTree>
    <p:extLst>
      <p:ext uri="{BB962C8B-B14F-4D97-AF65-F5344CB8AC3E}">
        <p14:creationId xmlns:p14="http://schemas.microsoft.com/office/powerpoint/2010/main" val="23876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C39D907-B287-49E8-B75D-C41DF5B96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0C39D907-B287-49E8-B75D-C41DF5B96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274FD1B-DD0A-4047-88BA-DB2BF9836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7274FD1B-DD0A-4047-88BA-DB2BF9836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34BE9E5-E5CC-43D4-8945-BD5F9B6F0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734BE9E5-E5CC-43D4-8945-BD5F9B6F0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7E7C60B-452A-4ECF-B389-7C96F13EE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D7E7C60B-452A-4ECF-B389-7C96F13EE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952AABB-2D7E-4FB2-9283-2E5E8D621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1952AABB-2D7E-4FB2-9283-2E5E8D621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7F749F-2634-4247-9270-BAEFDC162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D87F749F-2634-4247-9270-BAEFDC162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A58E2D7-3A9D-45BD-A8B2-0E7100426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DA58E2D7-3A9D-45BD-A8B2-0E7100426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450479F-7BF3-414E-AED2-5480B8F7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E450479F-7BF3-414E-AED2-5480B8F7B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A3C867-AECB-415C-AEE3-00A216727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C9A3C867-AECB-415C-AEE3-00A216727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P spid="1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2397</Words>
  <Application>Microsoft Office PowerPoint</Application>
  <PresentationFormat>On-screen Show (4:3)</PresentationFormat>
  <Paragraphs>361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PENGELOLAAN K3 Untuk ZERO ACCIDENT</vt:lpstr>
      <vt:lpstr>KEMAMPUAN AKHIR YANG DIHARAPKAN</vt:lpstr>
      <vt:lpstr>Terminologi …(1/4)</vt:lpstr>
      <vt:lpstr>Terminologi …(2/4)</vt:lpstr>
      <vt:lpstr>Terminologi …(3/4)</vt:lpstr>
      <vt:lpstr>Terminologi …(4/4)</vt:lpstr>
      <vt:lpstr>Pengorganisasian</vt:lpstr>
      <vt:lpstr>Cara Pengorganisasian</vt:lpstr>
      <vt:lpstr>Konsep Dasar Zero Accident</vt:lpstr>
      <vt:lpstr>Mekanisme Terjadinya Kecelakaan Dari Pengorganisasian</vt:lpstr>
      <vt:lpstr>Mekanisme Terjadinya Kecelakaan Dari Faktor Penyebab</vt:lpstr>
      <vt:lpstr>Mekanisme Terjadinya Kecelakaan Dari Pengendalian</vt:lpstr>
      <vt:lpstr>Langkah Untuk Zero Accidents (Shirose, 2005) ...(1/7)</vt:lpstr>
      <vt:lpstr>Langkah Untuk Zero Accidents (Shirose, 2005) ...(2/7)</vt:lpstr>
      <vt:lpstr>Langkah Untuk Zero Accidents (Shirose, 2005) ...(3/7)</vt:lpstr>
      <vt:lpstr>Langkah Untuk Zero Accidents (Shirose, 2005) ...(4/7)</vt:lpstr>
      <vt:lpstr>Langkah Untuk Zero Accidents (Shirose, 2005) ...(5/7)</vt:lpstr>
      <vt:lpstr>Langkah Untuk Zero Accidents (Shirose, 2005) ...(6/7)</vt:lpstr>
      <vt:lpstr>Langkah Untuk Zero Accidents (Shirose, 2005) ...(7/7)</vt:lpstr>
      <vt:lpstr>Angka Frekuensi Kecelakaan</vt:lpstr>
      <vt:lpstr>Angka Beratnya Kecelakaan</vt:lpstr>
      <vt:lpstr>NILAI T SELAMAT</vt:lpstr>
      <vt:lpstr>INTERPRETASI NILAI STS</vt:lpstr>
      <vt:lpstr>Contoh Perhitungan</vt:lpstr>
      <vt:lpstr>Jawaban FR</vt:lpstr>
      <vt:lpstr>Jawaban SR</vt:lpstr>
      <vt:lpstr>JAWABAN STS</vt:lpstr>
      <vt:lpstr>Program Keselamatan Organisasi</vt:lpstr>
      <vt:lpstr>Pertimbangan Organisasi Keamanan</vt:lpstr>
      <vt:lpstr>Kualifikasi Direktur Keselamatan</vt:lpstr>
      <vt:lpstr>Komite Keselamatan</vt:lpstr>
      <vt:lpstr>Prosedur Komite Keselamatan</vt:lpstr>
      <vt:lpstr>Laporan Pelaksanaan Keselamatan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BPISTI2008</cp:lastModifiedBy>
  <cp:revision>95</cp:revision>
  <dcterms:created xsi:type="dcterms:W3CDTF">2017-09-09T11:34:57Z</dcterms:created>
  <dcterms:modified xsi:type="dcterms:W3CDTF">2018-10-21T06:09:49Z</dcterms:modified>
</cp:coreProperties>
</file>