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486" r:id="rId3"/>
    <p:sldId id="487" r:id="rId4"/>
    <p:sldId id="485" r:id="rId5"/>
    <p:sldId id="447" r:id="rId6"/>
    <p:sldId id="477" r:id="rId7"/>
    <p:sldId id="478" r:id="rId8"/>
    <p:sldId id="479" r:id="rId9"/>
    <p:sldId id="480" r:id="rId10"/>
    <p:sldId id="481" r:id="rId11"/>
    <p:sldId id="482" r:id="rId12"/>
    <p:sldId id="483" r:id="rId13"/>
    <p:sldId id="484" r:id="rId14"/>
    <p:sldId id="448" r:id="rId15"/>
    <p:sldId id="449" r:id="rId16"/>
    <p:sldId id="450" r:id="rId17"/>
    <p:sldId id="451" r:id="rId18"/>
    <p:sldId id="452" r:id="rId19"/>
    <p:sldId id="329" r:id="rId2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100" d="100"/>
          <a:sy n="100" d="100"/>
        </p:scale>
        <p:origin x="-510" y="3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947A4-C130-4AF0-B821-410D78FF2A6A}" type="datetimeFigureOut">
              <a:rPr lang="en-US" smtClean="0"/>
              <a:t>6/23/2019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047B3-908E-448C-99AE-43B17B8F10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8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15577" y="474243"/>
            <a:ext cx="8312845" cy="12452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1955" y="462343"/>
            <a:ext cx="7320089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721" y="1214399"/>
            <a:ext cx="8074556" cy="4415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6/23/2019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95365"/>
            <a:ext cx="9144000" cy="66424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745" y="38273"/>
            <a:ext cx="9068255" cy="677872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47999" y="3532123"/>
            <a:ext cx="6144489" cy="12208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lang="en-US" b="1" spc="-5" dirty="0" smtClean="0">
                <a:solidFill>
                  <a:srgbClr val="FFFFFF"/>
                </a:solidFill>
                <a:latin typeface="Arial"/>
                <a:cs typeface="Arial"/>
              </a:rPr>
              <a:t>Best </a:t>
            </a:r>
            <a:r>
              <a:rPr lang="en-US"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Practise</a:t>
            </a:r>
            <a:r>
              <a:rPr lang="en-US" b="1" spc="-5" dirty="0" smtClean="0">
                <a:solidFill>
                  <a:srgbClr val="FFFFFF"/>
                </a:solidFill>
                <a:latin typeface="Arial"/>
                <a:cs typeface="Arial"/>
              </a:rPr>
              <a:t> I</a:t>
            </a:r>
            <a:r>
              <a:rPr lang="id-ID" b="1" spc="-5" dirty="0" smtClean="0">
                <a:solidFill>
                  <a:srgbClr val="FFFFFF"/>
                </a:solidFill>
                <a:latin typeface="Arial"/>
                <a:cs typeface="Arial"/>
              </a:rPr>
              <a:t>T </a:t>
            </a:r>
            <a:r>
              <a:rPr lang="en-US" b="1" spc="-5" dirty="0" smtClean="0">
                <a:solidFill>
                  <a:srgbClr val="FFFFFF"/>
                </a:solidFill>
                <a:latin typeface="Arial"/>
                <a:cs typeface="Arial"/>
              </a:rPr>
              <a:t>Risk </a:t>
            </a:r>
            <a:r>
              <a:rPr lang="id-ID" b="1" spc="-5" dirty="0" smtClean="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lang="en-US" b="1" spc="-5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lang="id-ID" sz="2000" b="1" spc="-5" smtClean="0">
                <a:solidFill>
                  <a:srgbClr val="FFFFFF"/>
                </a:solidFill>
                <a:latin typeface="Arial"/>
                <a:cs typeface="Arial"/>
              </a:rPr>
              <a:t>Oleh </a:t>
            </a:r>
            <a:r>
              <a:rPr lang="id-ID" sz="2000" b="1" spc="-5" dirty="0" smtClean="0">
                <a:solidFill>
                  <a:srgbClr val="FFFFFF"/>
                </a:solidFill>
                <a:latin typeface="Arial"/>
                <a:cs typeface="Arial"/>
              </a:rPr>
              <a:t>: Yulhendri</a:t>
            </a:r>
          </a:p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lang="id-ID" sz="2000" b="1" spc="-5" dirty="0" smtClean="0">
                <a:solidFill>
                  <a:srgbClr val="FFFFFF"/>
                </a:solidFill>
                <a:latin typeface="Arial"/>
                <a:cs typeface="Arial"/>
              </a:rPr>
              <a:t>Pertemuan - Sesi </a:t>
            </a:r>
            <a:r>
              <a:rPr lang="id-ID" sz="2000" b="1" spc="-5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2000" b="1" spc="-5" dirty="0" smtClean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lang="id-ID" sz="2000"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endParaRPr lang="id-ID" sz="2000" b="1" spc="-5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5080" indent="635" algn="ctr">
              <a:lnSpc>
                <a:spcPct val="100000"/>
              </a:lnSpc>
              <a:spcBef>
                <a:spcPts val="100"/>
              </a:spcBef>
            </a:pPr>
            <a:r>
              <a:rPr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Sistem</a:t>
            </a:r>
            <a:r>
              <a:rPr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Informasi</a:t>
            </a:r>
            <a:r>
              <a:rPr b="1" spc="-5" dirty="0" smtClean="0">
                <a:solidFill>
                  <a:srgbClr val="FFFFFF"/>
                </a:solidFill>
                <a:latin typeface="Arial"/>
                <a:cs typeface="Arial"/>
              </a:rPr>
              <a:t> - </a:t>
            </a:r>
            <a:r>
              <a:rPr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Fakultas</a:t>
            </a:r>
            <a:r>
              <a:rPr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Ilmu</a:t>
            </a:r>
            <a:r>
              <a:rPr b="1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b="1" spc="-5" dirty="0" err="1" smtClean="0">
                <a:solidFill>
                  <a:srgbClr val="FFFFFF"/>
                </a:solidFill>
                <a:latin typeface="Arial"/>
                <a:cs typeface="Arial"/>
              </a:rPr>
              <a:t>Komputer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09779"/>
            <a:ext cx="6858000" cy="491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41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7162800" cy="511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3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7400925" cy="496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00200"/>
            <a:ext cx="5650014" cy="465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0" y="915732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IT RISK FRAMEWORK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138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90650"/>
            <a:ext cx="7322855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838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RISK ANALYSIS AND RISK RESPONSE OVERVIEW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32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295400"/>
            <a:ext cx="74961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838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IT RISK SCENARIO DEVELOPMENT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64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38300"/>
            <a:ext cx="75438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752600" y="838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IT RISK SCENARIO COMPONENT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218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5729287" cy="478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7843" y="8001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RISK RESPONSE SELECTION AND  PRIORITIZATION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2167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0" y="914400"/>
            <a:ext cx="831532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07368" y="644009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RISK IT PROCESS MODEL OVERVIEW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4711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895600"/>
            <a:ext cx="48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dirty="0" smtClean="0"/>
          </a:p>
          <a:p>
            <a:pPr algn="ctr"/>
            <a:r>
              <a:rPr lang="id-ID" sz="6600" b="1" dirty="0" smtClean="0"/>
              <a:t>Terimakasih</a:t>
            </a:r>
            <a:endParaRPr lang="id-ID" sz="6600" b="1" dirty="0"/>
          </a:p>
        </p:txBody>
      </p:sp>
    </p:spTree>
    <p:extLst>
      <p:ext uri="{BB962C8B-B14F-4D97-AF65-F5344CB8AC3E}">
        <p14:creationId xmlns:p14="http://schemas.microsoft.com/office/powerpoint/2010/main" val="281950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6934200" cy="437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11902"/>
            <a:ext cx="6019800" cy="54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7274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7148512" cy="3114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80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5" y="2438400"/>
            <a:ext cx="8668317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5000" y="1146565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ENTERPRISE RISK MANAGEMENT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9515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21245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85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276350"/>
            <a:ext cx="844867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22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033216"/>
            <a:ext cx="7391400" cy="493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9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376987" cy="510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36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55" y="990600"/>
            <a:ext cx="691618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455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51</Words>
  <Application>Microsoft Office PowerPoint</Application>
  <PresentationFormat>On-screen Show (4:3)</PresentationFormat>
  <Paragraphs>13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MUKRI, Haditya</dc:creator>
  <cp:lastModifiedBy>USER</cp:lastModifiedBy>
  <cp:revision>32</cp:revision>
  <dcterms:created xsi:type="dcterms:W3CDTF">2018-04-02T02:56:21Z</dcterms:created>
  <dcterms:modified xsi:type="dcterms:W3CDTF">2019-06-23T04:59:04Z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2018-02-04T00:00:00Z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2018-04-02T00:00:00Z</vt:filetime>
  </property>
</Properties>
</file>