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1" r:id="rId2"/>
    <p:sldId id="260" r:id="rId3"/>
    <p:sldId id="296" r:id="rId4"/>
    <p:sldId id="302" r:id="rId5"/>
    <p:sldId id="306" r:id="rId6"/>
    <p:sldId id="289" r:id="rId7"/>
    <p:sldId id="303" r:id="rId8"/>
    <p:sldId id="307" r:id="rId9"/>
    <p:sldId id="290" r:id="rId10"/>
    <p:sldId id="308" r:id="rId11"/>
    <p:sldId id="304" r:id="rId12"/>
    <p:sldId id="305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 err="1"/>
              <a:t>Konsep</a:t>
            </a:r>
            <a:r>
              <a:rPr lang="en-US" sz="3600" dirty="0"/>
              <a:t> </a:t>
            </a:r>
            <a:r>
              <a:rPr lang="en-US" sz="3600" dirty="0" err="1"/>
              <a:t>Diversifikasi</a:t>
            </a:r>
            <a:r>
              <a:rPr lang="en-US" sz="3600" dirty="0"/>
              <a:t> </a:t>
            </a:r>
            <a:r>
              <a:rPr lang="en-US" sz="3600" dirty="0" err="1"/>
              <a:t>Fokus</a:t>
            </a:r>
            <a:r>
              <a:rPr lang="en-US" sz="3600" dirty="0"/>
              <a:t>, dan </a:t>
            </a:r>
            <a:r>
              <a:rPr lang="en-US" sz="3600" dirty="0" err="1"/>
              <a:t>Kreativitas</a:t>
            </a:r>
            <a:r>
              <a:rPr lang="en-US" sz="3600" dirty="0"/>
              <a:t> </a:t>
            </a:r>
            <a:r>
              <a:rPr lang="en-US" sz="3600" dirty="0" err="1"/>
              <a:t>Bisnis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#9</a:t>
            </a:r>
          </a:p>
        </p:txBody>
      </p:sp>
    </p:spTree>
    <p:extLst>
      <p:ext uri="{BB962C8B-B14F-4D97-AF65-F5344CB8AC3E}">
        <p14:creationId xmlns:p14="http://schemas.microsoft.com/office/powerpoint/2010/main" val="3190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Manfaat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Fokus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Bisnis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/>
              <a:t>Waktu </a:t>
            </a:r>
            <a:r>
              <a:rPr lang="en-US" sz="2700" dirty="0" err="1"/>
              <a:t>Efektif</a:t>
            </a:r>
            <a:r>
              <a:rPr lang="en-US" sz="2700" dirty="0"/>
              <a:t>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 err="1"/>
              <a:t>Pengembangan</a:t>
            </a:r>
            <a:r>
              <a:rPr lang="en-US" sz="2700" dirty="0"/>
              <a:t>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/>
              <a:t>Market </a:t>
            </a:r>
            <a:r>
              <a:rPr lang="en-US" sz="2700" dirty="0" err="1"/>
              <a:t>tidak</a:t>
            </a:r>
            <a:r>
              <a:rPr lang="en-US" sz="2700" dirty="0"/>
              <a:t> </a:t>
            </a:r>
            <a:r>
              <a:rPr lang="en-US" sz="2700" dirty="0" err="1"/>
              <a:t>bingung</a:t>
            </a:r>
            <a:r>
              <a:rPr lang="en-US" sz="2700" dirty="0"/>
              <a:t>.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 err="1"/>
              <a:t>Boleh</a:t>
            </a:r>
            <a:r>
              <a:rPr lang="en-US" sz="2700" dirty="0"/>
              <a:t> </a:t>
            </a:r>
            <a:r>
              <a:rPr lang="en-US" sz="2700" dirty="0" err="1"/>
              <a:t>memilih</a:t>
            </a:r>
            <a:r>
              <a:rPr lang="en-US" sz="2700" dirty="0"/>
              <a:t> </a:t>
            </a:r>
            <a:r>
              <a:rPr lang="en-US" sz="2700" dirty="0" err="1"/>
              <a:t>bidang</a:t>
            </a:r>
            <a:r>
              <a:rPr lang="en-US" sz="2700" dirty="0"/>
              <a:t> lain </a:t>
            </a:r>
            <a:r>
              <a:rPr lang="en-US" sz="2700" dirty="0" err="1"/>
              <a:t>namun</a:t>
            </a:r>
            <a:r>
              <a:rPr lang="en-US" sz="2700" dirty="0"/>
              <a:t> </a:t>
            </a:r>
            <a:r>
              <a:rPr lang="en-US" sz="2700" dirty="0" err="1"/>
              <a:t>masih</a:t>
            </a:r>
            <a:r>
              <a:rPr lang="en-US" sz="2700" dirty="0"/>
              <a:t> </a:t>
            </a:r>
            <a:r>
              <a:rPr lang="en-US" sz="2700" dirty="0" err="1"/>
              <a:t>berkaitan</a:t>
            </a:r>
            <a:r>
              <a:rPr lang="en-US" sz="2700" dirty="0"/>
              <a:t>.</a:t>
            </a:r>
            <a:endParaRPr lang="id-ID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2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Kreativitas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Bisnis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 fontScale="92500"/>
          </a:bodyPr>
          <a:lstStyle/>
          <a:p>
            <a:pPr marL="0" indent="0" algn="just" fontAlgn="base">
              <a:buNone/>
            </a:pP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ketat</a:t>
            </a:r>
            <a:r>
              <a:rPr lang="en-US" dirty="0"/>
              <a:t>,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di pasar.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juga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. Kita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kreatif</a:t>
            </a:r>
            <a:r>
              <a:rPr lang="en-US" dirty="0"/>
              <a:t> dan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dan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mengiplementasikannya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ide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dan </a:t>
            </a:r>
            <a:r>
              <a:rPr lang="en-US" dirty="0" err="1"/>
              <a:t>digunakan</a:t>
            </a:r>
            <a:r>
              <a:rPr lang="en-US" dirty="0"/>
              <a:t> oleh orang lain.</a:t>
            </a:r>
            <a:endParaRPr lang="id-ID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/>
              <a:t>Cara </a:t>
            </a:r>
            <a:r>
              <a:rPr lang="en-US" altLang="en-US" sz="3200" b="1" dirty="0" err="1"/>
              <a:t>Meningkatkan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Kreativitas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Bisnis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 err="1"/>
              <a:t>Berfikir</a:t>
            </a:r>
            <a:r>
              <a:rPr lang="en-US" sz="2700" dirty="0"/>
              <a:t> </a:t>
            </a:r>
            <a:r>
              <a:rPr lang="en-US" sz="2700" dirty="0" err="1"/>
              <a:t>Positif</a:t>
            </a:r>
            <a:endParaRPr lang="en-US" sz="2700" dirty="0"/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/>
              <a:t>Take Action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 err="1"/>
              <a:t>Selalu</a:t>
            </a:r>
            <a:r>
              <a:rPr lang="en-US" sz="2700" dirty="0"/>
              <a:t> </a:t>
            </a:r>
            <a:r>
              <a:rPr lang="en-US" sz="2700" dirty="0" err="1"/>
              <a:t>Bertanya</a:t>
            </a:r>
            <a:endParaRPr lang="en-US" sz="2700" dirty="0"/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/>
              <a:t>Terus </a:t>
            </a:r>
            <a:r>
              <a:rPr lang="en-US" sz="2700" dirty="0" err="1"/>
              <a:t>Mencari</a:t>
            </a:r>
            <a:r>
              <a:rPr lang="en-US" sz="2700" dirty="0"/>
              <a:t> </a:t>
            </a:r>
            <a:r>
              <a:rPr lang="en-US" sz="2700" dirty="0" err="1"/>
              <a:t>Sudut</a:t>
            </a:r>
            <a:r>
              <a:rPr lang="en-US" sz="2700" dirty="0"/>
              <a:t> Pandang Lain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/>
              <a:t>Terus </a:t>
            </a:r>
            <a:r>
              <a:rPr lang="en-US" sz="2700" dirty="0" err="1"/>
              <a:t>Mencari</a:t>
            </a:r>
            <a:r>
              <a:rPr lang="en-US" sz="2700" dirty="0"/>
              <a:t> </a:t>
            </a:r>
            <a:r>
              <a:rPr lang="en-US" sz="2700" dirty="0" err="1"/>
              <a:t>Informasi</a:t>
            </a:r>
            <a:endParaRPr lang="en-US" sz="2700" dirty="0"/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700" dirty="0" err="1"/>
              <a:t>Disiplin</a:t>
            </a:r>
            <a:endParaRPr lang="id-ID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56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33D8-723B-4069-AA7F-436BE847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3D46-35B7-4996-8AB5-5BE84AA9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Mahasiswa  mampu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C939AF-7DE4-4ED2-9744-E7D6E285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06B486-47CB-40A0-BF36-3252C44E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Pendahuluan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tidaklah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mengandalkan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</a:t>
            </a:r>
          </a:p>
          <a:p>
            <a:pPr marL="0" indent="0" algn="just">
              <a:buNone/>
              <a:defRPr/>
            </a:pPr>
            <a:r>
              <a:rPr lang="en-US" dirty="0" err="1"/>
              <a:t>Tapi</a:t>
            </a:r>
            <a:r>
              <a:rPr lang="en-US" dirty="0"/>
              <a:t> juga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Diversifikasi</a:t>
            </a:r>
            <a:r>
              <a:rPr lang="en-US" dirty="0"/>
              <a:t>, </a:t>
            </a:r>
            <a:r>
              <a:rPr lang="en-US" dirty="0" err="1"/>
              <a:t>fokus</a:t>
            </a:r>
            <a:r>
              <a:rPr lang="en-US" dirty="0"/>
              <a:t>, dan </a:t>
            </a:r>
            <a:r>
              <a:rPr lang="en-US" dirty="0" err="1"/>
              <a:t>kreativitas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pula.</a:t>
            </a:r>
          </a:p>
        </p:txBody>
      </p:sp>
    </p:spTree>
    <p:extLst>
      <p:ext uri="{BB962C8B-B14F-4D97-AF65-F5344CB8AC3E}">
        <p14:creationId xmlns:p14="http://schemas.microsoft.com/office/powerpoint/2010/main" val="207107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Pengertian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Diversifikasi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 err="1"/>
              <a:t>Diversifikasi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terpaku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pada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marL="0" indent="0" algn="just">
              <a:buNone/>
              <a:defRPr/>
            </a:pP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Diversifikasi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3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Diversifikasi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Produk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menurut</a:t>
            </a:r>
            <a:r>
              <a:rPr lang="en-US" altLang="en-US" sz="3200" b="1" dirty="0"/>
              <a:t> Kotler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2214D2-B45E-41A9-B8A8-BC3D3D229181}"/>
              </a:ext>
            </a:extLst>
          </p:cNvPr>
          <p:cNvSpPr txBox="1">
            <a:spLocks noChangeArrowheads="1"/>
          </p:cNvSpPr>
          <p:nvPr/>
        </p:nvSpPr>
        <p:spPr>
          <a:xfrm>
            <a:off x="468313" y="1641475"/>
            <a:ext cx="8351837" cy="4683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  <a:defRPr/>
            </a:pPr>
            <a:r>
              <a:rPr lang="en-US" dirty="0"/>
              <a:t>Kotler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diversifikasi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peulang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ini.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699599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Diversifikasi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Produk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menurut</a:t>
            </a:r>
            <a:r>
              <a:rPr lang="en-US" altLang="en-US" sz="3200" b="1" dirty="0"/>
              <a:t> Effendi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dirty="0"/>
              <a:t>Effendi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diversifikasi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dan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dijual</a:t>
            </a:r>
            <a:r>
              <a:rPr lang="en-US" dirty="0"/>
              <a:t> oleh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, </a:t>
            </a:r>
            <a:r>
              <a:rPr lang="en-US" dirty="0" err="1"/>
              <a:t>warna</a:t>
            </a:r>
            <a:r>
              <a:rPr lang="en-US" dirty="0"/>
              <a:t>, mode, </a:t>
            </a:r>
            <a:r>
              <a:rPr lang="en-US" dirty="0" err="1"/>
              <a:t>ukuran</a:t>
            </a:r>
            <a:r>
              <a:rPr lang="en-US" dirty="0"/>
              <a:t>,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maksimal</a:t>
            </a:r>
            <a:endParaRPr lang="id-ID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8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Diversifikasi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Produk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menurut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Tjiptono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Tjiptono</a:t>
            </a:r>
            <a:r>
              <a:rPr lang="en-US" dirty="0"/>
              <a:t>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diversifikasi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dan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pasar yang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mengejar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profitabilitas</a:t>
            </a:r>
            <a:r>
              <a:rPr lang="en-US" dirty="0"/>
              <a:t>, dan </a:t>
            </a:r>
            <a:r>
              <a:rPr lang="en-US" dirty="0" err="1"/>
              <a:t>fleksibilitas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28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Tujuan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Diversifikasi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Produk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/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yang </a:t>
            </a:r>
            <a:r>
              <a:rPr lang="en-US" dirty="0" err="1"/>
              <a:t>beredar</a:t>
            </a:r>
            <a:r>
              <a:rPr lang="en-US" dirty="0"/>
              <a:t> di pasar.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/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alternative </a:t>
            </a:r>
            <a:r>
              <a:rPr lang="en-US" dirty="0" err="1"/>
              <a:t>pilihan</a:t>
            </a:r>
            <a:r>
              <a:rPr lang="en-US" dirty="0"/>
              <a:t> lain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/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tergolong</a:t>
            </a:r>
            <a:r>
              <a:rPr lang="en-US" dirty="0"/>
              <a:t> </a:t>
            </a:r>
            <a:r>
              <a:rPr lang="en-US" dirty="0" err="1"/>
              <a:t>langka</a:t>
            </a:r>
            <a:r>
              <a:rPr lang="en-US" dirty="0"/>
              <a:t> di </a:t>
            </a:r>
            <a:r>
              <a:rPr lang="en-US" dirty="0" err="1"/>
              <a:t>pasaran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memaksimalkan</a:t>
            </a:r>
            <a:r>
              <a:rPr lang="en-US" dirty="0"/>
              <a:t> sector </a:t>
            </a:r>
            <a:r>
              <a:rPr lang="en-US" dirty="0" err="1"/>
              <a:t>produksi</a:t>
            </a:r>
            <a:r>
              <a:rPr lang="en-US" dirty="0"/>
              <a:t> dan SDM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perusahaan</a:t>
            </a:r>
            <a:r>
              <a:rPr lang="en-US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72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altLang="en-US" sz="3200" b="1" dirty="0" err="1"/>
              <a:t>Contoh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Diversifikasi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Bisnis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2700" dirty="0" err="1"/>
              <a:t>Menanam</a:t>
            </a:r>
            <a:r>
              <a:rPr lang="en-US" sz="2700" dirty="0"/>
              <a:t> </a:t>
            </a:r>
            <a:r>
              <a:rPr lang="en-US" sz="2700" dirty="0" err="1"/>
              <a:t>tanaman</a:t>
            </a:r>
            <a:r>
              <a:rPr lang="en-US" sz="2700" dirty="0"/>
              <a:t>, </a:t>
            </a:r>
            <a:r>
              <a:rPr lang="en-US" sz="2700" dirty="0" err="1"/>
              <a:t>misalnya</a:t>
            </a:r>
            <a:r>
              <a:rPr lang="en-US" sz="2700" dirty="0"/>
              <a:t> </a:t>
            </a:r>
            <a:r>
              <a:rPr lang="en-US" sz="2700" dirty="0" err="1"/>
              <a:t>ubi</a:t>
            </a:r>
            <a:r>
              <a:rPr lang="en-US" sz="2700" dirty="0"/>
              <a:t> </a:t>
            </a:r>
            <a:r>
              <a:rPr lang="en-US" sz="2700" dirty="0" err="1"/>
              <a:t>kayu</a:t>
            </a:r>
            <a:r>
              <a:rPr lang="en-US" sz="2700" dirty="0"/>
              <a:t>, </a:t>
            </a:r>
            <a:r>
              <a:rPr lang="en-US" sz="2700" dirty="0" err="1"/>
              <a:t>keledai</a:t>
            </a:r>
            <a:r>
              <a:rPr lang="en-US" sz="2700" dirty="0"/>
              <a:t>, dan </a:t>
            </a:r>
            <a:r>
              <a:rPr lang="en-US" sz="2700" dirty="0" err="1"/>
              <a:t>jagung</a:t>
            </a:r>
            <a:r>
              <a:rPr lang="en-US" sz="2700" dirty="0"/>
              <a:t> </a:t>
            </a:r>
            <a:r>
              <a:rPr lang="en-US" sz="2700" dirty="0" err="1"/>
              <a:t>secara</a:t>
            </a:r>
            <a:r>
              <a:rPr lang="en-US" sz="2700" dirty="0"/>
              <a:t> </a:t>
            </a:r>
            <a:r>
              <a:rPr lang="en-US" sz="2700" dirty="0" err="1"/>
              <a:t>bersamaan</a:t>
            </a:r>
            <a:r>
              <a:rPr lang="en-US" sz="2700" dirty="0"/>
              <a:t> pada </a:t>
            </a:r>
            <a:r>
              <a:rPr lang="en-US" sz="2700" dirty="0" err="1"/>
              <a:t>lahan</a:t>
            </a:r>
            <a:r>
              <a:rPr lang="en-US" sz="2700" dirty="0"/>
              <a:t> yang sama</a:t>
            </a:r>
            <a:endParaRPr lang="id-ID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6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590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Book Antiqua</vt:lpstr>
      <vt:lpstr>Calibri</vt:lpstr>
      <vt:lpstr>Office Theme</vt:lpstr>
      <vt:lpstr>Konsep Diversifikasi Fokus, dan Kreativitas Bisnis</vt:lpstr>
      <vt:lpstr>KEMAMPUAN AKHIR YANG DIHARAPKAN</vt:lpstr>
      <vt:lpstr>Pendahuluan</vt:lpstr>
      <vt:lpstr>Pengertian Diversifikasi</vt:lpstr>
      <vt:lpstr>Diversifikasi Produk menurut Kotler</vt:lpstr>
      <vt:lpstr>Diversifikasi Produk menurut Effendi</vt:lpstr>
      <vt:lpstr>Diversifikasi Produk menurut Tjiptono</vt:lpstr>
      <vt:lpstr>Tujuan Diversifikasi Produk</vt:lpstr>
      <vt:lpstr>Contoh Diversifikasi Bisnis</vt:lpstr>
      <vt:lpstr>Manfaat Fokus Bisnis</vt:lpstr>
      <vt:lpstr>Kreativitas Bisnis</vt:lpstr>
      <vt:lpstr>Cara Meningkatkan Kreativitas Bisnis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51</cp:revision>
  <dcterms:created xsi:type="dcterms:W3CDTF">2017-09-09T11:34:57Z</dcterms:created>
  <dcterms:modified xsi:type="dcterms:W3CDTF">2018-11-12T04:20:56Z</dcterms:modified>
</cp:coreProperties>
</file>