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85" r:id="rId5"/>
    <p:sldId id="262" r:id="rId6"/>
    <p:sldId id="263" r:id="rId7"/>
    <p:sldId id="286" r:id="rId8"/>
    <p:sldId id="287" r:id="rId9"/>
    <p:sldId id="264" r:id="rId10"/>
    <p:sldId id="265" r:id="rId11"/>
    <p:sldId id="289" r:id="rId12"/>
    <p:sldId id="290" r:id="rId13"/>
    <p:sldId id="291" r:id="rId14"/>
    <p:sldId id="292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95"/>
  </p:normalViewPr>
  <p:slideViewPr>
    <p:cSldViewPr>
      <p:cViewPr varScale="1">
        <p:scale>
          <a:sx n="96" d="100"/>
          <a:sy n="96" d="100"/>
        </p:scale>
        <p:origin x="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2C3039-850C-4AE9-BE3E-B3F76BB6D7E6}" type="datetimeFigureOut">
              <a:rPr lang="en-US" smtClean="0"/>
              <a:pPr/>
              <a:t>8/11/17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413968-7944-4861-9596-55A2B9A9E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 Ismardiko Widyawan</a:t>
            </a:r>
            <a:endParaRPr lang="en-US" dirty="0" smtClean="0"/>
          </a:p>
          <a:p>
            <a:r>
              <a:rPr lang="en-US" dirty="0" smtClean="0"/>
              <a:t>201</a:t>
            </a:r>
            <a:r>
              <a:rPr lang="id-ID" dirty="0" smtClean="0"/>
              <a:t>7s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Operasi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smtClean="0"/>
              <a:t>Konsep Dasar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Monolitik</a:t>
            </a:r>
            <a:endParaRPr lang="en-US" dirty="0" smtClean="0"/>
          </a:p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berlapis</a:t>
            </a:r>
            <a:endParaRPr lang="en-US" dirty="0" smtClean="0"/>
          </a:p>
          <a:p>
            <a:r>
              <a:rPr lang="en-US" dirty="0" err="1" smtClean="0"/>
              <a:t>Microkernels</a:t>
            </a:r>
            <a:endParaRPr lang="en-US" dirty="0" smtClean="0"/>
          </a:p>
          <a:p>
            <a:r>
              <a:rPr lang="en-US" dirty="0" smtClean="0"/>
              <a:t>Client/server</a:t>
            </a:r>
          </a:p>
          <a:p>
            <a:r>
              <a:rPr lang="en-US" smtClean="0"/>
              <a:t>Virtual Machine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Monolitik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Seluruh</a:t>
            </a:r>
            <a:r>
              <a:rPr lang="en-US" dirty="0" smtClean="0"/>
              <a:t> SO </a:t>
            </a:r>
            <a:r>
              <a:rPr lang="en-US" dirty="0" err="1" smtClean="0"/>
              <a:t>merupakan</a:t>
            </a:r>
            <a:r>
              <a:rPr lang="en-US" dirty="0" smtClean="0"/>
              <a:t> program 1 layer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main 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prosedur-prosedur</a:t>
            </a:r>
            <a:r>
              <a:rPr lang="en-US" dirty="0" smtClean="0"/>
              <a:t>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address space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memanggil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endParaRPr lang="en-US" dirty="0" smtClean="0"/>
          </a:p>
          <a:p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didebug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berlapis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lapisan</a:t>
            </a:r>
            <a:endParaRPr lang="en-US" dirty="0" smtClean="0"/>
          </a:p>
          <a:p>
            <a:r>
              <a:rPr lang="en-US" dirty="0" smtClean="0"/>
              <a:t>THE, </a:t>
            </a:r>
            <a:r>
              <a:rPr lang="en-US" dirty="0" err="1" smtClean="0"/>
              <a:t>nama</a:t>
            </a:r>
            <a:r>
              <a:rPr lang="en-US" dirty="0" smtClean="0"/>
              <a:t> SO </a:t>
            </a:r>
            <a:r>
              <a:rPr lang="en-US" dirty="0" err="1" smtClean="0"/>
              <a:t>pertama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E.W. </a:t>
            </a:r>
            <a:r>
              <a:rPr lang="en-US" dirty="0" err="1" smtClean="0"/>
              <a:t>Dijkstra</a:t>
            </a:r>
            <a:endParaRPr lang="en-US" dirty="0" smtClean="0"/>
          </a:p>
          <a:p>
            <a:r>
              <a:rPr lang="en-US" dirty="0" err="1" smtClean="0"/>
              <a:t>Masalah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Menentukan</a:t>
            </a:r>
            <a:r>
              <a:rPr lang="en-US" dirty="0" smtClean="0"/>
              <a:t> layer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Menambah</a:t>
            </a:r>
            <a:r>
              <a:rPr lang="en-US" dirty="0" smtClean="0"/>
              <a:t> overhead</a:t>
            </a:r>
          </a:p>
          <a:p>
            <a:endParaRPr lang="en-US" dirty="0"/>
          </a:p>
        </p:txBody>
      </p:sp>
      <p:pic>
        <p:nvPicPr>
          <p:cNvPr id="4" name="Picture 3" descr="Layer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038600"/>
            <a:ext cx="4284833" cy="2133600"/>
          </a:xfrm>
          <a:prstGeom prst="rect">
            <a:avLst/>
          </a:prstGeom>
        </p:spPr>
      </p:pic>
      <p:pic>
        <p:nvPicPr>
          <p:cNvPr id="5" name="Picture 4" descr="OS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3048000"/>
            <a:ext cx="4122375" cy="31469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95400" y="6172200"/>
            <a:ext cx="1446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</a:t>
            </a:r>
            <a:r>
              <a:rPr lang="en-US" dirty="0" err="1" smtClean="0"/>
              <a:t>dari</a:t>
            </a:r>
            <a:r>
              <a:rPr lang="en-US" dirty="0" smtClean="0"/>
              <a:t> THE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67400" y="6248400"/>
            <a:ext cx="1559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Layer </a:t>
            </a:r>
            <a:r>
              <a:rPr lang="en-US" dirty="0" err="1" smtClean="0"/>
              <a:t>dari</a:t>
            </a:r>
            <a:r>
              <a:rPr lang="en-US" dirty="0" smtClean="0"/>
              <a:t> OS/2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Microkernel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modul-modul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bug</a:t>
            </a:r>
          </a:p>
          <a:p>
            <a:r>
              <a:rPr lang="en-US" dirty="0" err="1" smtClean="0"/>
              <a:t>Modul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microkernel</a:t>
            </a:r>
          </a:p>
          <a:p>
            <a:r>
              <a:rPr lang="en-US" dirty="0" smtClean="0"/>
              <a:t>Microkernel </a:t>
            </a:r>
            <a:r>
              <a:rPr lang="en-US" dirty="0" err="1" smtClean="0"/>
              <a:t>berjalan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mode kernel, </a:t>
            </a:r>
            <a:r>
              <a:rPr lang="en-US" dirty="0" err="1" smtClean="0"/>
              <a:t>lainnya</a:t>
            </a:r>
            <a:r>
              <a:rPr lang="en-US" dirty="0" smtClean="0"/>
              <a:t> mode user</a:t>
            </a:r>
          </a:p>
          <a:p>
            <a:r>
              <a:rPr lang="en-US" dirty="0" smtClean="0"/>
              <a:t>MINIX3, QNX</a:t>
            </a:r>
          </a:p>
          <a:p>
            <a:endParaRPr lang="en-US" dirty="0"/>
          </a:p>
        </p:txBody>
      </p:sp>
      <p:pic>
        <p:nvPicPr>
          <p:cNvPr id="4" name="Picture 3" descr="Microkern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429000"/>
            <a:ext cx="3622431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Client-Server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Membagi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client </a:t>
            </a:r>
            <a:r>
              <a:rPr lang="en-US" dirty="0" err="1" smtClean="0"/>
              <a:t>dan</a:t>
            </a:r>
            <a:r>
              <a:rPr lang="en-US" dirty="0" smtClean="0"/>
              <a:t> server</a:t>
            </a:r>
          </a:p>
          <a:p>
            <a:r>
              <a:rPr lang="en-US" dirty="0" smtClean="0"/>
              <a:t>Server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client</a:t>
            </a:r>
          </a:p>
          <a:p>
            <a:r>
              <a:rPr lang="en-US" dirty="0" err="1" smtClean="0"/>
              <a:t>Komunikasi</a:t>
            </a:r>
            <a:r>
              <a:rPr lang="en-US" dirty="0" smtClean="0"/>
              <a:t> via message passing</a:t>
            </a:r>
          </a:p>
          <a:p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multiprogramming, h/w </a:t>
            </a:r>
            <a:r>
              <a:rPr lang="en-US" dirty="0" err="1" smtClean="0"/>
              <a:t>di”copy</a:t>
            </a:r>
            <a:r>
              <a:rPr lang="en-US" dirty="0" smtClean="0"/>
              <a:t>”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endParaRPr lang="en-US" dirty="0" smtClean="0"/>
          </a:p>
          <a:p>
            <a:r>
              <a:rPr lang="en-US" dirty="0" err="1" smtClean="0"/>
              <a:t>Tiap</a:t>
            </a:r>
            <a:r>
              <a:rPr lang="en-US" dirty="0" smtClean="0"/>
              <a:t> program </a:t>
            </a:r>
            <a:r>
              <a:rPr lang="en-US" dirty="0" err="1" smtClean="0"/>
              <a:t>mendapat</a:t>
            </a:r>
            <a:r>
              <a:rPr lang="en-US" dirty="0" smtClean="0"/>
              <a:t> copy </a:t>
            </a:r>
            <a:r>
              <a:rPr lang="en-US" dirty="0" err="1" smtClean="0"/>
              <a:t>tersendiri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SO </a:t>
            </a:r>
            <a:r>
              <a:rPr lang="en-US" dirty="0" err="1" smtClean="0"/>
              <a:t>sendiri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V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276600"/>
            <a:ext cx="3107342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 smtClean="0"/>
          </a:p>
          <a:p>
            <a:r>
              <a:rPr lang="en-US" dirty="0" smtClean="0"/>
              <a:t>File</a:t>
            </a:r>
          </a:p>
          <a:p>
            <a:r>
              <a:rPr lang="en-US" dirty="0" err="1" smtClean="0"/>
              <a:t>Input/Output</a:t>
            </a:r>
            <a:endParaRPr lang="en-US" dirty="0" smtClean="0"/>
          </a:p>
          <a:p>
            <a:r>
              <a:rPr lang="en-US" dirty="0" err="1" smtClean="0"/>
              <a:t>Proteksi</a:t>
            </a:r>
            <a:endParaRPr lang="en-US" dirty="0" smtClean="0"/>
          </a:p>
          <a:p>
            <a:r>
              <a:rPr lang="en-US" dirty="0" smtClean="0"/>
              <a:t>Shell</a:t>
            </a:r>
          </a:p>
          <a:p>
            <a:r>
              <a:rPr lang="en-US" dirty="0" smtClean="0"/>
              <a:t>System Call</a:t>
            </a:r>
          </a:p>
          <a:p>
            <a:r>
              <a:rPr lang="en-US" dirty="0" err="1" smtClean="0"/>
              <a:t>Struktur</a:t>
            </a:r>
            <a:r>
              <a:rPr lang="en-US" dirty="0" smtClean="0"/>
              <a:t> SO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program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dieksekusi</a:t>
            </a:r>
            <a:endParaRPr lang="en-US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memory </a:t>
            </a:r>
            <a:r>
              <a:rPr lang="en-US" dirty="0" err="1" smtClean="0"/>
              <a:t>proses</a:t>
            </a:r>
            <a:r>
              <a:rPr lang="en-US" dirty="0" smtClean="0"/>
              <a:t>: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Instruksi</a:t>
            </a:r>
            <a:endParaRPr lang="en-US" dirty="0" smtClean="0"/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Data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proses </a:t>
            </a:r>
            <a:r>
              <a:rPr lang="en-US" dirty="0" err="1" smtClean="0"/>
              <a:t>tersebut</a:t>
            </a:r>
            <a:endParaRPr lang="id-ID" dirty="0" smtClean="0"/>
          </a:p>
          <a:p>
            <a:pPr lvl="2">
              <a:buFont typeface="Courier New" pitchFamily="49" charset="0"/>
              <a:buChar char="o"/>
            </a:pPr>
            <a:r>
              <a:rPr lang="id-ID" dirty="0" smtClean="0"/>
              <a:t>Status proses (dinamis)</a:t>
            </a:r>
          </a:p>
          <a:p>
            <a:pPr lvl="2">
              <a:buFont typeface="Courier New" pitchFamily="49" charset="0"/>
              <a:buChar char="o"/>
            </a:pPr>
            <a:r>
              <a:rPr lang="id-ID" dirty="0" smtClean="0"/>
              <a:t>UID dari user yang menjalankan proses</a:t>
            </a: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multiprogramming,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SO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 err="1" smtClean="0"/>
              <a:t>menangani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penghentian</a:t>
            </a:r>
            <a:r>
              <a:rPr lang="en-US" dirty="0" smtClean="0"/>
              <a:t> proses</a:t>
            </a:r>
          </a:p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(IPC)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Alamat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Kebutuhan</a:t>
            </a:r>
            <a:r>
              <a:rPr lang="en-US" dirty="0" smtClean="0"/>
              <a:t> memory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  <a:p>
            <a:r>
              <a:rPr lang="en-US" dirty="0" err="1" smtClean="0"/>
              <a:t>Rumit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multiprogramming</a:t>
            </a:r>
          </a:p>
          <a:p>
            <a:r>
              <a:rPr lang="en-US" dirty="0" err="1" smtClean="0"/>
              <a:t>Apalagi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id-ID" dirty="0" smtClean="0"/>
              <a:t> kebutuhan tersebut</a:t>
            </a:r>
            <a:r>
              <a:rPr lang="en-US" dirty="0" smtClean="0"/>
              <a:t> &gt; memory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virtual memory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Sistem</a:t>
            </a:r>
            <a:r>
              <a:rPr lang="en-US" dirty="0" smtClean="0"/>
              <a:t>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Penanganan</a:t>
            </a:r>
            <a:r>
              <a:rPr lang="en-US" dirty="0" smtClean="0"/>
              <a:t> file: </a:t>
            </a:r>
            <a:r>
              <a:rPr lang="en-US" dirty="0" err="1" smtClean="0"/>
              <a:t>buka</a:t>
            </a:r>
            <a:r>
              <a:rPr lang="en-US" dirty="0" smtClean="0"/>
              <a:t>, </a:t>
            </a:r>
            <a:r>
              <a:rPr lang="en-US" dirty="0" err="1" smtClean="0"/>
              <a:t>tutup</a:t>
            </a:r>
            <a:r>
              <a:rPr lang="en-US" dirty="0" smtClean="0"/>
              <a:t>, </a:t>
            </a:r>
            <a:r>
              <a:rPr lang="en-US" dirty="0" err="1" smtClean="0"/>
              <a:t>buat</a:t>
            </a:r>
            <a:r>
              <a:rPr lang="en-US" dirty="0" smtClean="0"/>
              <a:t>, edit, </a:t>
            </a:r>
            <a:r>
              <a:rPr lang="en-US" dirty="0" err="1" smtClean="0"/>
              <a:t>hapus</a:t>
            </a:r>
            <a:endParaRPr lang="en-US" dirty="0" smtClean="0"/>
          </a:p>
          <a:p>
            <a:r>
              <a:rPr lang="en-US" dirty="0" smtClean="0"/>
              <a:t>Directory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file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hirarki</a:t>
            </a:r>
            <a:r>
              <a:rPr lang="en-US" dirty="0" smtClean="0">
                <a:sym typeface="Wingdings" pitchFamily="2" charset="2"/>
              </a:rPr>
              <a:t> file</a:t>
            </a:r>
            <a:endParaRPr lang="en-US" dirty="0" smtClean="0"/>
          </a:p>
          <a:p>
            <a:r>
              <a:rPr lang="en-US" dirty="0" err="1" smtClean="0"/>
              <a:t>Representasi</a:t>
            </a:r>
            <a:r>
              <a:rPr lang="en-US" dirty="0" smtClean="0"/>
              <a:t>: </a:t>
            </a:r>
            <a:r>
              <a:rPr lang="en-US" dirty="0" err="1" smtClean="0"/>
              <a:t>pohon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1 root directory</a:t>
            </a:r>
          </a:p>
          <a:p>
            <a:r>
              <a:rPr lang="en-US" dirty="0" smtClean="0"/>
              <a:t>Pathname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root </a:t>
            </a:r>
            <a:r>
              <a:rPr lang="en-US" dirty="0" err="1" smtClean="0"/>
              <a:t>ke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File descriptor </a:t>
            </a:r>
            <a:r>
              <a:rPr lang="en-US" dirty="0" err="1" smtClean="0"/>
              <a:t>sebagai</a:t>
            </a:r>
            <a:r>
              <a:rPr lang="en-US" dirty="0" smtClean="0"/>
              <a:t> ID </a:t>
            </a:r>
            <a:r>
              <a:rPr lang="en-US" dirty="0" err="1" smtClean="0"/>
              <a:t>dari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Mounting </a:t>
            </a:r>
            <a:r>
              <a:rPr lang="en-US" dirty="0" err="1" smtClean="0"/>
              <a:t>sistem</a:t>
            </a:r>
            <a:r>
              <a:rPr lang="en-US" dirty="0" smtClean="0"/>
              <a:t> file </a:t>
            </a:r>
            <a:r>
              <a:rPr lang="en-US" dirty="0" err="1" smtClean="0"/>
              <a:t>dari</a:t>
            </a:r>
            <a:r>
              <a:rPr lang="en-US" dirty="0" smtClean="0"/>
              <a:t> removable device</a:t>
            </a:r>
          </a:p>
          <a:p>
            <a:r>
              <a:rPr lang="en-US" dirty="0" smtClean="0"/>
              <a:t>Mount point: node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 </a:t>
            </a:r>
            <a:r>
              <a:rPr lang="en-US" dirty="0" err="1" smtClean="0"/>
              <a:t>sebagai</a:t>
            </a:r>
            <a:r>
              <a:rPr lang="en-US" dirty="0" smtClean="0"/>
              <a:t> root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file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-mount</a:t>
            </a:r>
          </a:p>
          <a:p>
            <a:r>
              <a:rPr lang="en-US" dirty="0" smtClean="0"/>
              <a:t>Special file: </a:t>
            </a:r>
            <a:r>
              <a:rPr lang="en-US" dirty="0" err="1" smtClean="0"/>
              <a:t>memperlakukan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I/O </a:t>
            </a:r>
            <a:r>
              <a:rPr lang="en-US" dirty="0" err="1" smtClean="0"/>
              <a:t>sebagai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Pipe: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i="1" dirty="0" err="1" smtClean="0"/>
              <a:t>pseudofile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Mounting </a:t>
            </a:r>
            <a:r>
              <a:rPr lang="en-US" dirty="0" err="1" smtClean="0"/>
              <a:t>dan</a:t>
            </a:r>
            <a:r>
              <a:rPr lang="en-US" dirty="0" smtClean="0"/>
              <a:t> Pipe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Mount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371600"/>
            <a:ext cx="6781800" cy="2396093"/>
          </a:xfrm>
          <a:prstGeom prst="rect">
            <a:avLst/>
          </a:prstGeom>
        </p:spPr>
      </p:pic>
      <p:pic>
        <p:nvPicPr>
          <p:cNvPr id="6" name="Picture 5" descr="pi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886200"/>
            <a:ext cx="4044462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Proteksi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Operasi</a:t>
            </a:r>
            <a:r>
              <a:rPr lang="en-US" dirty="0" smtClean="0"/>
              <a:t> I/O </a:t>
            </a:r>
            <a:r>
              <a:rPr lang="en-US" dirty="0" err="1" smtClean="0"/>
              <a:t>ditangani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device driver</a:t>
            </a:r>
          </a:p>
          <a:p>
            <a:r>
              <a:rPr lang="en-US" dirty="0" err="1" smtClean="0"/>
              <a:t>Proteksi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diakses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user yang </a:t>
            </a:r>
            <a:r>
              <a:rPr lang="en-US" dirty="0" err="1" smtClean="0"/>
              <a:t>berwenang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access control</a:t>
            </a:r>
          </a:p>
          <a:p>
            <a:r>
              <a:rPr lang="en-US" dirty="0" err="1" smtClean="0">
                <a:sym typeface="Wingdings" pitchFamily="2" charset="2"/>
              </a:rPr>
              <a:t>Juga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proteksi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terhadap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hal-hal</a:t>
            </a:r>
            <a:r>
              <a:rPr lang="en-US" dirty="0" smtClean="0">
                <a:sym typeface="Wingdings" pitchFamily="2" charset="2"/>
              </a:rPr>
              <a:t> yang </a:t>
            </a:r>
            <a:r>
              <a:rPr lang="en-US" dirty="0" err="1" smtClean="0">
                <a:sym typeface="Wingdings" pitchFamily="2" charset="2"/>
              </a:rPr>
              <a:t>tak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diinginkan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mis</a:t>
            </a:r>
            <a:r>
              <a:rPr lang="en-US" dirty="0" smtClean="0">
                <a:sym typeface="Wingdings" pitchFamily="2" charset="2"/>
              </a:rPr>
              <a:t>: virus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Command interpreter, console UI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GUI </a:t>
            </a:r>
            <a:r>
              <a:rPr lang="en-US" dirty="0" err="1" smtClean="0">
                <a:sym typeface="Wingdings" pitchFamily="2" charset="2"/>
              </a:rPr>
              <a:t>seperti</a:t>
            </a:r>
            <a:r>
              <a:rPr lang="en-US" dirty="0" smtClean="0">
                <a:sym typeface="Wingdings" pitchFamily="2" charset="2"/>
              </a:rPr>
              <a:t> Windows </a:t>
            </a:r>
            <a:r>
              <a:rPr lang="en-US" dirty="0" err="1" smtClean="0">
                <a:sym typeface="Wingdings" pitchFamily="2" charset="2"/>
              </a:rPr>
              <a:t>juga</a:t>
            </a:r>
            <a:r>
              <a:rPr lang="en-US" dirty="0" smtClean="0">
                <a:sym typeface="Wingdings" pitchFamily="2" charset="2"/>
              </a:rPr>
              <a:t> shell, </a:t>
            </a:r>
            <a:r>
              <a:rPr lang="en-US" dirty="0" err="1" smtClean="0">
                <a:sym typeface="Wingdings" pitchFamily="2" charset="2"/>
              </a:rPr>
              <a:t>bisa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diganti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dengan</a:t>
            </a:r>
            <a:r>
              <a:rPr lang="en-US" dirty="0" smtClean="0">
                <a:sym typeface="Wingdings" pitchFamily="2" charset="2"/>
              </a:rPr>
              <a:t> shell </a:t>
            </a:r>
            <a:r>
              <a:rPr lang="en-US" dirty="0" err="1" smtClean="0">
                <a:sym typeface="Wingdings" pitchFamily="2" charset="2"/>
              </a:rPr>
              <a:t>lainnya</a:t>
            </a:r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Mekanisme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SO</a:t>
            </a:r>
          </a:p>
          <a:p>
            <a:r>
              <a:rPr lang="en-US" dirty="0" err="1" smtClean="0"/>
              <a:t>Berbentuk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parameter</a:t>
            </a:r>
          </a:p>
          <a:p>
            <a:r>
              <a:rPr lang="en-US" dirty="0" err="1" smtClean="0"/>
              <a:t>Dieksekusi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bertahap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757</TotalTime>
  <Words>383</Words>
  <Application>Microsoft Macintosh PowerPoint</Application>
  <PresentationFormat>On-screen Show (4:3)</PresentationFormat>
  <Paragraphs>84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Courier New</vt:lpstr>
      <vt:lpstr>Franklin Gothic Book</vt:lpstr>
      <vt:lpstr>Perpetua</vt:lpstr>
      <vt:lpstr>Wingdings</vt:lpstr>
      <vt:lpstr>Wingdings 2</vt:lpstr>
      <vt:lpstr>Equity</vt:lpstr>
      <vt:lpstr>Sistem Operasi: Konsep Dasar</vt:lpstr>
      <vt:lpstr>Overview</vt:lpstr>
      <vt:lpstr>Proses</vt:lpstr>
      <vt:lpstr>Ruang Alamat</vt:lpstr>
      <vt:lpstr> Sistem File</vt:lpstr>
      <vt:lpstr>Mounting dan Pipe</vt:lpstr>
      <vt:lpstr>I/O dan Proteksi</vt:lpstr>
      <vt:lpstr>Shell</vt:lpstr>
      <vt:lpstr>System Call</vt:lpstr>
      <vt:lpstr>Struktur SO</vt:lpstr>
      <vt:lpstr>Monolitik</vt:lpstr>
      <vt:lpstr>Sistem berlapis</vt:lpstr>
      <vt:lpstr>Microkernel</vt:lpstr>
      <vt:lpstr>Client-Server</vt:lpstr>
      <vt:lpstr>Virtual Machine</vt:lpstr>
    </vt:vector>
  </TitlesOfParts>
  <Company>FTIS - UNPAR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Operasi: Intro</dc:title>
  <dc:creator>Teknik Informatika</dc:creator>
  <cp:lastModifiedBy>Tri Ismardiko Widyawan</cp:lastModifiedBy>
  <cp:revision>213</cp:revision>
  <dcterms:created xsi:type="dcterms:W3CDTF">2011-06-05T02:29:43Z</dcterms:created>
  <dcterms:modified xsi:type="dcterms:W3CDTF">2017-08-11T00:47:17Z</dcterms:modified>
</cp:coreProperties>
</file>