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6" r:id="rId10"/>
    <p:sldId id="263" r:id="rId11"/>
    <p:sldId id="265" r:id="rId12"/>
    <p:sldId id="274" r:id="rId13"/>
    <p:sldId id="273" r:id="rId14"/>
    <p:sldId id="272" r:id="rId15"/>
    <p:sldId id="271" r:id="rId16"/>
    <p:sldId id="270" r:id="rId17"/>
    <p:sldId id="269" r:id="rId18"/>
    <p:sldId id="268" r:id="rId19"/>
    <p:sldId id="267" r:id="rId20"/>
    <p:sldId id="277" r:id="rId21"/>
    <p:sldId id="275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8hWSmppvUk" TargetMode="External"/><Relationship Id="rId2" Type="http://schemas.openxmlformats.org/officeDocument/2006/relationships/hyperlink" Target="https://www.youtube.com/watch?v=GzNUNnmyjM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305050"/>
          </a:xfrm>
        </p:spPr>
        <p:txBody>
          <a:bodyPr>
            <a:normAutofit/>
          </a:bodyPr>
          <a:lstStyle/>
          <a:p>
            <a:r>
              <a:rPr lang="en-ID" sz="4800" b="1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VLOG</a:t>
            </a:r>
            <a:br>
              <a:rPr lang="en-ID" sz="4800" b="1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</a:br>
            <a:r>
              <a:rPr lang="en-ID" sz="4800" b="1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&amp;</a:t>
            </a:r>
            <a:br>
              <a:rPr lang="en-ID" sz="4800" b="1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</a:br>
            <a:r>
              <a:rPr lang="en-ID" sz="4800" b="1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How to Make It</a:t>
            </a:r>
            <a:endParaRPr lang="en-US" sz="4800" b="1" dirty="0">
              <a:solidFill>
                <a:srgbClr val="FF000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8477"/>
            <a:ext cx="9144000" cy="399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2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ID" b="1" dirty="0" err="1" smtClean="0">
                <a:solidFill>
                  <a:srgbClr val="FF0000"/>
                </a:solidFill>
              </a:rPr>
              <a:t>Membuat</a:t>
            </a:r>
            <a:r>
              <a:rPr lang="en-ID" b="1" dirty="0" smtClean="0">
                <a:solidFill>
                  <a:srgbClr val="FF0000"/>
                </a:solidFill>
              </a:rPr>
              <a:t> </a:t>
            </a:r>
            <a:r>
              <a:rPr lang="en-ID" b="1" dirty="0" err="1" smtClean="0">
                <a:solidFill>
                  <a:srgbClr val="FF0000"/>
                </a:solidFill>
              </a:rPr>
              <a:t>Vlog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724400"/>
            <a:ext cx="8229600" cy="201136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D" dirty="0" err="1" smtClean="0"/>
              <a:t>Peralatan</a:t>
            </a:r>
            <a:r>
              <a:rPr lang="en-ID" dirty="0" smtClean="0"/>
              <a:t> yang </a:t>
            </a:r>
            <a:r>
              <a:rPr lang="en-ID" dirty="0" err="1" smtClean="0"/>
              <a:t>memadai</a:t>
            </a:r>
            <a:endParaRPr lang="en-ID" dirty="0" smtClean="0"/>
          </a:p>
          <a:p>
            <a:r>
              <a:rPr lang="en-ID" dirty="0" err="1" smtClean="0"/>
              <a:t>Kamera</a:t>
            </a:r>
            <a:r>
              <a:rPr lang="en-ID" dirty="0" smtClean="0"/>
              <a:t> </a:t>
            </a:r>
            <a:r>
              <a:rPr lang="en-ID" dirty="0" err="1" smtClean="0"/>
              <a:t>atau</a:t>
            </a:r>
            <a:r>
              <a:rPr lang="en-ID" dirty="0" smtClean="0"/>
              <a:t> HP </a:t>
            </a:r>
            <a:r>
              <a:rPr lang="en-ID" dirty="0" err="1" smtClean="0"/>
              <a:t>berkamera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MP yang </a:t>
            </a:r>
            <a:r>
              <a:rPr lang="en-ID" dirty="0" err="1" smtClean="0"/>
              <a:t>cukup</a:t>
            </a:r>
            <a:r>
              <a:rPr lang="en-ID" dirty="0" smtClean="0"/>
              <a:t> </a:t>
            </a:r>
            <a:r>
              <a:rPr lang="en-ID" dirty="0" err="1" smtClean="0"/>
              <a:t>tinggi</a:t>
            </a:r>
            <a:endParaRPr lang="en-ID" dirty="0" smtClean="0"/>
          </a:p>
          <a:p>
            <a:r>
              <a:rPr lang="en-ID" dirty="0" smtClean="0"/>
              <a:t>Microphone (</a:t>
            </a:r>
            <a:r>
              <a:rPr lang="en-ID" dirty="0" err="1" smtClean="0"/>
              <a:t>bisa</a:t>
            </a:r>
            <a:r>
              <a:rPr lang="en-ID" dirty="0" smtClean="0"/>
              <a:t> build in </a:t>
            </a:r>
            <a:r>
              <a:rPr lang="en-ID" dirty="0" err="1" smtClean="0"/>
              <a:t>mic</a:t>
            </a:r>
            <a:r>
              <a:rPr lang="en-ID" dirty="0" smtClean="0"/>
              <a:t>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3000"/>
            <a:ext cx="32766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6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87" y="0"/>
            <a:ext cx="8229600" cy="1143000"/>
          </a:xfrm>
        </p:spPr>
        <p:txBody>
          <a:bodyPr/>
          <a:lstStyle/>
          <a:p>
            <a:r>
              <a:rPr lang="en-ID" b="1" dirty="0" err="1" smtClean="0">
                <a:solidFill>
                  <a:srgbClr val="FF0000"/>
                </a:solidFill>
              </a:rPr>
              <a:t>Membuat</a:t>
            </a:r>
            <a:r>
              <a:rPr lang="en-ID" b="1" dirty="0" smtClean="0">
                <a:solidFill>
                  <a:srgbClr val="FF0000"/>
                </a:solidFill>
              </a:rPr>
              <a:t> </a:t>
            </a:r>
            <a:r>
              <a:rPr lang="en-ID" b="1" dirty="0" err="1" smtClean="0">
                <a:solidFill>
                  <a:srgbClr val="FF0000"/>
                </a:solidFill>
              </a:rPr>
              <a:t>Vlog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419600"/>
            <a:ext cx="8229600" cy="2286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D" dirty="0" err="1" smtClean="0"/>
              <a:t>Buat</a:t>
            </a:r>
            <a:r>
              <a:rPr lang="en-ID" dirty="0" smtClean="0"/>
              <a:t> Outline</a:t>
            </a:r>
          </a:p>
          <a:p>
            <a:r>
              <a:rPr lang="en-ID" dirty="0" smtClean="0"/>
              <a:t>Ide </a:t>
            </a:r>
            <a:r>
              <a:rPr lang="en-ID" dirty="0" err="1" smtClean="0"/>
              <a:t>kasar</a:t>
            </a:r>
            <a:r>
              <a:rPr lang="en-ID" dirty="0" smtClean="0"/>
              <a:t> </a:t>
            </a:r>
            <a:r>
              <a:rPr lang="en-ID" dirty="0" err="1" smtClean="0"/>
              <a:t>apa</a:t>
            </a:r>
            <a:r>
              <a:rPr lang="en-ID" dirty="0" smtClean="0"/>
              <a:t> yang </a:t>
            </a:r>
            <a:r>
              <a:rPr lang="en-ID" dirty="0" err="1" smtClean="0"/>
              <a:t>mau</a:t>
            </a:r>
            <a:r>
              <a:rPr lang="en-ID" dirty="0" smtClean="0"/>
              <a:t> </a:t>
            </a:r>
            <a:r>
              <a:rPr lang="en-ID" dirty="0" err="1" smtClean="0"/>
              <a:t>ditampilkan</a:t>
            </a:r>
            <a:endParaRPr lang="en-ID" dirty="0" smtClean="0"/>
          </a:p>
          <a:p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 smtClean="0"/>
              <a:t>kaku</a:t>
            </a:r>
            <a:endParaRPr lang="en-ID" dirty="0" smtClean="0"/>
          </a:p>
          <a:p>
            <a:r>
              <a:rPr lang="en-ID" dirty="0" err="1" smtClean="0"/>
              <a:t>Jika</a:t>
            </a:r>
            <a:r>
              <a:rPr lang="en-ID" dirty="0" smtClean="0"/>
              <a:t> </a:t>
            </a:r>
            <a:r>
              <a:rPr lang="en-ID" dirty="0" err="1" smtClean="0"/>
              <a:t>ada</a:t>
            </a:r>
            <a:r>
              <a:rPr lang="en-ID" dirty="0" smtClean="0"/>
              <a:t> yang </a:t>
            </a:r>
            <a:r>
              <a:rPr lang="en-ID" dirty="0" err="1" smtClean="0"/>
              <a:t>menarik</a:t>
            </a:r>
            <a:r>
              <a:rPr lang="en-ID" dirty="0" smtClean="0"/>
              <a:t> </a:t>
            </a:r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 smtClean="0"/>
              <a:t>perlu</a:t>
            </a:r>
            <a:r>
              <a:rPr lang="en-ID" dirty="0" smtClean="0"/>
              <a:t> </a:t>
            </a:r>
            <a:r>
              <a:rPr lang="en-ID" dirty="0" err="1" smtClean="0"/>
              <a:t>mengikuti</a:t>
            </a:r>
            <a:r>
              <a:rPr lang="en-ID" dirty="0" smtClean="0"/>
              <a:t> outline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4076700" cy="305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3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92" y="0"/>
            <a:ext cx="8229600" cy="1143000"/>
          </a:xfrm>
        </p:spPr>
        <p:txBody>
          <a:bodyPr/>
          <a:lstStyle/>
          <a:p>
            <a:r>
              <a:rPr lang="en-ID" b="1" dirty="0" err="1" smtClean="0">
                <a:solidFill>
                  <a:srgbClr val="FF0000"/>
                </a:solidFill>
              </a:rPr>
              <a:t>Membuat</a:t>
            </a:r>
            <a:r>
              <a:rPr lang="en-ID" b="1" dirty="0" smtClean="0">
                <a:solidFill>
                  <a:srgbClr val="FF0000"/>
                </a:solidFill>
              </a:rPr>
              <a:t> </a:t>
            </a:r>
            <a:r>
              <a:rPr lang="en-ID" b="1" dirty="0" err="1" smtClean="0">
                <a:solidFill>
                  <a:srgbClr val="FF0000"/>
                </a:solidFill>
              </a:rPr>
              <a:t>Vlog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286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D" dirty="0" smtClean="0"/>
              <a:t>Gimmick </a:t>
            </a:r>
            <a:r>
              <a:rPr lang="en-ID" dirty="0" err="1" smtClean="0"/>
              <a:t>sebagai</a:t>
            </a:r>
            <a:r>
              <a:rPr lang="en-ID" dirty="0" smtClean="0"/>
              <a:t> personality</a:t>
            </a:r>
          </a:p>
          <a:p>
            <a:r>
              <a:rPr lang="en-ID" dirty="0" err="1" smtClean="0"/>
              <a:t>Pembeda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vlogger</a:t>
            </a:r>
            <a:r>
              <a:rPr lang="en-ID" dirty="0" smtClean="0"/>
              <a:t> </a:t>
            </a:r>
            <a:r>
              <a:rPr lang="en-ID" dirty="0" smtClean="0"/>
              <a:t>lain. </a:t>
            </a:r>
            <a:r>
              <a:rPr lang="en-ID" dirty="0" err="1" smtClean="0"/>
              <a:t>Misal</a:t>
            </a:r>
            <a:r>
              <a:rPr lang="en-ID" dirty="0" smtClean="0"/>
              <a:t> Boy </a:t>
            </a:r>
            <a:r>
              <a:rPr lang="en-ID" dirty="0" smtClean="0"/>
              <a:t>W</a:t>
            </a:r>
            <a:r>
              <a:rPr lang="en-ID" dirty="0" smtClean="0"/>
              <a:t>illiam &amp; </a:t>
            </a:r>
            <a:r>
              <a:rPr lang="en-ID" dirty="0" err="1" smtClean="0"/>
              <a:t>Nebeng</a:t>
            </a:r>
            <a:r>
              <a:rPr lang="en-ID" smtClean="0"/>
              <a:t> Yuk </a:t>
            </a:r>
            <a:endParaRPr lang="en-ID" dirty="0" smtClean="0"/>
          </a:p>
          <a:p>
            <a:r>
              <a:rPr lang="en-ID" dirty="0" err="1" smtClean="0"/>
              <a:t>Bisa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cara</a:t>
            </a:r>
            <a:r>
              <a:rPr lang="en-ID" dirty="0" smtClean="0"/>
              <a:t> </a:t>
            </a:r>
            <a:r>
              <a:rPr lang="en-ID" dirty="0" err="1" smtClean="0"/>
              <a:t>penyajian</a:t>
            </a:r>
            <a:r>
              <a:rPr lang="en-ID" dirty="0" smtClean="0"/>
              <a:t>, </a:t>
            </a:r>
            <a:r>
              <a:rPr lang="en-ID" dirty="0" err="1" smtClean="0"/>
              <a:t>bentuk</a:t>
            </a:r>
            <a:r>
              <a:rPr lang="en-ID" dirty="0" smtClean="0"/>
              <a:t> </a:t>
            </a:r>
            <a:r>
              <a:rPr lang="en-ID" dirty="0" err="1" smtClean="0"/>
              <a:t>vlog</a:t>
            </a:r>
            <a:r>
              <a:rPr lang="en-ID" dirty="0" smtClean="0"/>
              <a:t> </a:t>
            </a:r>
            <a:r>
              <a:rPr lang="en-ID" dirty="0" err="1" smtClean="0"/>
              <a:t>atau</a:t>
            </a:r>
            <a:r>
              <a:rPr lang="en-ID" dirty="0" smtClean="0"/>
              <a:t> editing : Funny make up </a:t>
            </a:r>
            <a:r>
              <a:rPr lang="en-ID" dirty="0" err="1" smtClean="0"/>
              <a:t>vlogger</a:t>
            </a:r>
            <a:r>
              <a:rPr lang="en-ID" dirty="0" smtClean="0"/>
              <a:t>?</a:t>
            </a:r>
          </a:p>
          <a:p>
            <a:r>
              <a:rPr lang="en-ID" dirty="0" err="1" smtClean="0"/>
              <a:t>Tinggalkan</a:t>
            </a:r>
            <a:r>
              <a:rPr lang="en-ID" dirty="0" smtClean="0"/>
              <a:t> gimmick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vlog</a:t>
            </a:r>
            <a:r>
              <a:rPr lang="en-ID" dirty="0" smtClean="0"/>
              <a:t> </a:t>
            </a:r>
            <a:r>
              <a:rPr lang="en-ID" dirty="0" err="1" smtClean="0"/>
              <a:t>serius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7680"/>
            <a:ext cx="4307958" cy="2861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42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88"/>
            <a:ext cx="8229600" cy="1143000"/>
          </a:xfrm>
        </p:spPr>
        <p:txBody>
          <a:bodyPr/>
          <a:lstStyle/>
          <a:p>
            <a:r>
              <a:rPr lang="en-ID" b="1" dirty="0" err="1" smtClean="0">
                <a:solidFill>
                  <a:srgbClr val="FF0000"/>
                </a:solidFill>
              </a:rPr>
              <a:t>Membuat</a:t>
            </a:r>
            <a:r>
              <a:rPr lang="en-ID" b="1" dirty="0" smtClean="0">
                <a:solidFill>
                  <a:srgbClr val="FF0000"/>
                </a:solidFill>
              </a:rPr>
              <a:t> </a:t>
            </a:r>
            <a:r>
              <a:rPr lang="en-ID" b="1" dirty="0" err="1" smtClean="0">
                <a:solidFill>
                  <a:srgbClr val="FF0000"/>
                </a:solidFill>
              </a:rPr>
              <a:t>Vlog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343400"/>
            <a:ext cx="8229600" cy="2286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dirty="0" err="1" smtClean="0"/>
              <a:t>Perhatikan</a:t>
            </a:r>
            <a:r>
              <a:rPr lang="en-ID" dirty="0" smtClean="0"/>
              <a:t> </a:t>
            </a:r>
            <a:r>
              <a:rPr lang="en-ID" dirty="0" err="1" smtClean="0"/>
              <a:t>Latar</a:t>
            </a:r>
            <a:endParaRPr lang="en-ID" dirty="0" smtClean="0"/>
          </a:p>
          <a:p>
            <a:r>
              <a:rPr lang="en-ID" dirty="0" err="1" smtClean="0"/>
              <a:t>Terutama</a:t>
            </a:r>
            <a:r>
              <a:rPr lang="en-ID" dirty="0"/>
              <a:t> </a:t>
            </a:r>
            <a:r>
              <a:rPr lang="en-ID" dirty="0" err="1" smtClean="0"/>
              <a:t>jika</a:t>
            </a:r>
            <a:r>
              <a:rPr lang="en-ID" dirty="0" smtClean="0"/>
              <a:t> </a:t>
            </a:r>
            <a:r>
              <a:rPr lang="en-ID" dirty="0" err="1" smtClean="0"/>
              <a:t>membuat</a:t>
            </a:r>
            <a:r>
              <a:rPr lang="en-ID" dirty="0" smtClean="0"/>
              <a:t> </a:t>
            </a:r>
            <a:r>
              <a:rPr lang="en-ID" dirty="0" err="1" smtClean="0"/>
              <a:t>vlog</a:t>
            </a:r>
            <a:r>
              <a:rPr lang="en-ID" dirty="0" smtClean="0"/>
              <a:t> di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ruangan</a:t>
            </a:r>
            <a:endParaRPr lang="en-ID" dirty="0" smtClean="0"/>
          </a:p>
          <a:p>
            <a:r>
              <a:rPr lang="en-ID" dirty="0" err="1" smtClean="0"/>
              <a:t>Sesuaikan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tema</a:t>
            </a:r>
            <a:r>
              <a:rPr lang="en-ID" dirty="0" smtClean="0"/>
              <a:t> </a:t>
            </a:r>
            <a:r>
              <a:rPr lang="en-ID" dirty="0" err="1" smtClean="0"/>
              <a:t>besar</a:t>
            </a:r>
            <a:r>
              <a:rPr lang="en-ID" dirty="0" smtClean="0"/>
              <a:t> </a:t>
            </a:r>
            <a:r>
              <a:rPr lang="en-ID" dirty="0" err="1" smtClean="0"/>
              <a:t>vlog</a:t>
            </a:r>
            <a:endParaRPr lang="en-ID" dirty="0" smtClean="0"/>
          </a:p>
          <a:p>
            <a:r>
              <a:rPr lang="en-ID" dirty="0" err="1" smtClean="0"/>
              <a:t>Identitas</a:t>
            </a:r>
            <a:r>
              <a:rPr lang="en-ID" dirty="0" smtClean="0"/>
              <a:t> </a:t>
            </a:r>
            <a:r>
              <a:rPr lang="en-ID" dirty="0" err="1" smtClean="0"/>
              <a:t>vlogger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4152015" cy="2769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4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79744"/>
            <a:ext cx="8229600" cy="1143000"/>
          </a:xfrm>
        </p:spPr>
        <p:txBody>
          <a:bodyPr/>
          <a:lstStyle/>
          <a:p>
            <a:r>
              <a:rPr lang="en-ID" b="1" dirty="0" err="1" smtClean="0">
                <a:solidFill>
                  <a:srgbClr val="FF0000"/>
                </a:solidFill>
              </a:rPr>
              <a:t>Membuat</a:t>
            </a:r>
            <a:r>
              <a:rPr lang="en-ID" b="1" dirty="0" smtClean="0">
                <a:solidFill>
                  <a:srgbClr val="FF0000"/>
                </a:solidFill>
              </a:rPr>
              <a:t> </a:t>
            </a:r>
            <a:r>
              <a:rPr lang="en-ID" b="1" dirty="0" err="1" smtClean="0">
                <a:solidFill>
                  <a:srgbClr val="FF0000"/>
                </a:solidFill>
              </a:rPr>
              <a:t>Vlog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2286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ID" dirty="0" err="1" smtClean="0"/>
              <a:t>Kreatif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content </a:t>
            </a:r>
            <a:r>
              <a:rPr lang="en-ID" dirty="0" err="1" smtClean="0"/>
              <a:t>vlog</a:t>
            </a:r>
            <a:endParaRPr lang="en-ID" dirty="0" smtClean="0"/>
          </a:p>
          <a:p>
            <a:r>
              <a:rPr lang="en-ID" dirty="0" err="1" smtClean="0"/>
              <a:t>Berbagai</a:t>
            </a:r>
            <a:r>
              <a:rPr lang="en-ID" dirty="0" smtClean="0"/>
              <a:t> </a:t>
            </a:r>
            <a:r>
              <a:rPr lang="en-ID" dirty="0" err="1" smtClean="0"/>
              <a:t>bentuk</a:t>
            </a:r>
            <a:r>
              <a:rPr lang="en-ID" dirty="0" smtClean="0"/>
              <a:t> </a:t>
            </a:r>
            <a:r>
              <a:rPr lang="en-ID" dirty="0" err="1" smtClean="0"/>
              <a:t>penyajian</a:t>
            </a:r>
            <a:endParaRPr lang="en-ID" dirty="0" smtClean="0"/>
          </a:p>
          <a:p>
            <a:r>
              <a:rPr lang="en-ID" dirty="0" err="1" smtClean="0"/>
              <a:t>Berjalan</a:t>
            </a:r>
            <a:r>
              <a:rPr lang="en-ID" dirty="0" smtClean="0"/>
              <a:t>, </a:t>
            </a:r>
            <a:r>
              <a:rPr lang="en-ID" dirty="0" err="1" smtClean="0"/>
              <a:t>berbicara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camera, atmosphere, </a:t>
            </a:r>
            <a:r>
              <a:rPr lang="en-ID" dirty="0" err="1" smtClean="0"/>
              <a:t>mempercepat</a:t>
            </a:r>
            <a:r>
              <a:rPr lang="en-ID" dirty="0" smtClean="0"/>
              <a:t> </a:t>
            </a:r>
            <a:r>
              <a:rPr lang="en-ID" dirty="0" err="1" smtClean="0"/>
              <a:t>gambar</a:t>
            </a:r>
            <a:r>
              <a:rPr lang="en-ID" dirty="0" smtClean="0"/>
              <a:t> </a:t>
            </a:r>
            <a:r>
              <a:rPr lang="en-ID" dirty="0" err="1" smtClean="0"/>
              <a:t>dll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38608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0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0"/>
            <a:ext cx="8229600" cy="1143000"/>
          </a:xfrm>
        </p:spPr>
        <p:txBody>
          <a:bodyPr/>
          <a:lstStyle/>
          <a:p>
            <a:r>
              <a:rPr lang="en-ID" b="1" dirty="0" err="1" smtClean="0">
                <a:solidFill>
                  <a:srgbClr val="FF0000"/>
                </a:solidFill>
              </a:rPr>
              <a:t>Membuat</a:t>
            </a:r>
            <a:r>
              <a:rPr lang="en-ID" b="1" dirty="0" smtClean="0">
                <a:solidFill>
                  <a:srgbClr val="FF0000"/>
                </a:solidFill>
              </a:rPr>
              <a:t> </a:t>
            </a:r>
            <a:r>
              <a:rPr lang="en-ID" b="1" dirty="0" err="1" smtClean="0">
                <a:solidFill>
                  <a:srgbClr val="FF0000"/>
                </a:solidFill>
              </a:rPr>
              <a:t>Vlog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9812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dirty="0" err="1" smtClean="0"/>
              <a:t>Fokus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sesuatu</a:t>
            </a:r>
            <a:r>
              <a:rPr lang="en-ID" dirty="0" smtClean="0"/>
              <a:t> yang </a:t>
            </a:r>
            <a:r>
              <a:rPr lang="en-ID" dirty="0" err="1" smtClean="0"/>
              <a:t>unik</a:t>
            </a:r>
            <a:endParaRPr lang="en-ID" dirty="0" smtClean="0"/>
          </a:p>
          <a:p>
            <a:r>
              <a:rPr lang="en-ID" dirty="0" err="1" smtClean="0"/>
              <a:t>Jadikan</a:t>
            </a:r>
            <a:r>
              <a:rPr lang="en-ID" dirty="0" smtClean="0"/>
              <a:t> </a:t>
            </a:r>
            <a:r>
              <a:rPr lang="en-ID" dirty="0" err="1" smtClean="0"/>
              <a:t>fokus</a:t>
            </a:r>
            <a:r>
              <a:rPr lang="en-ID" dirty="0" smtClean="0"/>
              <a:t> </a:t>
            </a:r>
            <a:r>
              <a:rPr lang="en-ID" dirty="0" err="1" smtClean="0"/>
              <a:t>utama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vlog</a:t>
            </a:r>
            <a:endParaRPr lang="en-ID" dirty="0" smtClean="0"/>
          </a:p>
          <a:p>
            <a:r>
              <a:rPr lang="en-ID" dirty="0" err="1" smtClean="0"/>
              <a:t>Cerita</a:t>
            </a:r>
            <a:r>
              <a:rPr lang="en-ID" dirty="0" smtClean="0"/>
              <a:t> lain </a:t>
            </a:r>
            <a:r>
              <a:rPr lang="en-ID" dirty="0" err="1" smtClean="0"/>
              <a:t>sebagai</a:t>
            </a:r>
            <a:r>
              <a:rPr lang="en-ID" dirty="0" smtClean="0"/>
              <a:t> background </a:t>
            </a:r>
            <a:r>
              <a:rPr lang="en-ID" dirty="0" err="1" smtClean="0"/>
              <a:t>atau</a:t>
            </a:r>
            <a:r>
              <a:rPr lang="en-ID" dirty="0" smtClean="0"/>
              <a:t> </a:t>
            </a:r>
            <a:r>
              <a:rPr lang="en-ID" dirty="0" err="1" smtClean="0"/>
              <a:t>bumbu</a:t>
            </a:r>
            <a:endParaRPr lang="en-ID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096000" cy="338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0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ID" b="1" dirty="0" err="1" smtClean="0">
                <a:solidFill>
                  <a:srgbClr val="FF0000"/>
                </a:solidFill>
              </a:rPr>
              <a:t>Membuat</a:t>
            </a:r>
            <a:r>
              <a:rPr lang="en-ID" b="1" dirty="0" smtClean="0">
                <a:solidFill>
                  <a:srgbClr val="FF0000"/>
                </a:solidFill>
              </a:rPr>
              <a:t> </a:t>
            </a:r>
            <a:r>
              <a:rPr lang="en-ID" b="1" dirty="0" err="1" smtClean="0">
                <a:solidFill>
                  <a:srgbClr val="FF0000"/>
                </a:solidFill>
              </a:rPr>
              <a:t>Vlog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286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D" dirty="0" smtClean="0"/>
              <a:t>Be Yourself</a:t>
            </a:r>
          </a:p>
          <a:p>
            <a:r>
              <a:rPr lang="en-ID" dirty="0" smtClean="0"/>
              <a:t>Natural = </a:t>
            </a:r>
            <a:r>
              <a:rPr lang="en-ID" dirty="0" err="1" smtClean="0"/>
              <a:t>menjadi</a:t>
            </a:r>
            <a:r>
              <a:rPr lang="en-ID" dirty="0" smtClean="0"/>
              <a:t> </a:t>
            </a:r>
            <a:r>
              <a:rPr lang="en-ID" dirty="0" err="1" smtClean="0"/>
              <a:t>diri</a:t>
            </a:r>
            <a:r>
              <a:rPr lang="en-ID" dirty="0" smtClean="0"/>
              <a:t> </a:t>
            </a:r>
            <a:r>
              <a:rPr lang="en-ID" dirty="0" err="1" smtClean="0"/>
              <a:t>sendiri</a:t>
            </a:r>
            <a:endParaRPr lang="en-ID" dirty="0" smtClean="0"/>
          </a:p>
          <a:p>
            <a:r>
              <a:rPr lang="en-ID" dirty="0" err="1" smtClean="0"/>
              <a:t>Bintang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vlog</a:t>
            </a:r>
            <a:r>
              <a:rPr lang="en-ID" dirty="0" smtClean="0"/>
              <a:t> </a:t>
            </a:r>
            <a:r>
              <a:rPr lang="en-ID" dirty="0" err="1" smtClean="0"/>
              <a:t>adalah</a:t>
            </a:r>
            <a:r>
              <a:rPr lang="en-ID" dirty="0" smtClean="0"/>
              <a:t> </a:t>
            </a:r>
            <a:r>
              <a:rPr lang="en-ID" dirty="0" err="1" smtClean="0"/>
              <a:t>vlogger</a:t>
            </a:r>
            <a:endParaRPr lang="en-ID" dirty="0" smtClean="0"/>
          </a:p>
          <a:p>
            <a:r>
              <a:rPr lang="en-ID" dirty="0" err="1" smtClean="0"/>
              <a:t>Kalau</a:t>
            </a:r>
            <a:r>
              <a:rPr lang="en-ID" dirty="0" smtClean="0"/>
              <a:t> </a:t>
            </a:r>
            <a:r>
              <a:rPr lang="en-ID" dirty="0" err="1" smtClean="0"/>
              <a:t>memerankan</a:t>
            </a:r>
            <a:r>
              <a:rPr lang="en-ID" dirty="0" smtClean="0"/>
              <a:t> </a:t>
            </a:r>
            <a:r>
              <a:rPr lang="en-ID" dirty="0" err="1" smtClean="0"/>
              <a:t>suatu</a:t>
            </a:r>
            <a:r>
              <a:rPr lang="en-ID" dirty="0" smtClean="0"/>
              <a:t> </a:t>
            </a:r>
            <a:r>
              <a:rPr lang="en-ID" dirty="0" err="1" smtClean="0"/>
              <a:t>tokoh</a:t>
            </a:r>
            <a:r>
              <a:rPr lang="en-ID" dirty="0" smtClean="0"/>
              <a:t> </a:t>
            </a:r>
            <a:r>
              <a:rPr lang="en-ID" dirty="0" err="1" smtClean="0"/>
              <a:t>harus</a:t>
            </a:r>
            <a:r>
              <a:rPr lang="en-ID" dirty="0" smtClean="0"/>
              <a:t> </a:t>
            </a:r>
            <a:r>
              <a:rPr lang="en-ID" dirty="0" err="1" smtClean="0"/>
              <a:t>konsisten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178" y="990600"/>
            <a:ext cx="3865508" cy="2987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97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733" y="0"/>
            <a:ext cx="8229600" cy="1143000"/>
          </a:xfrm>
        </p:spPr>
        <p:txBody>
          <a:bodyPr/>
          <a:lstStyle/>
          <a:p>
            <a:r>
              <a:rPr lang="en-ID" b="1" dirty="0" err="1" smtClean="0">
                <a:solidFill>
                  <a:srgbClr val="FF0000"/>
                </a:solidFill>
              </a:rPr>
              <a:t>Membuat</a:t>
            </a:r>
            <a:r>
              <a:rPr lang="en-ID" b="1" dirty="0" smtClean="0">
                <a:solidFill>
                  <a:srgbClr val="FF0000"/>
                </a:solidFill>
              </a:rPr>
              <a:t> </a:t>
            </a:r>
            <a:r>
              <a:rPr lang="en-ID" b="1" dirty="0" err="1" smtClean="0">
                <a:solidFill>
                  <a:srgbClr val="FF0000"/>
                </a:solidFill>
              </a:rPr>
              <a:t>Vlog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905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ID" dirty="0" err="1" smtClean="0"/>
              <a:t>Perhatikan</a:t>
            </a:r>
            <a:r>
              <a:rPr lang="en-ID" dirty="0" smtClean="0"/>
              <a:t> </a:t>
            </a:r>
            <a:r>
              <a:rPr lang="en-ID" dirty="0" err="1" smtClean="0"/>
              <a:t>Pencahayaan</a:t>
            </a:r>
            <a:endParaRPr lang="en-ID" dirty="0" smtClean="0"/>
          </a:p>
          <a:p>
            <a:r>
              <a:rPr lang="en-ID" dirty="0" smtClean="0"/>
              <a:t>Ada </a:t>
            </a:r>
            <a:r>
              <a:rPr lang="en-ID" dirty="0" err="1" smtClean="0"/>
              <a:t>cahaya</a:t>
            </a:r>
            <a:r>
              <a:rPr lang="en-ID" dirty="0" smtClean="0"/>
              <a:t> di </a:t>
            </a:r>
            <a:r>
              <a:rPr lang="en-ID" dirty="0" err="1" smtClean="0"/>
              <a:t>belakang</a:t>
            </a:r>
            <a:r>
              <a:rPr lang="en-ID" dirty="0" smtClean="0"/>
              <a:t> camera</a:t>
            </a:r>
          </a:p>
          <a:p>
            <a:r>
              <a:rPr lang="en-ID" dirty="0" err="1" smtClean="0"/>
              <a:t>Jika</a:t>
            </a:r>
            <a:r>
              <a:rPr lang="en-ID" dirty="0" smtClean="0"/>
              <a:t> </a:t>
            </a:r>
            <a:r>
              <a:rPr lang="en-ID" dirty="0" err="1" smtClean="0"/>
              <a:t>ruangan</a:t>
            </a:r>
            <a:r>
              <a:rPr lang="en-ID" dirty="0" smtClean="0"/>
              <a:t> </a:t>
            </a:r>
            <a:r>
              <a:rPr lang="en-ID" dirty="0" err="1" smtClean="0"/>
              <a:t>gelap</a:t>
            </a:r>
            <a:r>
              <a:rPr lang="en-ID" dirty="0" smtClean="0"/>
              <a:t> </a:t>
            </a:r>
            <a:r>
              <a:rPr lang="en-ID" dirty="0" err="1" smtClean="0"/>
              <a:t>harus</a:t>
            </a:r>
            <a:r>
              <a:rPr lang="en-ID" dirty="0" smtClean="0"/>
              <a:t> </a:t>
            </a:r>
            <a:r>
              <a:rPr lang="en-ID" dirty="0" err="1" smtClean="0"/>
              <a:t>ada</a:t>
            </a:r>
            <a:r>
              <a:rPr lang="en-ID" dirty="0" smtClean="0"/>
              <a:t> </a:t>
            </a:r>
            <a:r>
              <a:rPr lang="en-ID" dirty="0" err="1" smtClean="0"/>
              <a:t>tambahan</a:t>
            </a:r>
            <a:r>
              <a:rPr lang="en-ID" dirty="0" smtClean="0"/>
              <a:t> </a:t>
            </a:r>
            <a:r>
              <a:rPr lang="en-ID" dirty="0" err="1" smtClean="0"/>
              <a:t>lampu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6863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3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49"/>
            <a:ext cx="8229600" cy="1143000"/>
          </a:xfrm>
        </p:spPr>
        <p:txBody>
          <a:bodyPr/>
          <a:lstStyle/>
          <a:p>
            <a:r>
              <a:rPr lang="en-ID" b="1" dirty="0" err="1" smtClean="0">
                <a:solidFill>
                  <a:srgbClr val="FF0000"/>
                </a:solidFill>
              </a:rPr>
              <a:t>Membuat</a:t>
            </a:r>
            <a:r>
              <a:rPr lang="en-ID" b="1" dirty="0" smtClean="0">
                <a:solidFill>
                  <a:srgbClr val="FF0000"/>
                </a:solidFill>
              </a:rPr>
              <a:t> </a:t>
            </a:r>
            <a:r>
              <a:rPr lang="en-ID" b="1" dirty="0" err="1" smtClean="0">
                <a:solidFill>
                  <a:srgbClr val="FF0000"/>
                </a:solidFill>
              </a:rPr>
              <a:t>Vlog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286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ID" dirty="0" err="1" smtClean="0"/>
              <a:t>Gunakan</a:t>
            </a:r>
            <a:r>
              <a:rPr lang="en-ID" dirty="0" smtClean="0"/>
              <a:t> “Jump-cut” editing</a:t>
            </a:r>
          </a:p>
          <a:p>
            <a:r>
              <a:rPr lang="en-ID" dirty="0" err="1" smtClean="0"/>
              <a:t>Buang</a:t>
            </a:r>
            <a:r>
              <a:rPr lang="en-ID" dirty="0" smtClean="0"/>
              <a:t> </a:t>
            </a:r>
            <a:r>
              <a:rPr lang="en-ID" dirty="0" err="1" smtClean="0"/>
              <a:t>bagian</a:t>
            </a:r>
            <a:r>
              <a:rPr lang="en-ID" dirty="0" smtClean="0"/>
              <a:t> yang </a:t>
            </a:r>
            <a:r>
              <a:rPr lang="en-ID" dirty="0" err="1" smtClean="0"/>
              <a:t>lamban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video</a:t>
            </a:r>
          </a:p>
          <a:p>
            <a:r>
              <a:rPr lang="en-ID" dirty="0" err="1" smtClean="0"/>
              <a:t>Membuat</a:t>
            </a:r>
            <a:r>
              <a:rPr lang="en-ID" dirty="0" smtClean="0"/>
              <a:t> </a:t>
            </a:r>
            <a:r>
              <a:rPr lang="en-ID" dirty="0" err="1" smtClean="0"/>
              <a:t>vlog</a:t>
            </a:r>
            <a:r>
              <a:rPr lang="en-ID" dirty="0" smtClean="0"/>
              <a:t> </a:t>
            </a:r>
            <a:r>
              <a:rPr lang="en-ID" dirty="0" err="1" smtClean="0"/>
              <a:t>lebih</a:t>
            </a:r>
            <a:r>
              <a:rPr lang="en-ID" dirty="0" smtClean="0"/>
              <a:t> </a:t>
            </a:r>
            <a:r>
              <a:rPr lang="en-ID" dirty="0" err="1" smtClean="0"/>
              <a:t>berenergi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 smtClean="0"/>
              <a:t>membosankan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50483"/>
            <a:ext cx="5162550" cy="2905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61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88"/>
            <a:ext cx="8229600" cy="1143000"/>
          </a:xfrm>
        </p:spPr>
        <p:txBody>
          <a:bodyPr/>
          <a:lstStyle/>
          <a:p>
            <a:r>
              <a:rPr lang="en-ID" b="1" dirty="0" err="1" smtClean="0">
                <a:solidFill>
                  <a:srgbClr val="FF0000"/>
                </a:solidFill>
              </a:rPr>
              <a:t>Membuat</a:t>
            </a:r>
            <a:r>
              <a:rPr lang="en-ID" b="1" dirty="0" smtClean="0">
                <a:solidFill>
                  <a:srgbClr val="FF0000"/>
                </a:solidFill>
              </a:rPr>
              <a:t> </a:t>
            </a:r>
            <a:r>
              <a:rPr lang="en-ID" b="1" dirty="0" err="1" smtClean="0">
                <a:solidFill>
                  <a:srgbClr val="FF0000"/>
                </a:solidFill>
              </a:rPr>
              <a:t>Vlog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3657600" cy="27432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dirty="0" err="1" smtClean="0"/>
              <a:t>Pasarkan</a:t>
            </a:r>
            <a:r>
              <a:rPr lang="en-ID" dirty="0" smtClean="0"/>
              <a:t> </a:t>
            </a:r>
            <a:r>
              <a:rPr lang="en-ID" dirty="0" err="1" smtClean="0"/>
              <a:t>vlog</a:t>
            </a:r>
            <a:r>
              <a:rPr lang="en-ID" dirty="0" smtClean="0"/>
              <a:t> </a:t>
            </a:r>
            <a:r>
              <a:rPr lang="en-ID" dirty="0" err="1" smtClean="0"/>
              <a:t>anda</a:t>
            </a:r>
            <a:endParaRPr lang="en-ID" dirty="0" smtClean="0"/>
          </a:p>
          <a:p>
            <a:r>
              <a:rPr lang="en-ID" dirty="0" err="1" smtClean="0"/>
              <a:t>Vlog</a:t>
            </a:r>
            <a:r>
              <a:rPr lang="en-ID" dirty="0" smtClean="0"/>
              <a:t> </a:t>
            </a:r>
            <a:r>
              <a:rPr lang="en-ID" dirty="0" err="1" smtClean="0"/>
              <a:t>bisa</a:t>
            </a:r>
            <a:r>
              <a:rPr lang="en-ID" dirty="0" smtClean="0"/>
              <a:t> </a:t>
            </a:r>
            <a:r>
              <a:rPr lang="en-ID" dirty="0" err="1" smtClean="0"/>
              <a:t>menghasilkan</a:t>
            </a:r>
            <a:r>
              <a:rPr lang="en-ID" dirty="0" smtClean="0"/>
              <a:t>!!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5226"/>
            <a:ext cx="3581400" cy="553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8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544"/>
            <a:ext cx="8229600" cy="1143000"/>
          </a:xfrm>
        </p:spPr>
        <p:txBody>
          <a:bodyPr/>
          <a:lstStyle/>
          <a:p>
            <a:r>
              <a:rPr lang="en-ID" b="1" dirty="0" err="1" smtClean="0">
                <a:solidFill>
                  <a:srgbClr val="C00000"/>
                </a:solidFill>
              </a:rPr>
              <a:t>Vlog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1"/>
            <a:ext cx="8458200" cy="28193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ID" sz="3000" dirty="0" err="1" smtClean="0"/>
              <a:t>Video+Blog</a:t>
            </a:r>
            <a:r>
              <a:rPr lang="en-ID" sz="3000" dirty="0" smtClean="0"/>
              <a:t> = Video Blogging = </a:t>
            </a:r>
            <a:r>
              <a:rPr lang="en-ID" sz="3000" dirty="0" err="1" smtClean="0"/>
              <a:t>Vlog</a:t>
            </a:r>
            <a:endParaRPr lang="en-ID" sz="3000" dirty="0" smtClean="0"/>
          </a:p>
          <a:p>
            <a:pPr marL="0" indent="0" algn="ctr">
              <a:buNone/>
            </a:pPr>
            <a:endParaRPr lang="en-ID" sz="3000" dirty="0" smtClean="0"/>
          </a:p>
          <a:p>
            <a:r>
              <a:rPr lang="en-ID" sz="3000" dirty="0"/>
              <a:t>Video: </a:t>
            </a:r>
            <a:r>
              <a:rPr lang="en-US" sz="3000" dirty="0" err="1"/>
              <a:t>teknologi</a:t>
            </a:r>
            <a:r>
              <a:rPr lang="en-US" sz="3000" dirty="0"/>
              <a:t> </a:t>
            </a:r>
            <a:r>
              <a:rPr lang="en-US" sz="3000" dirty="0" err="1"/>
              <a:t>untuk</a:t>
            </a:r>
            <a:r>
              <a:rPr lang="en-US" sz="3000" dirty="0"/>
              <a:t> </a:t>
            </a:r>
            <a:r>
              <a:rPr lang="en-US" sz="3000" dirty="0" err="1"/>
              <a:t>menangkap</a:t>
            </a:r>
            <a:r>
              <a:rPr lang="en-US" sz="3000" dirty="0"/>
              <a:t>, </a:t>
            </a:r>
            <a:r>
              <a:rPr lang="en-US" sz="3000" dirty="0" err="1"/>
              <a:t>merekam</a:t>
            </a:r>
            <a:r>
              <a:rPr lang="en-US" sz="3000" dirty="0"/>
              <a:t>, </a:t>
            </a:r>
            <a:r>
              <a:rPr lang="en-US" sz="3000" dirty="0" err="1"/>
              <a:t>memproses</a:t>
            </a:r>
            <a:r>
              <a:rPr lang="en-US" sz="3000" dirty="0"/>
              <a:t>, </a:t>
            </a:r>
            <a:r>
              <a:rPr lang="en-US" sz="3000" dirty="0" err="1"/>
              <a:t>mentransmisikan</a:t>
            </a:r>
            <a:r>
              <a:rPr lang="en-US" sz="3000" dirty="0"/>
              <a:t> </a:t>
            </a:r>
            <a:r>
              <a:rPr lang="en-US" sz="3000" dirty="0" err="1"/>
              <a:t>dan</a:t>
            </a:r>
            <a:r>
              <a:rPr lang="en-US" sz="3000" dirty="0"/>
              <a:t> </a:t>
            </a:r>
            <a:r>
              <a:rPr lang="en-US" sz="3000" dirty="0" err="1"/>
              <a:t>menata</a:t>
            </a:r>
            <a:r>
              <a:rPr lang="en-US" sz="3000" dirty="0"/>
              <a:t> </a:t>
            </a:r>
            <a:r>
              <a:rPr lang="en-US" sz="3000" dirty="0" err="1"/>
              <a:t>ulang</a:t>
            </a:r>
            <a:r>
              <a:rPr lang="en-US" sz="3000" dirty="0"/>
              <a:t> </a:t>
            </a:r>
            <a:r>
              <a:rPr lang="en-US" sz="3000" dirty="0" err="1"/>
              <a:t>gambar</a:t>
            </a:r>
            <a:r>
              <a:rPr lang="en-US" sz="3000" dirty="0"/>
              <a:t> </a:t>
            </a:r>
            <a:r>
              <a:rPr lang="en-US" sz="3000" dirty="0" err="1" smtClean="0"/>
              <a:t>bergerak</a:t>
            </a:r>
            <a:endParaRPr lang="en-US" sz="3000" dirty="0" smtClean="0"/>
          </a:p>
          <a:p>
            <a:r>
              <a:rPr lang="en-US" sz="3000" dirty="0"/>
              <a:t>Blog: </a:t>
            </a:r>
            <a:r>
              <a:rPr lang="en-US" sz="3000" dirty="0" err="1"/>
              <a:t>catatan</a:t>
            </a:r>
            <a:r>
              <a:rPr lang="en-US" sz="3000" dirty="0"/>
              <a:t> </a:t>
            </a:r>
            <a:r>
              <a:rPr lang="en-US" sz="3000" dirty="0" err="1"/>
              <a:t>pribadi</a:t>
            </a:r>
            <a:r>
              <a:rPr lang="en-US" sz="3000" dirty="0"/>
              <a:t> </a:t>
            </a:r>
            <a:r>
              <a:rPr lang="en-US" sz="3000" dirty="0" err="1"/>
              <a:t>secara</a:t>
            </a:r>
            <a:r>
              <a:rPr lang="en-US" sz="3000" dirty="0"/>
              <a:t> online yang </a:t>
            </a:r>
            <a:r>
              <a:rPr lang="en-US" sz="3000" dirty="0" err="1"/>
              <a:t>sering</a:t>
            </a:r>
            <a:r>
              <a:rPr lang="en-US" sz="3000" dirty="0"/>
              <a:t> </a:t>
            </a:r>
            <a:r>
              <a:rPr lang="en-US" sz="3000" dirty="0" err="1"/>
              <a:t>diperbarui</a:t>
            </a:r>
            <a:r>
              <a:rPr lang="en-US" sz="3000" dirty="0"/>
              <a:t> </a:t>
            </a:r>
            <a:r>
              <a:rPr lang="en-US" sz="3000" dirty="0" err="1"/>
              <a:t>dan</a:t>
            </a:r>
            <a:r>
              <a:rPr lang="en-US" sz="3000" dirty="0"/>
              <a:t> </a:t>
            </a:r>
            <a:r>
              <a:rPr lang="en-US" sz="3000" dirty="0" err="1"/>
              <a:t>didistribusikan</a:t>
            </a:r>
            <a:r>
              <a:rPr lang="en-US" sz="3000" dirty="0"/>
              <a:t> </a:t>
            </a:r>
            <a:r>
              <a:rPr lang="en-US" sz="3000" dirty="0" err="1"/>
              <a:t>ke</a:t>
            </a:r>
            <a:r>
              <a:rPr lang="en-US" sz="3000" dirty="0"/>
              <a:t> </a:t>
            </a:r>
            <a:r>
              <a:rPr lang="en-US" sz="3000" dirty="0" err="1"/>
              <a:t>masyarakat</a:t>
            </a:r>
            <a:endParaRPr lang="en-US" sz="30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414" y="3977640"/>
            <a:ext cx="4800600" cy="288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27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086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93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3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www.youtube.com/watch?v=GzNUNnmyjM0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youtu.be/s8hWSmppvUk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1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6000" b="1" dirty="0" err="1" smtClean="0">
                <a:solidFill>
                  <a:srgbClr val="C00000"/>
                </a:solidFill>
              </a:rPr>
              <a:t>Vlog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419600"/>
            <a:ext cx="8229600" cy="243131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Vlog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blogging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medium video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media </a:t>
            </a:r>
            <a:r>
              <a:rPr lang="en-US" dirty="0" err="1"/>
              <a:t>utamanya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audio.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4939"/>
            <a:ext cx="6096000" cy="278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63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4800" b="1" dirty="0" err="1" smtClean="0">
                <a:solidFill>
                  <a:srgbClr val="C00000"/>
                </a:solidFill>
              </a:rPr>
              <a:t>Sejarah</a:t>
            </a:r>
            <a:r>
              <a:rPr lang="en-ID" sz="4800" b="1" dirty="0" smtClean="0">
                <a:solidFill>
                  <a:srgbClr val="C00000"/>
                </a:solidFill>
              </a:rPr>
              <a:t> </a:t>
            </a:r>
            <a:r>
              <a:rPr lang="en-ID" sz="4800" b="1" dirty="0" err="1" smtClean="0">
                <a:solidFill>
                  <a:srgbClr val="C00000"/>
                </a:solidFill>
              </a:rPr>
              <a:t>Vlog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 smtClean="0"/>
              <a:t>jelas</a:t>
            </a:r>
            <a:r>
              <a:rPr lang="en-ID" dirty="0" smtClean="0"/>
              <a:t> </a:t>
            </a:r>
            <a:r>
              <a:rPr lang="en-ID" dirty="0" err="1" smtClean="0"/>
              <a:t>betul</a:t>
            </a:r>
            <a:r>
              <a:rPr lang="en-ID" dirty="0" smtClean="0"/>
              <a:t> </a:t>
            </a:r>
            <a:r>
              <a:rPr lang="en-ID" dirty="0" err="1" smtClean="0"/>
              <a:t>siapa</a:t>
            </a:r>
            <a:r>
              <a:rPr lang="en-ID" dirty="0" smtClean="0"/>
              <a:t> yang </a:t>
            </a:r>
            <a:r>
              <a:rPr lang="en-ID" dirty="0" err="1" smtClean="0"/>
              <a:t>memulai</a:t>
            </a:r>
            <a:endParaRPr lang="en-ID" dirty="0" smtClean="0"/>
          </a:p>
          <a:p>
            <a:r>
              <a:rPr lang="en-ID" dirty="0" err="1" smtClean="0"/>
              <a:t>Dimulai</a:t>
            </a:r>
            <a:r>
              <a:rPr lang="en-ID" dirty="0" smtClean="0"/>
              <a:t> </a:t>
            </a:r>
            <a:r>
              <a:rPr lang="en-ID" dirty="0" err="1" smtClean="0"/>
              <a:t>sekitar</a:t>
            </a:r>
            <a:r>
              <a:rPr lang="en-ID" dirty="0" smtClean="0"/>
              <a:t> </a:t>
            </a:r>
            <a:r>
              <a:rPr lang="en-ID" dirty="0" err="1" smtClean="0"/>
              <a:t>tahun</a:t>
            </a:r>
            <a:r>
              <a:rPr lang="en-ID" dirty="0" smtClean="0"/>
              <a:t> 2000-an</a:t>
            </a:r>
          </a:p>
          <a:p>
            <a:r>
              <a:rPr lang="en-ID" dirty="0" err="1" smtClean="0"/>
              <a:t>Bermula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adanya</a:t>
            </a:r>
            <a:r>
              <a:rPr lang="en-ID" dirty="0" smtClean="0"/>
              <a:t> internet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143999" cy="31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3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6000" b="1" dirty="0" err="1" smtClean="0">
                <a:solidFill>
                  <a:srgbClr val="C00000"/>
                </a:solidFill>
              </a:rPr>
              <a:t>Vlog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pengguna</a:t>
            </a:r>
            <a:r>
              <a:rPr lang="en-ID" dirty="0"/>
              <a:t> internet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lama </a:t>
            </a:r>
            <a:r>
              <a:rPr lang="en-ID" dirty="0" err="1"/>
              <a:t>waktu</a:t>
            </a:r>
            <a:r>
              <a:rPr lang="en-ID" dirty="0"/>
              <a:t> yang </a:t>
            </a:r>
            <a:r>
              <a:rPr lang="en-ID" dirty="0" err="1"/>
              <a:t>dihabiskan</a:t>
            </a:r>
            <a:r>
              <a:rPr lang="en-ID" dirty="0"/>
              <a:t> di </a:t>
            </a:r>
            <a:r>
              <a:rPr lang="en-ID" dirty="0" err="1"/>
              <a:t>depan</a:t>
            </a:r>
            <a:r>
              <a:rPr lang="en-ID" dirty="0"/>
              <a:t> internet </a:t>
            </a:r>
            <a:r>
              <a:rPr lang="en-ID" dirty="0" err="1" smtClean="0"/>
              <a:t>membuat</a:t>
            </a:r>
            <a:r>
              <a:rPr lang="en-ID" dirty="0" smtClean="0"/>
              <a:t> </a:t>
            </a:r>
            <a:r>
              <a:rPr lang="en-ID" dirty="0" err="1" smtClean="0"/>
              <a:t>kebutuhan</a:t>
            </a:r>
            <a:r>
              <a:rPr lang="en-ID" dirty="0" smtClean="0"/>
              <a:t> </a:t>
            </a:r>
            <a:r>
              <a:rPr lang="en-ID" dirty="0" err="1" smtClean="0"/>
              <a:t>akan</a:t>
            </a:r>
            <a:r>
              <a:rPr lang="en-ID" dirty="0" smtClean="0"/>
              <a:t> </a:t>
            </a:r>
            <a:r>
              <a:rPr lang="en-ID" dirty="0" err="1" smtClean="0"/>
              <a:t>konten</a:t>
            </a:r>
            <a:r>
              <a:rPr lang="en-ID" dirty="0" smtClean="0"/>
              <a:t> </a:t>
            </a:r>
            <a:r>
              <a:rPr lang="en-ID" dirty="0" err="1" smtClean="0"/>
              <a:t>semakin</a:t>
            </a:r>
            <a:r>
              <a:rPr lang="en-ID" dirty="0" smtClean="0"/>
              <a:t> </a:t>
            </a:r>
            <a:r>
              <a:rPr lang="en-ID" dirty="0" err="1" smtClean="0"/>
              <a:t>beragam</a:t>
            </a:r>
            <a:endParaRPr lang="en-ID" dirty="0" smtClean="0"/>
          </a:p>
          <a:p>
            <a:r>
              <a:rPr lang="en-ID" dirty="0" err="1" smtClean="0"/>
              <a:t>Kamera</a:t>
            </a:r>
            <a:r>
              <a:rPr lang="en-ID" dirty="0" smtClean="0"/>
              <a:t> HP yang </a:t>
            </a:r>
            <a:r>
              <a:rPr lang="en-ID" dirty="0" err="1" smtClean="0"/>
              <a:t>semakin</a:t>
            </a:r>
            <a:r>
              <a:rPr lang="en-ID" dirty="0" smtClean="0"/>
              <a:t> </a:t>
            </a:r>
            <a:r>
              <a:rPr lang="en-ID" dirty="0" err="1" smtClean="0"/>
              <a:t>canggih</a:t>
            </a:r>
            <a:r>
              <a:rPr lang="en-ID" dirty="0" smtClean="0"/>
              <a:t> </a:t>
            </a:r>
            <a:r>
              <a:rPr lang="en-ID" dirty="0" err="1" smtClean="0"/>
              <a:t>membuat</a:t>
            </a:r>
            <a:r>
              <a:rPr lang="en-ID" dirty="0" smtClean="0"/>
              <a:t> </a:t>
            </a:r>
            <a:r>
              <a:rPr lang="en-ID" dirty="0" err="1" smtClean="0"/>
              <a:t>aktivitas</a:t>
            </a:r>
            <a:r>
              <a:rPr lang="en-ID" dirty="0" smtClean="0"/>
              <a:t> </a:t>
            </a:r>
            <a:r>
              <a:rPr lang="en-ID" dirty="0" err="1" smtClean="0"/>
              <a:t>vloging</a:t>
            </a:r>
            <a:r>
              <a:rPr lang="en-ID" dirty="0" smtClean="0"/>
              <a:t> </a:t>
            </a:r>
            <a:r>
              <a:rPr lang="en-ID" dirty="0" err="1" smtClean="0"/>
              <a:t>makin</a:t>
            </a:r>
            <a:r>
              <a:rPr lang="en-ID" dirty="0" smtClean="0"/>
              <a:t> </a:t>
            </a:r>
            <a:r>
              <a:rPr lang="en-ID" dirty="0" err="1" smtClean="0"/>
              <a:t>mudah</a:t>
            </a:r>
            <a:r>
              <a:rPr lang="en-ID" dirty="0" smtClean="0"/>
              <a:t>  </a:t>
            </a:r>
          </a:p>
          <a:p>
            <a:r>
              <a:rPr lang="en-ID" dirty="0" err="1" smtClean="0"/>
              <a:t>Vlog</a:t>
            </a:r>
            <a:r>
              <a:rPr lang="en-ID" dirty="0" smtClean="0"/>
              <a:t> </a:t>
            </a:r>
            <a:r>
              <a:rPr lang="en-ID" dirty="0" err="1" smtClean="0"/>
              <a:t>menjadi</a:t>
            </a:r>
            <a:r>
              <a:rPr lang="en-ID" dirty="0" smtClean="0"/>
              <a:t> </a:t>
            </a:r>
            <a:r>
              <a:rPr lang="en-ID" dirty="0" err="1" smtClean="0"/>
              <a:t>sarana</a:t>
            </a:r>
            <a:r>
              <a:rPr lang="en-ID" dirty="0" smtClean="0"/>
              <a:t> </a:t>
            </a:r>
            <a:r>
              <a:rPr lang="en-ID" dirty="0" err="1" smtClean="0"/>
              <a:t>outlate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menyalurkan</a:t>
            </a:r>
            <a:r>
              <a:rPr lang="en-ID" dirty="0" smtClean="0"/>
              <a:t> </a:t>
            </a:r>
            <a:r>
              <a:rPr lang="en-ID" dirty="0" err="1" smtClean="0"/>
              <a:t>kesukaan</a:t>
            </a:r>
            <a:r>
              <a:rPr lang="en-ID" dirty="0" smtClean="0"/>
              <a:t>, </a:t>
            </a:r>
            <a:r>
              <a:rPr lang="en-ID" dirty="0" err="1" smtClean="0"/>
              <a:t>kemampuan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kepribadiaannya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4800" b="1" dirty="0" err="1" smtClean="0">
                <a:solidFill>
                  <a:srgbClr val="C00000"/>
                </a:solidFill>
              </a:rPr>
              <a:t>Vlog</a:t>
            </a:r>
            <a:r>
              <a:rPr lang="en-ID" sz="4800" b="1" dirty="0" smtClean="0">
                <a:solidFill>
                  <a:srgbClr val="C00000"/>
                </a:solidFill>
              </a:rPr>
              <a:t> &amp; YouTube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209800"/>
          </a:xfrm>
        </p:spPr>
        <p:txBody>
          <a:bodyPr/>
          <a:lstStyle/>
          <a:p>
            <a:r>
              <a:rPr lang="en-ID" dirty="0" err="1" smtClean="0"/>
              <a:t>Vlog</a:t>
            </a:r>
            <a:r>
              <a:rPr lang="en-ID" dirty="0" smtClean="0"/>
              <a:t> </a:t>
            </a:r>
            <a:r>
              <a:rPr lang="en-ID" dirty="0" err="1" smtClean="0"/>
              <a:t>mengalami</a:t>
            </a:r>
            <a:r>
              <a:rPr lang="en-ID" dirty="0" smtClean="0"/>
              <a:t> </a:t>
            </a:r>
            <a:r>
              <a:rPr lang="en-ID" dirty="0" err="1" smtClean="0"/>
              <a:t>kemajuan</a:t>
            </a:r>
            <a:r>
              <a:rPr lang="en-ID" dirty="0" smtClean="0"/>
              <a:t> </a:t>
            </a:r>
            <a:r>
              <a:rPr lang="en-ID" dirty="0" err="1" smtClean="0"/>
              <a:t>berarti</a:t>
            </a:r>
            <a:r>
              <a:rPr lang="en-ID" dirty="0" smtClean="0"/>
              <a:t> </a:t>
            </a:r>
            <a:r>
              <a:rPr lang="en-ID" dirty="0" err="1" smtClean="0"/>
              <a:t>saat</a:t>
            </a:r>
            <a:r>
              <a:rPr lang="en-ID" dirty="0" smtClean="0"/>
              <a:t> YouTube </a:t>
            </a:r>
            <a:r>
              <a:rPr lang="en-ID" dirty="0" err="1" smtClean="0"/>
              <a:t>muncul</a:t>
            </a:r>
            <a:endParaRPr lang="en-ID" dirty="0" smtClean="0"/>
          </a:p>
          <a:p>
            <a:r>
              <a:rPr lang="en-ID" dirty="0" err="1" smtClean="0"/>
              <a:t>Vlog</a:t>
            </a:r>
            <a:r>
              <a:rPr lang="en-ID" dirty="0" smtClean="0"/>
              <a:t> </a:t>
            </a:r>
            <a:r>
              <a:rPr lang="en-ID" dirty="0" err="1" smtClean="0"/>
              <a:t>semakin</a:t>
            </a:r>
            <a:r>
              <a:rPr lang="en-ID" dirty="0" smtClean="0"/>
              <a:t> </a:t>
            </a:r>
            <a:r>
              <a:rPr lang="en-ID" dirty="0" err="1" smtClean="0"/>
              <a:t>mudah</a:t>
            </a:r>
            <a:r>
              <a:rPr lang="en-ID" dirty="0" smtClean="0"/>
              <a:t> </a:t>
            </a:r>
            <a:r>
              <a:rPr lang="en-ID" dirty="0" err="1" smtClean="0"/>
              <a:t>dipublikasikan</a:t>
            </a:r>
            <a:r>
              <a:rPr lang="en-I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8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free, searchable video hosting platform available for anyone to take advantage </a:t>
            </a:r>
            <a:r>
              <a:rPr lang="en-US" dirty="0" smtClean="0"/>
              <a:t>of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5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/>
          <a:lstStyle/>
          <a:p>
            <a:pPr marL="0" indent="0" algn="ctr">
              <a:buNone/>
            </a:pPr>
            <a:r>
              <a:rPr lang="en-ID" dirty="0" err="1" smtClean="0"/>
              <a:t>Seorang</a:t>
            </a:r>
            <a:r>
              <a:rPr lang="en-ID" dirty="0" smtClean="0"/>
              <a:t> </a:t>
            </a:r>
            <a:r>
              <a:rPr lang="en-ID" dirty="0" err="1" smtClean="0"/>
              <a:t>Vloger</a:t>
            </a:r>
            <a:r>
              <a:rPr lang="en-ID" dirty="0" smtClean="0"/>
              <a:t> </a:t>
            </a:r>
            <a:r>
              <a:rPr lang="en-ID" dirty="0" err="1" smtClean="0"/>
              <a:t>bernama</a:t>
            </a:r>
            <a:r>
              <a:rPr lang="en-ID" dirty="0" smtClean="0"/>
              <a:t> Shay carl </a:t>
            </a:r>
            <a:r>
              <a:rPr lang="en-ID" dirty="0" err="1" smtClean="0"/>
              <a:t>melakukan</a:t>
            </a:r>
            <a:r>
              <a:rPr lang="en-ID" dirty="0" smtClean="0"/>
              <a:t> </a:t>
            </a:r>
            <a:r>
              <a:rPr lang="en-ID" dirty="0" err="1" smtClean="0"/>
              <a:t>vloging</a:t>
            </a:r>
            <a:r>
              <a:rPr lang="en-ID" dirty="0" smtClean="0"/>
              <a:t> </a:t>
            </a:r>
            <a:r>
              <a:rPr lang="en-ID" dirty="0" err="1" smtClean="0"/>
              <a:t>ketika</a:t>
            </a:r>
            <a:r>
              <a:rPr lang="en-ID" dirty="0" smtClean="0"/>
              <a:t> </a:t>
            </a:r>
            <a:r>
              <a:rPr lang="en-ID" dirty="0" err="1" smtClean="0"/>
              <a:t>bersama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Matt Damon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8" y="457200"/>
            <a:ext cx="719137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70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105400"/>
            <a:ext cx="8229600" cy="1600200"/>
          </a:xfrm>
        </p:spPr>
        <p:txBody>
          <a:bodyPr/>
          <a:lstStyle/>
          <a:p>
            <a:pPr marL="0" indent="0" algn="ctr">
              <a:buNone/>
            </a:pPr>
            <a:r>
              <a:rPr lang="en-ID" dirty="0" err="1" smtClean="0"/>
              <a:t>Presiden</a:t>
            </a:r>
            <a:r>
              <a:rPr lang="en-ID" dirty="0" smtClean="0"/>
              <a:t> </a:t>
            </a:r>
            <a:r>
              <a:rPr lang="en-ID" dirty="0" err="1" smtClean="0"/>
              <a:t>Jokowi</a:t>
            </a:r>
            <a:r>
              <a:rPr lang="en-ID" dirty="0" smtClean="0"/>
              <a:t> </a:t>
            </a:r>
            <a:r>
              <a:rPr lang="en-ID" dirty="0" err="1" smtClean="0"/>
              <a:t>menenangkan</a:t>
            </a:r>
            <a:r>
              <a:rPr lang="en-ID" dirty="0" smtClean="0"/>
              <a:t> </a:t>
            </a:r>
            <a:r>
              <a:rPr lang="en-ID" dirty="0" err="1" smtClean="0"/>
              <a:t>para</a:t>
            </a:r>
            <a:r>
              <a:rPr lang="en-ID" dirty="0" smtClean="0"/>
              <a:t> </a:t>
            </a:r>
            <a:r>
              <a:rPr lang="en-ID" dirty="0" err="1" smtClean="0"/>
              <a:t>turis</a:t>
            </a:r>
            <a:r>
              <a:rPr lang="en-ID" dirty="0" smtClean="0"/>
              <a:t> </a:t>
            </a:r>
            <a:r>
              <a:rPr lang="en-ID" dirty="0" err="1" smtClean="0"/>
              <a:t>setelah</a:t>
            </a:r>
            <a:r>
              <a:rPr lang="en-ID" dirty="0" smtClean="0"/>
              <a:t> </a:t>
            </a:r>
            <a:r>
              <a:rPr lang="en-ID" dirty="0" err="1" smtClean="0"/>
              <a:t>letusan</a:t>
            </a:r>
            <a:r>
              <a:rPr lang="en-ID" dirty="0" smtClean="0"/>
              <a:t> </a:t>
            </a:r>
            <a:r>
              <a:rPr lang="en-ID" dirty="0" err="1" smtClean="0"/>
              <a:t>Gunung</a:t>
            </a:r>
            <a:r>
              <a:rPr lang="en-ID" dirty="0" smtClean="0"/>
              <a:t> </a:t>
            </a:r>
            <a:r>
              <a:rPr lang="en-ID" dirty="0" err="1" smtClean="0"/>
              <a:t>Agung</a:t>
            </a:r>
            <a:r>
              <a:rPr lang="en-ID" dirty="0" smtClean="0"/>
              <a:t> 2018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menggunakan</a:t>
            </a:r>
            <a:r>
              <a:rPr lang="en-ID" dirty="0" smtClean="0"/>
              <a:t> </a:t>
            </a:r>
            <a:r>
              <a:rPr lang="en-ID" dirty="0" err="1" smtClean="0"/>
              <a:t>vlog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9376"/>
            <a:ext cx="7467600" cy="4480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6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373</Words>
  <Application>Microsoft Office PowerPoint</Application>
  <PresentationFormat>On-screen Show (4:3)</PresentationFormat>
  <Paragraphs>67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VLOG &amp; How to Make It</vt:lpstr>
      <vt:lpstr>Vlog</vt:lpstr>
      <vt:lpstr>Vlog</vt:lpstr>
      <vt:lpstr>Sejarah Vlog</vt:lpstr>
      <vt:lpstr>Vlog</vt:lpstr>
      <vt:lpstr>Vlog &amp; YouTube</vt:lpstr>
      <vt:lpstr>PowerPoint Presentation</vt:lpstr>
      <vt:lpstr>PowerPoint Presentation</vt:lpstr>
      <vt:lpstr>PowerPoint Presentation</vt:lpstr>
      <vt:lpstr>Membuat Vlog</vt:lpstr>
      <vt:lpstr>Membuat Vlog</vt:lpstr>
      <vt:lpstr>Membuat Vlog</vt:lpstr>
      <vt:lpstr>Membuat Vlog</vt:lpstr>
      <vt:lpstr>Membuat Vlog</vt:lpstr>
      <vt:lpstr>Membuat Vlog</vt:lpstr>
      <vt:lpstr>Membuat Vlog</vt:lpstr>
      <vt:lpstr>Membuat Vlog</vt:lpstr>
      <vt:lpstr>Membuat Vlog</vt:lpstr>
      <vt:lpstr>Membuat Vlog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VLOG &amp; How to Make It</dc:title>
  <dc:creator>Indri</dc:creator>
  <cp:lastModifiedBy>Windows User</cp:lastModifiedBy>
  <cp:revision>25</cp:revision>
  <dcterms:created xsi:type="dcterms:W3CDTF">2006-08-16T00:00:00Z</dcterms:created>
  <dcterms:modified xsi:type="dcterms:W3CDTF">2018-07-17T00:22:00Z</dcterms:modified>
</cp:coreProperties>
</file>