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9" r:id="rId63"/>
    <p:sldId id="320" r:id="rId64"/>
    <p:sldId id="321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CCB3B-2462-4CA4-9D92-7A8CC756391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5546A-5F45-4639-A85F-DE8E5EB7F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2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40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41</a:t>
            </a:fld>
            <a:endParaRPr lang="id-ID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42</a:t>
            </a:fld>
            <a:endParaRPr lang="id-ID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43</a:t>
            </a:fld>
            <a:endParaRPr lang="id-ID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44</a:t>
            </a:fld>
            <a:endParaRPr lang="id-ID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45</a:t>
            </a:fld>
            <a:endParaRPr lang="id-ID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46</a:t>
            </a:fld>
            <a:endParaRPr lang="id-ID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47</a:t>
            </a:fld>
            <a:endParaRPr lang="id-ID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48</a:t>
            </a:fld>
            <a:endParaRPr lang="id-ID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49</a:t>
            </a:fld>
            <a:endParaRPr lang="id-ID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50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51</a:t>
            </a:fld>
            <a:endParaRPr lang="id-ID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52</a:t>
            </a:fld>
            <a:endParaRPr lang="id-ID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53</a:t>
            </a:fld>
            <a:endParaRPr lang="id-ID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54</a:t>
            </a:fld>
            <a:endParaRPr lang="id-ID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55</a:t>
            </a:fld>
            <a:endParaRPr lang="id-ID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56</a:t>
            </a:fld>
            <a:endParaRPr lang="id-ID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57</a:t>
            </a:fld>
            <a:endParaRPr lang="id-ID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58</a:t>
            </a:fld>
            <a:endParaRPr lang="id-ID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59</a:t>
            </a:fld>
            <a:endParaRPr lang="id-ID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60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61</a:t>
            </a:fld>
            <a:endParaRPr lang="id-ID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62</a:t>
            </a:fld>
            <a:endParaRPr lang="id-ID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63</a:t>
            </a:fld>
            <a:endParaRPr lang="id-ID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64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60D6-9B48-4832-8175-E2260C0B5C2E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CE83-7B51-4BB7-A11B-7F254ACA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3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60D6-9B48-4832-8175-E2260C0B5C2E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CE83-7B51-4BB7-A11B-7F254ACA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7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60D6-9B48-4832-8175-E2260C0B5C2E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CE83-7B51-4BB7-A11B-7F254ACA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2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60D6-9B48-4832-8175-E2260C0B5C2E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CE83-7B51-4BB7-A11B-7F254ACA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8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60D6-9B48-4832-8175-E2260C0B5C2E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CE83-7B51-4BB7-A11B-7F254ACA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4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60D6-9B48-4832-8175-E2260C0B5C2E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CE83-7B51-4BB7-A11B-7F254ACA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5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60D6-9B48-4832-8175-E2260C0B5C2E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CE83-7B51-4BB7-A11B-7F254ACA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2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60D6-9B48-4832-8175-E2260C0B5C2E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CE83-7B51-4BB7-A11B-7F254ACA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7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60D6-9B48-4832-8175-E2260C0B5C2E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CE83-7B51-4BB7-A11B-7F254ACA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60D6-9B48-4832-8175-E2260C0B5C2E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CE83-7B51-4BB7-A11B-7F254ACA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3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60D6-9B48-4832-8175-E2260C0B5C2E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CE83-7B51-4BB7-A11B-7F254ACA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0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B60D6-9B48-4832-8175-E2260C0B5C2E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ACE83-7B51-4BB7-A11B-7F254ACA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</a:rPr>
              <a:t>Pengumpulan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dan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Penyajian</a:t>
            </a:r>
            <a:r>
              <a:rPr lang="en-US" sz="4000" b="1" dirty="0" smtClean="0">
                <a:solidFill>
                  <a:prstClr val="black"/>
                </a:solidFill>
              </a:rPr>
              <a:t> Data</a:t>
            </a:r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2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0681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32263968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99022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s-ES" dirty="0" err="1" smtClean="0">
                <a:effectLst/>
                <a:latin typeface="Segoe UI"/>
                <a:ea typeface="Times New Roman"/>
                <a:cs typeface="Times New Roman"/>
              </a:rPr>
              <a:t>Memahami</a:t>
            </a:r>
            <a:r>
              <a:rPr lang="es-ES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s-ES" dirty="0" err="1" smtClean="0">
                <a:effectLst/>
                <a:latin typeface="Segoe UI"/>
                <a:ea typeface="Times New Roman"/>
                <a:cs typeface="Times New Roman"/>
              </a:rPr>
              <a:t>definisi</a:t>
            </a:r>
            <a:r>
              <a:rPr lang="es-ES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s-ES" dirty="0" err="1" smtClean="0">
                <a:effectLst/>
                <a:latin typeface="Segoe UI"/>
                <a:ea typeface="Times New Roman"/>
                <a:cs typeface="Times New Roman"/>
              </a:rPr>
              <a:t>pengambilan</a:t>
            </a:r>
            <a:r>
              <a:rPr lang="es-ES" dirty="0" smtClean="0">
                <a:effectLst/>
                <a:latin typeface="Segoe UI"/>
                <a:ea typeface="Times New Roman"/>
                <a:cs typeface="Times New Roman"/>
              </a:rPr>
              <a:t> data</a:t>
            </a:r>
            <a:endParaRPr lang="en-US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s-ES" dirty="0" err="1" smtClean="0">
                <a:effectLst/>
                <a:latin typeface="Segoe UI"/>
                <a:ea typeface="Times New Roman"/>
                <a:cs typeface="Times New Roman"/>
              </a:rPr>
              <a:t>Menjabarkan</a:t>
            </a:r>
            <a:r>
              <a:rPr lang="es-ES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s-ES" dirty="0" err="1" smtClean="0">
                <a:effectLst/>
                <a:latin typeface="Segoe UI"/>
                <a:ea typeface="Times New Roman"/>
                <a:cs typeface="Times New Roman"/>
              </a:rPr>
              <a:t>penyajian</a:t>
            </a:r>
            <a:r>
              <a:rPr lang="es-ES" dirty="0" smtClean="0">
                <a:effectLst/>
                <a:latin typeface="Segoe UI"/>
                <a:ea typeface="Times New Roman"/>
                <a:cs typeface="Times New Roman"/>
              </a:rPr>
              <a:t> data</a:t>
            </a:r>
            <a:endParaRPr lang="en-US" dirty="0">
              <a:ea typeface="Calibri"/>
              <a:cs typeface="Times New Roman"/>
            </a:endParaRPr>
          </a:p>
          <a:p>
            <a:pPr marL="346075" indent="-346075">
              <a:buNone/>
            </a:pPr>
            <a:r>
              <a:rPr lang="es-ES" dirty="0" smtClean="0">
                <a:effectLst/>
                <a:latin typeface="Segoe UI"/>
                <a:ea typeface="Times New Roman"/>
              </a:rPr>
              <a:t>c. </a:t>
            </a:r>
            <a:r>
              <a:rPr lang="es-ES" dirty="0" err="1" smtClean="0">
                <a:effectLst/>
                <a:latin typeface="Segoe UI"/>
                <a:ea typeface="Times New Roman"/>
              </a:rPr>
              <a:t>Menerapkan</a:t>
            </a:r>
            <a:r>
              <a:rPr lang="es-ES" dirty="0" smtClean="0">
                <a:effectLst/>
                <a:latin typeface="Segoe UI"/>
                <a:ea typeface="Times New Roman"/>
              </a:rPr>
              <a:t> </a:t>
            </a:r>
            <a:r>
              <a:rPr lang="es-ES" dirty="0" err="1" smtClean="0">
                <a:effectLst/>
                <a:latin typeface="Segoe UI"/>
                <a:ea typeface="Times New Roman"/>
              </a:rPr>
              <a:t>dalam</a:t>
            </a:r>
            <a:r>
              <a:rPr lang="es-ES" dirty="0" smtClean="0">
                <a:effectLst/>
                <a:latin typeface="Segoe UI"/>
                <a:ea typeface="Times New Roman"/>
              </a:rPr>
              <a:t> </a:t>
            </a:r>
            <a:r>
              <a:rPr lang="es-ES" dirty="0" err="1" smtClean="0">
                <a:effectLst/>
                <a:latin typeface="Segoe UI"/>
                <a:ea typeface="Times New Roman"/>
              </a:rPr>
              <a:t>latihan</a:t>
            </a:r>
            <a:r>
              <a:rPr lang="es-ES" dirty="0" smtClean="0">
                <a:effectLst/>
                <a:latin typeface="Segoe UI"/>
                <a:ea typeface="Times New Roman"/>
              </a:rPr>
              <a:t> </a:t>
            </a:r>
            <a:r>
              <a:rPr lang="es-ES" dirty="0" err="1" smtClean="0">
                <a:effectLst/>
                <a:latin typeface="Segoe UI"/>
                <a:ea typeface="Times New Roman"/>
              </a:rPr>
              <a:t>pengolahan</a:t>
            </a:r>
            <a:r>
              <a:rPr lang="es-ES" dirty="0" smtClean="0">
                <a:effectLst/>
                <a:latin typeface="Segoe UI"/>
                <a:ea typeface="Times New Roman"/>
              </a:rPr>
              <a:t> data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933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220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067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5317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5760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5760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5760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5760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5760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5760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5760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4701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4701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067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4701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4701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9634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9634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0806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4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248</Words>
  <Application>Microsoft Office PowerPoint</Application>
  <PresentationFormat>On-screen Show (4:3)</PresentationFormat>
  <Paragraphs>79</Paragraphs>
  <Slides>64</Slides>
  <Notes>63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19</cp:revision>
  <dcterms:created xsi:type="dcterms:W3CDTF">2018-07-27T03:15:27Z</dcterms:created>
  <dcterms:modified xsi:type="dcterms:W3CDTF">2018-07-27T04:01:16Z</dcterms:modified>
</cp:coreProperties>
</file>