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68" r:id="rId3"/>
    <p:sldMasterId id="2147483780" r:id="rId4"/>
  </p:sldMasterIdLst>
  <p:notesMasterIdLst>
    <p:notesMasterId r:id="rId16"/>
  </p:notesMasterIdLst>
  <p:handoutMasterIdLst>
    <p:handoutMasterId r:id="rId17"/>
  </p:handoutMasterIdLst>
  <p:sldIdLst>
    <p:sldId id="413" r:id="rId5"/>
    <p:sldId id="566" r:id="rId6"/>
    <p:sldId id="508" r:id="rId7"/>
    <p:sldId id="507" r:id="rId8"/>
    <p:sldId id="509" r:id="rId9"/>
    <p:sldId id="582" r:id="rId10"/>
    <p:sldId id="510" r:id="rId11"/>
    <p:sldId id="514" r:id="rId12"/>
    <p:sldId id="511" r:id="rId13"/>
    <p:sldId id="590" r:id="rId14"/>
    <p:sldId id="500" r:id="rId15"/>
  </p:sldIdLst>
  <p:sldSz cx="9144000" cy="6858000" type="screen4x3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42">
          <p15:clr>
            <a:srgbClr val="A4A3A4"/>
          </p15:clr>
        </p15:guide>
        <p15:guide id="2" pos="22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D2B"/>
    <a:srgbClr val="66FFFF"/>
    <a:srgbClr val="FF66CC"/>
    <a:srgbClr val="FF66FF"/>
    <a:srgbClr val="002A19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250" autoAdjust="0"/>
    <p:restoredTop sz="99104" autoAdjust="0"/>
  </p:normalViewPr>
  <p:slideViewPr>
    <p:cSldViewPr>
      <p:cViewPr varScale="1">
        <p:scale>
          <a:sx n="78" d="100"/>
          <a:sy n="78" d="100"/>
        </p:scale>
        <p:origin x="-7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44" d="100"/>
          <a:sy n="44" d="100"/>
        </p:scale>
        <p:origin x="-2826" y="-108"/>
      </p:cViewPr>
      <p:guideLst>
        <p:guide orient="horz" pos="2842"/>
        <p:guide pos="22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10AA3-EB01-47DC-81EB-D61BF2197F36}" type="doc">
      <dgm:prSet loTypeId="urn:microsoft.com/office/officeart/2005/8/layout/arrow2" loCatId="process" qsTypeId="urn:microsoft.com/office/officeart/2005/8/quickstyle/simple5" qsCatId="simple" csTypeId="urn:microsoft.com/office/officeart/2005/8/colors/accent1_2" csCatId="accent1" phldr="1"/>
      <dgm:spPr/>
    </dgm:pt>
    <dgm:pt modelId="{003029F4-82CC-45BA-BD7B-7D85BAAB2069}">
      <dgm:prSet phldrT="[Text]"/>
      <dgm:spPr/>
      <dgm:t>
        <a:bodyPr/>
        <a:lstStyle/>
        <a:p>
          <a:r>
            <a:rPr lang="id-ID" b="1" dirty="0" smtClean="0">
              <a:solidFill>
                <a:srgbClr val="66FF66"/>
              </a:solidFill>
            </a:rPr>
            <a:t>1970</a:t>
          </a:r>
          <a:endParaRPr lang="id-ID" b="1" dirty="0">
            <a:solidFill>
              <a:srgbClr val="66FF66"/>
            </a:solidFill>
          </a:endParaRPr>
        </a:p>
      </dgm:t>
    </dgm:pt>
    <dgm:pt modelId="{FF4496E3-3942-4863-AD09-F805A04C9BB0}" type="parTrans" cxnId="{67CA9247-C8B6-4EEC-8058-80609E9BCBA1}">
      <dgm:prSet/>
      <dgm:spPr/>
      <dgm:t>
        <a:bodyPr/>
        <a:lstStyle/>
        <a:p>
          <a:endParaRPr lang="id-ID"/>
        </a:p>
      </dgm:t>
    </dgm:pt>
    <dgm:pt modelId="{47456FA8-2A33-4225-8260-6F77E1447141}" type="sibTrans" cxnId="{67CA9247-C8B6-4EEC-8058-80609E9BCBA1}">
      <dgm:prSet/>
      <dgm:spPr/>
      <dgm:t>
        <a:bodyPr/>
        <a:lstStyle/>
        <a:p>
          <a:endParaRPr lang="id-ID"/>
        </a:p>
      </dgm:t>
    </dgm:pt>
    <dgm:pt modelId="{BA626805-669D-4C53-AB47-3BFE07A1DEB1}">
      <dgm:prSet phldrT="[Text]"/>
      <dgm:spPr/>
      <dgm:t>
        <a:bodyPr/>
        <a:lstStyle/>
        <a:p>
          <a:r>
            <a:rPr lang="id-ID" b="1" dirty="0" smtClean="0">
              <a:solidFill>
                <a:schemeClr val="tx1"/>
              </a:solidFill>
            </a:rPr>
            <a:t>2003</a:t>
          </a:r>
          <a:endParaRPr lang="id-ID" b="1" dirty="0">
            <a:solidFill>
              <a:schemeClr val="tx1"/>
            </a:solidFill>
          </a:endParaRPr>
        </a:p>
      </dgm:t>
    </dgm:pt>
    <dgm:pt modelId="{84F8EDA2-D757-46DC-968B-48F6A3119184}" type="parTrans" cxnId="{9F502B08-0EE9-4882-9004-96DCC02C413F}">
      <dgm:prSet/>
      <dgm:spPr/>
      <dgm:t>
        <a:bodyPr/>
        <a:lstStyle/>
        <a:p>
          <a:endParaRPr lang="id-ID"/>
        </a:p>
      </dgm:t>
    </dgm:pt>
    <dgm:pt modelId="{C0E68C5C-93D5-4043-8F94-6F9F9A8376B2}" type="sibTrans" cxnId="{9F502B08-0EE9-4882-9004-96DCC02C413F}">
      <dgm:prSet/>
      <dgm:spPr/>
      <dgm:t>
        <a:bodyPr/>
        <a:lstStyle/>
        <a:p>
          <a:endParaRPr lang="id-ID"/>
        </a:p>
      </dgm:t>
    </dgm:pt>
    <dgm:pt modelId="{857F1D32-0BDB-4A0E-BDE6-35E1F6AC46B1}">
      <dgm:prSet phldrT="[Text]"/>
      <dgm:spPr/>
      <dgm:t>
        <a:bodyPr/>
        <a:lstStyle/>
        <a:p>
          <a:r>
            <a:rPr lang="id-ID" b="1" dirty="0" smtClean="0"/>
            <a:t>2012</a:t>
          </a:r>
          <a:endParaRPr lang="id-ID" b="1" dirty="0"/>
        </a:p>
      </dgm:t>
    </dgm:pt>
    <dgm:pt modelId="{4FB3038B-CF9D-4053-B625-953C7E571E3C}" type="parTrans" cxnId="{3E3AA2F0-2950-4E0D-80CE-A26821C43A19}">
      <dgm:prSet/>
      <dgm:spPr/>
      <dgm:t>
        <a:bodyPr/>
        <a:lstStyle/>
        <a:p>
          <a:endParaRPr lang="id-ID"/>
        </a:p>
      </dgm:t>
    </dgm:pt>
    <dgm:pt modelId="{33E673D0-3BD3-4357-BF38-A253176AC784}" type="sibTrans" cxnId="{3E3AA2F0-2950-4E0D-80CE-A26821C43A19}">
      <dgm:prSet/>
      <dgm:spPr/>
      <dgm:t>
        <a:bodyPr/>
        <a:lstStyle/>
        <a:p>
          <a:endParaRPr lang="id-ID"/>
        </a:p>
      </dgm:t>
    </dgm:pt>
    <dgm:pt modelId="{490FDB4A-613D-429C-9BD1-D2D986200448}">
      <dgm:prSet/>
      <dgm:spPr/>
      <dgm:t>
        <a:bodyPr/>
        <a:lstStyle/>
        <a:p>
          <a:r>
            <a:rPr lang="id-ID" b="1" dirty="0" smtClean="0">
              <a:solidFill>
                <a:srgbClr val="FFC000"/>
              </a:solidFill>
            </a:rPr>
            <a:t>2001</a:t>
          </a:r>
          <a:endParaRPr lang="id-ID" b="1" dirty="0">
            <a:solidFill>
              <a:srgbClr val="FFC000"/>
            </a:solidFill>
          </a:endParaRPr>
        </a:p>
      </dgm:t>
    </dgm:pt>
    <dgm:pt modelId="{9CEDD659-84C8-45E3-8E93-A52DC101D209}" type="parTrans" cxnId="{2279BEB3-55E4-455D-8A3B-9AE1025A44AB}">
      <dgm:prSet/>
      <dgm:spPr/>
      <dgm:t>
        <a:bodyPr/>
        <a:lstStyle/>
        <a:p>
          <a:endParaRPr lang="id-ID"/>
        </a:p>
      </dgm:t>
    </dgm:pt>
    <dgm:pt modelId="{D8F4B5A9-0ADC-4336-B58A-D2D7E1EE662A}" type="sibTrans" cxnId="{2279BEB3-55E4-455D-8A3B-9AE1025A44AB}">
      <dgm:prSet/>
      <dgm:spPr/>
      <dgm:t>
        <a:bodyPr/>
        <a:lstStyle/>
        <a:p>
          <a:endParaRPr lang="id-ID"/>
        </a:p>
      </dgm:t>
    </dgm:pt>
    <dgm:pt modelId="{398303E5-282A-4B68-A3DD-0C0DCE923035}">
      <dgm:prSet/>
      <dgm:spPr/>
      <dgm:t>
        <a:bodyPr/>
        <a:lstStyle/>
        <a:p>
          <a:r>
            <a:rPr lang="id-ID" b="1" dirty="0" smtClean="0">
              <a:solidFill>
                <a:srgbClr val="FFFF00"/>
              </a:solidFill>
            </a:rPr>
            <a:t>1996</a:t>
          </a:r>
          <a:endParaRPr lang="id-ID" b="1" dirty="0">
            <a:solidFill>
              <a:srgbClr val="FFFF00"/>
            </a:solidFill>
          </a:endParaRPr>
        </a:p>
      </dgm:t>
    </dgm:pt>
    <dgm:pt modelId="{4218CAF4-21A3-455F-8525-EB8E903A32C9}" type="parTrans" cxnId="{E871D46F-0A43-4618-AD66-03816D6E9B6D}">
      <dgm:prSet/>
      <dgm:spPr/>
      <dgm:t>
        <a:bodyPr/>
        <a:lstStyle/>
        <a:p>
          <a:endParaRPr lang="id-ID"/>
        </a:p>
      </dgm:t>
    </dgm:pt>
    <dgm:pt modelId="{515FFA93-0F38-44AB-BAE3-DD4D05192A4C}" type="sibTrans" cxnId="{E871D46F-0A43-4618-AD66-03816D6E9B6D}">
      <dgm:prSet/>
      <dgm:spPr/>
      <dgm:t>
        <a:bodyPr/>
        <a:lstStyle/>
        <a:p>
          <a:endParaRPr lang="id-ID"/>
        </a:p>
      </dgm:t>
    </dgm:pt>
    <dgm:pt modelId="{D05E1AA6-D2B3-438C-B1B4-10C212477C0D}" type="pres">
      <dgm:prSet presAssocID="{00510AA3-EB01-47DC-81EB-D61BF2197F36}" presName="arrowDiagram" presStyleCnt="0">
        <dgm:presLayoutVars>
          <dgm:chMax val="5"/>
          <dgm:dir/>
          <dgm:resizeHandles val="exact"/>
        </dgm:presLayoutVars>
      </dgm:prSet>
      <dgm:spPr/>
    </dgm:pt>
    <dgm:pt modelId="{FDC60FDF-CA5B-4A9D-AFD7-2344ABC5631F}" type="pres">
      <dgm:prSet presAssocID="{00510AA3-EB01-47DC-81EB-D61BF2197F36}" presName="arrow" presStyleLbl="bgShp" presStyleIdx="0" presStyleCnt="1" custLinFactNeighborY="478"/>
      <dgm:spPr>
        <a:solidFill>
          <a:srgbClr val="00B0F0"/>
        </a:solidFill>
      </dgm:spPr>
    </dgm:pt>
    <dgm:pt modelId="{330A87DE-9399-4EC8-A912-81E1B2B13236}" type="pres">
      <dgm:prSet presAssocID="{00510AA3-EB01-47DC-81EB-D61BF2197F36}" presName="arrowDiagram5" presStyleCnt="0"/>
      <dgm:spPr/>
    </dgm:pt>
    <dgm:pt modelId="{91A2A090-C364-4BC2-A395-6269106C7609}" type="pres">
      <dgm:prSet presAssocID="{003029F4-82CC-45BA-BD7B-7D85BAAB2069}" presName="bullet5a" presStyleLbl="node1" presStyleIdx="0" presStyleCnt="5"/>
      <dgm:spPr/>
    </dgm:pt>
    <dgm:pt modelId="{927BB971-537C-496D-BD14-ED16801E68C3}" type="pres">
      <dgm:prSet presAssocID="{003029F4-82CC-45BA-BD7B-7D85BAAB2069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0105A98-9882-48EC-B102-15581BCF47C8}" type="pres">
      <dgm:prSet presAssocID="{398303E5-282A-4B68-A3DD-0C0DCE923035}" presName="bullet5b" presStyleLbl="node1" presStyleIdx="1" presStyleCnt="5"/>
      <dgm:spPr/>
    </dgm:pt>
    <dgm:pt modelId="{3A3E801E-FEB6-4F9A-A626-7E49448198BD}" type="pres">
      <dgm:prSet presAssocID="{398303E5-282A-4B68-A3DD-0C0DCE923035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9B9D3FA-803A-4910-8B8B-45ECDFABD2CD}" type="pres">
      <dgm:prSet presAssocID="{490FDB4A-613D-429C-9BD1-D2D986200448}" presName="bullet5c" presStyleLbl="node1" presStyleIdx="2" presStyleCnt="5"/>
      <dgm:spPr/>
    </dgm:pt>
    <dgm:pt modelId="{F8C3647F-5878-4819-9AD7-1E8C63065BF5}" type="pres">
      <dgm:prSet presAssocID="{490FDB4A-613D-429C-9BD1-D2D986200448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613F98C-18B8-40D0-B26A-389E79C14C70}" type="pres">
      <dgm:prSet presAssocID="{BA626805-669D-4C53-AB47-3BFE07A1DEB1}" presName="bullet5d" presStyleLbl="node1" presStyleIdx="3" presStyleCnt="5"/>
      <dgm:spPr/>
    </dgm:pt>
    <dgm:pt modelId="{62D42D29-E3FC-438E-BCC7-E644B6268591}" type="pres">
      <dgm:prSet presAssocID="{BA626805-669D-4C53-AB47-3BFE07A1DEB1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D835E6A-88E8-4543-8FF2-7D06C7406710}" type="pres">
      <dgm:prSet presAssocID="{857F1D32-0BDB-4A0E-BDE6-35E1F6AC46B1}" presName="bullet5e" presStyleLbl="node1" presStyleIdx="4" presStyleCnt="5"/>
      <dgm:spPr/>
    </dgm:pt>
    <dgm:pt modelId="{9DB0ECF0-0D2F-4EE2-AA5E-9332B90A9459}" type="pres">
      <dgm:prSet presAssocID="{857F1D32-0BDB-4A0E-BDE6-35E1F6AC46B1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E3AA2F0-2950-4E0D-80CE-A26821C43A19}" srcId="{00510AA3-EB01-47DC-81EB-D61BF2197F36}" destId="{857F1D32-0BDB-4A0E-BDE6-35E1F6AC46B1}" srcOrd="4" destOrd="0" parTransId="{4FB3038B-CF9D-4053-B625-953C7E571E3C}" sibTransId="{33E673D0-3BD3-4357-BF38-A253176AC784}"/>
    <dgm:cxn modelId="{E871D46F-0A43-4618-AD66-03816D6E9B6D}" srcId="{00510AA3-EB01-47DC-81EB-D61BF2197F36}" destId="{398303E5-282A-4B68-A3DD-0C0DCE923035}" srcOrd="1" destOrd="0" parTransId="{4218CAF4-21A3-455F-8525-EB8E903A32C9}" sibTransId="{515FFA93-0F38-44AB-BAE3-DD4D05192A4C}"/>
    <dgm:cxn modelId="{67CA9247-C8B6-4EEC-8058-80609E9BCBA1}" srcId="{00510AA3-EB01-47DC-81EB-D61BF2197F36}" destId="{003029F4-82CC-45BA-BD7B-7D85BAAB2069}" srcOrd="0" destOrd="0" parTransId="{FF4496E3-3942-4863-AD09-F805A04C9BB0}" sibTransId="{47456FA8-2A33-4225-8260-6F77E1447141}"/>
    <dgm:cxn modelId="{C1DA7041-29BB-4C9A-BA00-10D647F04830}" type="presOf" srcId="{857F1D32-0BDB-4A0E-BDE6-35E1F6AC46B1}" destId="{9DB0ECF0-0D2F-4EE2-AA5E-9332B90A9459}" srcOrd="0" destOrd="0" presId="urn:microsoft.com/office/officeart/2005/8/layout/arrow2"/>
    <dgm:cxn modelId="{843964E8-1DD8-42F7-9454-DE599F0286DD}" type="presOf" srcId="{003029F4-82CC-45BA-BD7B-7D85BAAB2069}" destId="{927BB971-537C-496D-BD14-ED16801E68C3}" srcOrd="0" destOrd="0" presId="urn:microsoft.com/office/officeart/2005/8/layout/arrow2"/>
    <dgm:cxn modelId="{3672A0F7-2A2A-4563-9F57-64B7AE9CFB19}" type="presOf" srcId="{00510AA3-EB01-47DC-81EB-D61BF2197F36}" destId="{D05E1AA6-D2B3-438C-B1B4-10C212477C0D}" srcOrd="0" destOrd="0" presId="urn:microsoft.com/office/officeart/2005/8/layout/arrow2"/>
    <dgm:cxn modelId="{9632E742-6825-4297-A396-46AA8DC7C78C}" type="presOf" srcId="{BA626805-669D-4C53-AB47-3BFE07A1DEB1}" destId="{62D42D29-E3FC-438E-BCC7-E644B6268591}" srcOrd="0" destOrd="0" presId="urn:microsoft.com/office/officeart/2005/8/layout/arrow2"/>
    <dgm:cxn modelId="{3C44ACA6-E8BF-457B-946B-9C8C1643F17D}" type="presOf" srcId="{490FDB4A-613D-429C-9BD1-D2D986200448}" destId="{F8C3647F-5878-4819-9AD7-1E8C63065BF5}" srcOrd="0" destOrd="0" presId="urn:microsoft.com/office/officeart/2005/8/layout/arrow2"/>
    <dgm:cxn modelId="{CDAA8E5E-1740-4969-8A30-BDA049A84E35}" type="presOf" srcId="{398303E5-282A-4B68-A3DD-0C0DCE923035}" destId="{3A3E801E-FEB6-4F9A-A626-7E49448198BD}" srcOrd="0" destOrd="0" presId="urn:microsoft.com/office/officeart/2005/8/layout/arrow2"/>
    <dgm:cxn modelId="{2279BEB3-55E4-455D-8A3B-9AE1025A44AB}" srcId="{00510AA3-EB01-47DC-81EB-D61BF2197F36}" destId="{490FDB4A-613D-429C-9BD1-D2D986200448}" srcOrd="2" destOrd="0" parTransId="{9CEDD659-84C8-45E3-8E93-A52DC101D209}" sibTransId="{D8F4B5A9-0ADC-4336-B58A-D2D7E1EE662A}"/>
    <dgm:cxn modelId="{9F502B08-0EE9-4882-9004-96DCC02C413F}" srcId="{00510AA3-EB01-47DC-81EB-D61BF2197F36}" destId="{BA626805-669D-4C53-AB47-3BFE07A1DEB1}" srcOrd="3" destOrd="0" parTransId="{84F8EDA2-D757-46DC-968B-48F6A3119184}" sibTransId="{C0E68C5C-93D5-4043-8F94-6F9F9A8376B2}"/>
    <dgm:cxn modelId="{85CF9460-C7A2-4EEE-8A63-326CAADDBB1C}" type="presParOf" srcId="{D05E1AA6-D2B3-438C-B1B4-10C212477C0D}" destId="{FDC60FDF-CA5B-4A9D-AFD7-2344ABC5631F}" srcOrd="0" destOrd="0" presId="urn:microsoft.com/office/officeart/2005/8/layout/arrow2"/>
    <dgm:cxn modelId="{53D6B378-31AC-4C44-9BC6-0EADE575992B}" type="presParOf" srcId="{D05E1AA6-D2B3-438C-B1B4-10C212477C0D}" destId="{330A87DE-9399-4EC8-A912-81E1B2B13236}" srcOrd="1" destOrd="0" presId="urn:microsoft.com/office/officeart/2005/8/layout/arrow2"/>
    <dgm:cxn modelId="{DB580F55-22CB-477C-AACC-E979EA0E8223}" type="presParOf" srcId="{330A87DE-9399-4EC8-A912-81E1B2B13236}" destId="{91A2A090-C364-4BC2-A395-6269106C7609}" srcOrd="0" destOrd="0" presId="urn:microsoft.com/office/officeart/2005/8/layout/arrow2"/>
    <dgm:cxn modelId="{CF9CBF0A-CC82-4195-98D1-17C6C0E79BDF}" type="presParOf" srcId="{330A87DE-9399-4EC8-A912-81E1B2B13236}" destId="{927BB971-537C-496D-BD14-ED16801E68C3}" srcOrd="1" destOrd="0" presId="urn:microsoft.com/office/officeart/2005/8/layout/arrow2"/>
    <dgm:cxn modelId="{EB1922F3-7965-4F77-A4CD-EA13DCC43785}" type="presParOf" srcId="{330A87DE-9399-4EC8-A912-81E1B2B13236}" destId="{F0105A98-9882-48EC-B102-15581BCF47C8}" srcOrd="2" destOrd="0" presId="urn:microsoft.com/office/officeart/2005/8/layout/arrow2"/>
    <dgm:cxn modelId="{A49D13E2-02CA-4352-AD92-2ED81A6247BA}" type="presParOf" srcId="{330A87DE-9399-4EC8-A912-81E1B2B13236}" destId="{3A3E801E-FEB6-4F9A-A626-7E49448198BD}" srcOrd="3" destOrd="0" presId="urn:microsoft.com/office/officeart/2005/8/layout/arrow2"/>
    <dgm:cxn modelId="{30371513-FF65-4B49-8226-CB6B3EA57954}" type="presParOf" srcId="{330A87DE-9399-4EC8-A912-81E1B2B13236}" destId="{A9B9D3FA-803A-4910-8B8B-45ECDFABD2CD}" srcOrd="4" destOrd="0" presId="urn:microsoft.com/office/officeart/2005/8/layout/arrow2"/>
    <dgm:cxn modelId="{AD59E0E6-98E3-4876-87A8-45B459F71F2B}" type="presParOf" srcId="{330A87DE-9399-4EC8-A912-81E1B2B13236}" destId="{F8C3647F-5878-4819-9AD7-1E8C63065BF5}" srcOrd="5" destOrd="0" presId="urn:microsoft.com/office/officeart/2005/8/layout/arrow2"/>
    <dgm:cxn modelId="{7FE2C8A2-E4CC-4FD5-830D-FF109DF669EC}" type="presParOf" srcId="{330A87DE-9399-4EC8-A912-81E1B2B13236}" destId="{E613F98C-18B8-40D0-B26A-389E79C14C70}" srcOrd="6" destOrd="0" presId="urn:microsoft.com/office/officeart/2005/8/layout/arrow2"/>
    <dgm:cxn modelId="{E4DACEE4-5B3F-4E53-8418-752D4EE3C275}" type="presParOf" srcId="{330A87DE-9399-4EC8-A912-81E1B2B13236}" destId="{62D42D29-E3FC-438E-BCC7-E644B6268591}" srcOrd="7" destOrd="0" presId="urn:microsoft.com/office/officeart/2005/8/layout/arrow2"/>
    <dgm:cxn modelId="{D66FE1C5-2F8B-43DD-AF31-083CF5ED84BB}" type="presParOf" srcId="{330A87DE-9399-4EC8-A912-81E1B2B13236}" destId="{5D835E6A-88E8-4543-8FF2-7D06C7406710}" srcOrd="8" destOrd="0" presId="urn:microsoft.com/office/officeart/2005/8/layout/arrow2"/>
    <dgm:cxn modelId="{6DF23451-3BAC-4617-9F58-984CB9489846}" type="presParOf" srcId="{330A87DE-9399-4EC8-A912-81E1B2B13236}" destId="{9DB0ECF0-0D2F-4EE2-AA5E-9332B90A945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60FDF-CA5B-4A9D-AFD7-2344ABC5631F}">
      <dsp:nvSpPr>
        <dsp:cNvPr id="0" name=""/>
        <dsp:cNvSpPr/>
      </dsp:nvSpPr>
      <dsp:spPr>
        <a:xfrm>
          <a:off x="172719" y="0"/>
          <a:ext cx="8493760" cy="5308600"/>
        </a:xfrm>
        <a:prstGeom prst="swooshArrow">
          <a:avLst>
            <a:gd name="adj1" fmla="val 25000"/>
            <a:gd name="adj2" fmla="val 25000"/>
          </a:avLst>
        </a:prstGeom>
        <a:solidFill>
          <a:srgbClr val="00B0F0"/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A2A090-C364-4BC2-A395-6269106C7609}">
      <dsp:nvSpPr>
        <dsp:cNvPr id="0" name=""/>
        <dsp:cNvSpPr/>
      </dsp:nvSpPr>
      <dsp:spPr>
        <a:xfrm>
          <a:off x="1009355" y="3947474"/>
          <a:ext cx="195356" cy="1953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27BB971-537C-496D-BD14-ED16801E68C3}">
      <dsp:nvSpPr>
        <dsp:cNvPr id="0" name=""/>
        <dsp:cNvSpPr/>
      </dsp:nvSpPr>
      <dsp:spPr>
        <a:xfrm>
          <a:off x="1107033" y="4045153"/>
          <a:ext cx="1112682" cy="126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15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b="1" kern="1200" dirty="0" smtClean="0">
              <a:solidFill>
                <a:srgbClr val="66FF66"/>
              </a:solidFill>
            </a:rPr>
            <a:t>1970</a:t>
          </a:r>
          <a:endParaRPr lang="id-ID" sz="3500" b="1" kern="1200" dirty="0">
            <a:solidFill>
              <a:srgbClr val="66FF66"/>
            </a:solidFill>
          </a:endParaRPr>
        </a:p>
      </dsp:txBody>
      <dsp:txXfrm>
        <a:off x="1107033" y="4045153"/>
        <a:ext cx="1112682" cy="1263446"/>
      </dsp:txXfrm>
    </dsp:sp>
    <dsp:sp modelId="{F0105A98-9882-48EC-B102-15581BCF47C8}">
      <dsp:nvSpPr>
        <dsp:cNvPr id="0" name=""/>
        <dsp:cNvSpPr/>
      </dsp:nvSpPr>
      <dsp:spPr>
        <a:xfrm>
          <a:off x="2066828" y="2931408"/>
          <a:ext cx="305775" cy="3057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3E801E-FEB6-4F9A-A626-7E49448198BD}">
      <dsp:nvSpPr>
        <dsp:cNvPr id="0" name=""/>
        <dsp:cNvSpPr/>
      </dsp:nvSpPr>
      <dsp:spPr>
        <a:xfrm>
          <a:off x="2219716" y="3084296"/>
          <a:ext cx="1409964" cy="2224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024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b="1" kern="1200" dirty="0" smtClean="0">
              <a:solidFill>
                <a:srgbClr val="FFFF00"/>
              </a:solidFill>
            </a:rPr>
            <a:t>1996</a:t>
          </a:r>
          <a:endParaRPr lang="id-ID" sz="3500" b="1" kern="1200" dirty="0">
            <a:solidFill>
              <a:srgbClr val="FFFF00"/>
            </a:solidFill>
          </a:endParaRPr>
        </a:p>
      </dsp:txBody>
      <dsp:txXfrm>
        <a:off x="2219716" y="3084296"/>
        <a:ext cx="1409964" cy="2224303"/>
      </dsp:txXfrm>
    </dsp:sp>
    <dsp:sp modelId="{A9B9D3FA-803A-4910-8B8B-45ECDFABD2CD}">
      <dsp:nvSpPr>
        <dsp:cNvPr id="0" name=""/>
        <dsp:cNvSpPr/>
      </dsp:nvSpPr>
      <dsp:spPr>
        <a:xfrm>
          <a:off x="3425830" y="2121316"/>
          <a:ext cx="407700" cy="407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C3647F-5878-4819-9AD7-1E8C63065BF5}">
      <dsp:nvSpPr>
        <dsp:cNvPr id="0" name=""/>
        <dsp:cNvSpPr/>
      </dsp:nvSpPr>
      <dsp:spPr>
        <a:xfrm>
          <a:off x="3629680" y="2325166"/>
          <a:ext cx="1639295" cy="2983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32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b="1" kern="1200" dirty="0" smtClean="0">
              <a:solidFill>
                <a:srgbClr val="FFC000"/>
              </a:solidFill>
            </a:rPr>
            <a:t>2001</a:t>
          </a:r>
          <a:endParaRPr lang="id-ID" sz="3500" b="1" kern="1200" dirty="0">
            <a:solidFill>
              <a:srgbClr val="FFC000"/>
            </a:solidFill>
          </a:endParaRPr>
        </a:p>
      </dsp:txBody>
      <dsp:txXfrm>
        <a:off x="3629680" y="2325166"/>
        <a:ext cx="1639295" cy="2983433"/>
      </dsp:txXfrm>
    </dsp:sp>
    <dsp:sp modelId="{E613F98C-18B8-40D0-B26A-389E79C14C70}">
      <dsp:nvSpPr>
        <dsp:cNvPr id="0" name=""/>
        <dsp:cNvSpPr/>
      </dsp:nvSpPr>
      <dsp:spPr>
        <a:xfrm>
          <a:off x="5005669" y="1488531"/>
          <a:ext cx="526613" cy="5266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D42D29-E3FC-438E-BCC7-E644B6268591}">
      <dsp:nvSpPr>
        <dsp:cNvPr id="0" name=""/>
        <dsp:cNvSpPr/>
      </dsp:nvSpPr>
      <dsp:spPr>
        <a:xfrm>
          <a:off x="5268976" y="1751838"/>
          <a:ext cx="1698752" cy="3556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041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b="1" kern="1200" dirty="0" smtClean="0">
              <a:solidFill>
                <a:schemeClr val="tx1"/>
              </a:solidFill>
            </a:rPr>
            <a:t>2003</a:t>
          </a:r>
          <a:endParaRPr lang="id-ID" sz="3500" b="1" kern="1200" dirty="0">
            <a:solidFill>
              <a:schemeClr val="tx1"/>
            </a:solidFill>
          </a:endParaRPr>
        </a:p>
      </dsp:txBody>
      <dsp:txXfrm>
        <a:off x="5268976" y="1751838"/>
        <a:ext cx="1698752" cy="3556762"/>
      </dsp:txXfrm>
    </dsp:sp>
    <dsp:sp modelId="{5D835E6A-88E8-4543-8FF2-7D06C7406710}">
      <dsp:nvSpPr>
        <dsp:cNvPr id="0" name=""/>
        <dsp:cNvSpPr/>
      </dsp:nvSpPr>
      <dsp:spPr>
        <a:xfrm>
          <a:off x="6632224" y="1065966"/>
          <a:ext cx="671007" cy="6710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B0ECF0-0D2F-4EE2-AA5E-9332B90A9459}">
      <dsp:nvSpPr>
        <dsp:cNvPr id="0" name=""/>
        <dsp:cNvSpPr/>
      </dsp:nvSpPr>
      <dsp:spPr>
        <a:xfrm>
          <a:off x="6967728" y="1401470"/>
          <a:ext cx="1698752" cy="3907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553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b="1" kern="1200" dirty="0" smtClean="0"/>
            <a:t>2012</a:t>
          </a:r>
          <a:endParaRPr lang="id-ID" sz="3500" b="1" kern="1200" dirty="0"/>
        </a:p>
      </dsp:txBody>
      <dsp:txXfrm>
        <a:off x="6967728" y="1401470"/>
        <a:ext cx="1698752" cy="3907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4FC56-1781-40A9-AF90-F1A9E15E327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3996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361C3-52CF-4060-9D3D-AC4ACCFEE6D8}" type="datetimeFigureOut">
              <a:rPr lang="en-US" smtClean="0"/>
              <a:pPr/>
              <a:t>4/26/2007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7863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1" y="4286846"/>
            <a:ext cx="5669280" cy="406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50FC8-096D-444B-91EB-ED82E9572A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727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4762497-1B05-4F65-B344-864289F57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9E7F-CAC6-4AD8-A898-56FA9E2D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FFCC-AF8D-46D6-A87C-5B1F41AE2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2497-1B05-4F65-B344-864289F57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153316-36F4-4035-8BED-84950074D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7BE23E-7EAE-4EB2-A49B-33CE899FA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44A55-1BC5-4AD2-B562-408035491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FA202A-619F-48B3-BB72-29A8B8BAB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17CED-80F7-42EE-AE40-642392527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B669A-55B5-4CBD-881F-DA263BB53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25D32-6658-475D-955D-2DDD5A325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3316-36F4-4035-8BED-84950074D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453C0B-8A28-4A6A-9A64-DC122D6C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D9E7F-CAC6-4AD8-A898-56FA9E2D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8CFFCC-AF8D-46D6-A87C-5B1F41AE2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762497-1B05-4F65-B344-864289F57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2153316-36F4-4035-8BED-84950074D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E23E-7EAE-4EB2-A49B-33CE899FA6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4A55-1BC5-4AD2-B562-4080354914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02A-619F-48B3-BB72-29A8B8BAB9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7CED-80F7-42EE-AE40-6423925271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669A-55B5-4CBD-881F-DA263BB53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D7BE23E-7EAE-4EB2-A49B-33CE899FA64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2B25D32-6658-475D-955D-2DDD5A325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453C0B-8A28-4A6A-9A64-DC122D6C1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9E7F-CAC6-4AD8-A898-56FA9E2D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FFCC-AF8D-46D6-A87C-5B1F41AE2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62497-1B05-4F65-B344-864289F57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3316-36F4-4035-8BED-84950074D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BE23E-7EAE-4EB2-A49B-33CE899FA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4A55-1BC5-4AD2-B562-408035491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02A-619F-48B3-BB72-29A8B8BAB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7CED-80F7-42EE-AE40-642392527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F44A55-1BC5-4AD2-B562-408035491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669A-55B5-4CBD-881F-DA263BB53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5D32-6658-475D-955D-2DDD5A325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3C0B-8A28-4A6A-9A64-DC122D6C1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9E7F-CAC6-4AD8-A898-56FA9E2D5F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FFCC-AF8D-46D6-A87C-5B1F41AE2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AFA202A-619F-48B3-BB72-29A8B8BAB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7CED-80F7-42EE-AE40-642392527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D1B669A-55B5-4CBD-881F-DA263BB53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2B25D32-6658-475D-955D-2DDD5A325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E453C0B-8A28-4A6A-9A64-DC122D6C15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E0AE48-3E68-4C3D-BF24-8EB19BFA0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E0AE48-3E68-4C3D-BF24-8EB19BFA0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BE0AE48-3E68-4C3D-BF24-8EB19BFA09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masmutarno2014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0AE48-3E68-4C3D-BF24-8EB19BFA0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rribandarlampung.co.id/wp-content/gallery/gambar/bendera-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979268"/>
            <a:ext cx="3301226" cy="205740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3429000"/>
            <a:ext cx="9144000" cy="259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S</a:t>
            </a:r>
            <a:r>
              <a:rPr lang="id-ID" dirty="0" smtClean="0">
                <a:solidFill>
                  <a:schemeClr val="tx1"/>
                </a:solidFill>
                <a:latin typeface="Century Gothic" pitchFamily="34" charset="0"/>
              </a:rPr>
              <a:t>istem Manajemen K</a:t>
            </a: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3 </a:t>
            </a:r>
            <a:r>
              <a:rPr lang="id-ID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id-ID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(SMK3)</a:t>
            </a:r>
            <a:b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Century Gothic" pitchFamily="34" charset="0"/>
              </a:rPr>
              <a:t>Cut Alia </a:t>
            </a:r>
            <a:r>
              <a:rPr lang="en-US" sz="2000" dirty="0" err="1" smtClean="0">
                <a:solidFill>
                  <a:schemeClr val="tx1"/>
                </a:solidFill>
                <a:latin typeface="Century Gothic" pitchFamily="34" charset="0"/>
              </a:rPr>
              <a:t>Keumala</a:t>
            </a:r>
            <a:r>
              <a:rPr lang="en-US" sz="2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entury Gothic" pitchFamily="34" charset="0"/>
              </a:rPr>
              <a:t>Muda</a:t>
            </a:r>
            <a:endParaRPr lang="en-US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CHECK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masmutarno2014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WordArt 4"/>
          <p:cNvSpPr>
            <a:spLocks noChangeArrowheads="1" noChangeShapeType="1" noTextEdit="1"/>
          </p:cNvSpPr>
          <p:nvPr/>
        </p:nvSpPr>
        <p:spPr bwMode="auto">
          <a:xfrm>
            <a:off x="609600" y="2743200"/>
            <a:ext cx="8077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i-FI" sz="3600" kern="10">
                <a:ln w="9525">
                  <a:solidFill>
                    <a:srgbClr val="A50021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SEKIAN </a:t>
            </a:r>
          </a:p>
          <a:p>
            <a:pPr algn="ctr"/>
            <a:r>
              <a:rPr lang="fi-FI" sz="3600" kern="10">
                <a:ln w="9525">
                  <a:solidFill>
                    <a:srgbClr val="A50021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TERIMA KASIH </a:t>
            </a:r>
          </a:p>
          <a:p>
            <a:pPr algn="ctr"/>
            <a:r>
              <a:rPr lang="fi-FI" sz="3600" kern="10">
                <a:ln w="9525">
                  <a:solidFill>
                    <a:srgbClr val="A50021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ATAS PERHATIANNYA</a:t>
            </a:r>
            <a:endParaRPr lang="en-US" sz="3600" kern="10">
              <a:ln w="9525">
                <a:solidFill>
                  <a:srgbClr val="A50021"/>
                </a:solidFill>
                <a:miter lim="800000"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457200" y="304800"/>
            <a:ext cx="8382000" cy="5924550"/>
            <a:chOff x="457200" y="304800"/>
            <a:chExt cx="8382000" cy="5924550"/>
          </a:xfrm>
        </p:grpSpPr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3429000" y="1133475"/>
              <a:ext cx="3200400" cy="46672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99"/>
                  </a:solidFill>
                  <a:latin typeface="Tahoma" pitchFamily="34" charset="0"/>
                  <a:cs typeface="+mn-cs"/>
                </a:rPr>
                <a:t>Pasal 27 (2) UUD1945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3733800" y="2063750"/>
              <a:ext cx="2667000" cy="830263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99"/>
                  </a:solidFill>
                  <a:latin typeface="Tahoma" pitchFamily="34" charset="0"/>
                  <a:cs typeface="+mn-cs"/>
                </a:rPr>
                <a:t>Undang-undang 13 Thn 2003</a:t>
              </a: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1524000" y="3282950"/>
              <a:ext cx="1752600" cy="46672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99"/>
                  </a:solidFill>
                  <a:latin typeface="Tahoma" pitchFamily="34" charset="0"/>
                  <a:cs typeface="+mn-cs"/>
                </a:rPr>
                <a:t>Pasal 86 </a:t>
              </a:r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6781800" y="3282950"/>
              <a:ext cx="1752600" cy="46672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99"/>
                  </a:solidFill>
                  <a:latin typeface="Tahoma" pitchFamily="34" charset="0"/>
                  <a:cs typeface="+mn-cs"/>
                </a:rPr>
                <a:t>Pasal 87 </a:t>
              </a: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4419600" cy="52387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Char char="•"/>
              </a:pPr>
              <a:r>
                <a:rPr lang="en-US" sz="2800">
                  <a:solidFill>
                    <a:srgbClr val="FFFF99"/>
                  </a:solidFill>
                  <a:latin typeface="Tahoma" pitchFamily="34" charset="0"/>
                </a:rPr>
                <a:t> UU No.1/1970</a:t>
              </a: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6096000" y="4343400"/>
              <a:ext cx="2667000" cy="1200150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FFFF99"/>
                  </a:solidFill>
                  <a:latin typeface="Tahoma" pitchFamily="34" charset="0"/>
                </a:rPr>
                <a:t>PP 50 </a:t>
              </a:r>
              <a:r>
                <a:rPr lang="en-US" dirty="0" err="1">
                  <a:solidFill>
                    <a:srgbClr val="FFFF99"/>
                  </a:solidFill>
                  <a:latin typeface="Tahoma" pitchFamily="34" charset="0"/>
                </a:rPr>
                <a:t>Tahun</a:t>
              </a:r>
              <a:r>
                <a:rPr lang="en-US" dirty="0">
                  <a:solidFill>
                    <a:srgbClr val="FFFF99"/>
                  </a:solidFill>
                  <a:latin typeface="Tahoma" pitchFamily="34" charset="0"/>
                </a:rPr>
                <a:t> 2012 </a:t>
              </a:r>
              <a:r>
                <a:rPr lang="en-US" dirty="0" err="1">
                  <a:solidFill>
                    <a:srgbClr val="FFFF99"/>
                  </a:solidFill>
                  <a:latin typeface="Tahoma" pitchFamily="34" charset="0"/>
                </a:rPr>
                <a:t>ttg</a:t>
              </a:r>
              <a:r>
                <a:rPr lang="en-US" dirty="0">
                  <a:solidFill>
                    <a:srgbClr val="FFFF99"/>
                  </a:solidFill>
                  <a:latin typeface="Tahoma" pitchFamily="34" charset="0"/>
                </a:rPr>
                <a:t> </a:t>
              </a:r>
              <a:r>
                <a:rPr lang="en-US" dirty="0" err="1">
                  <a:solidFill>
                    <a:srgbClr val="FFFF99"/>
                  </a:solidFill>
                  <a:latin typeface="Tahoma" pitchFamily="34" charset="0"/>
                </a:rPr>
                <a:t>Penerapan</a:t>
              </a:r>
              <a:r>
                <a:rPr lang="en-US" dirty="0">
                  <a:solidFill>
                    <a:srgbClr val="FFFF99"/>
                  </a:solidFill>
                  <a:latin typeface="Tahoma" pitchFamily="34" charset="0"/>
                </a:rPr>
                <a:t> SMK3 </a:t>
              </a: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V="1">
              <a:off x="2286000" y="2368550"/>
              <a:ext cx="0" cy="91440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arrow" w="med" len="med"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2286000" y="2368550"/>
              <a:ext cx="1447800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6400800" y="2368550"/>
              <a:ext cx="1295400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V="1">
              <a:off x="7696200" y="2368550"/>
              <a:ext cx="0" cy="91440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arrow" w="med" len="med"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 flipH="1">
              <a:off x="5029200" y="1600200"/>
              <a:ext cx="0" cy="45720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7696200" y="3816350"/>
              <a:ext cx="0" cy="60960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2286000" y="3740150"/>
              <a:ext cx="0" cy="37465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3200400" y="5705475"/>
              <a:ext cx="3810000" cy="523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FFFF99"/>
                  </a:solidFill>
                  <a:latin typeface="Tahoma" pitchFamily="34" charset="0"/>
                  <a:cs typeface="+mn-cs"/>
                </a:rPr>
                <a:t>Sanksi</a:t>
              </a: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2286000" y="4724400"/>
              <a:ext cx="0" cy="121920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2286000" y="5943600"/>
              <a:ext cx="914400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7696200" y="5562600"/>
              <a:ext cx="0" cy="38100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>
              <a:off x="7010400" y="5943600"/>
              <a:ext cx="685800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arrow" w="med" len="med"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 flipV="1">
              <a:off x="4953000" y="3505200"/>
              <a:ext cx="1752600" cy="1143000"/>
            </a:xfrm>
            <a:prstGeom prst="line">
              <a:avLst/>
            </a:prstGeom>
            <a:noFill/>
            <a:ln w="5715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685800" y="304800"/>
              <a:ext cx="8153400" cy="58477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200" b="1" dirty="0">
                  <a:solidFill>
                    <a:schemeClr val="bg1">
                      <a:lumMod val="75000"/>
                    </a:schemeClr>
                  </a:solidFill>
                  <a:latin typeface="Tahoma" pitchFamily="34" charset="0"/>
                  <a:cs typeface="+mn-cs"/>
                </a:rPr>
                <a:t>DASAR HUKUM PENERAPAN SMK3</a:t>
              </a:r>
            </a:p>
          </p:txBody>
        </p:sp>
      </p:grpSp>
      <p:sp>
        <p:nvSpPr>
          <p:cNvPr id="47" name="Oval 46"/>
          <p:cNvSpPr/>
          <p:nvPr/>
        </p:nvSpPr>
        <p:spPr>
          <a:xfrm>
            <a:off x="5715000" y="3823855"/>
            <a:ext cx="3352800" cy="213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2" descr="https://encrypted-tbn1.gstatic.com/images?q=tbn:ANd9GcTbCAcY3V14ZbxdeHLzDtpw9_jbu5PQZikULkNy5NH0sFvhYi0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199" y="0"/>
            <a:ext cx="1524001" cy="1094072"/>
          </a:xfrm>
          <a:prstGeom prst="rect">
            <a:avLst/>
          </a:prstGeom>
          <a:noFill/>
        </p:spPr>
      </p:pic>
      <p:sp>
        <p:nvSpPr>
          <p:cNvPr id="159750" name="AutoShape 6" descr="data:image/jpeg;base64,/9j/4AAQSkZJRgABAQAAAQABAAD/2wCEAAkGBxITEhUUExQVFhUXGB0aGRgYGR0cHBweIB8cHBsXGh8cHCggGBwlHBwfITEiJSkrLi4uHx8zODMsNygtLisBCgoKDg0OGxAQGywkICQsLCw0LCwsLCw0LywsLCwsLCwsLCwsLCwsLCwsLCwsLCwsLCwsLCwsLCwsLCwsLCwsLP/AABEIAMYA/wMBEQACEQEDEQH/xAAcAAACAgMBAQAAAAAAAAAAAAAABgUHAgMECAH/xABUEAACAQIEAgQFDwoEBAUEAwABAgMAEQQFEiEGMQdBUWETInGBkRUlMjRCUlRlcnOho7GysxQjNWJ0gpKUwdMIJDOiU2PC0UOT4fDxg4Sk0hYXNv/EABsBAQACAwEBAAAAAAAAAAAAAAADBAECBQYH/8QAOBEAAgIBAQQIBQMEAgIDAAAAAAECAxEEBRIhMRMiQVFhcYGxMpGhwdEj4fAUJDM0QnJSghVi8f/aAAwDAQACEQMRAD8AvGgCgCgCgCgCgCgCgCgCgCgCgCgCgCgCgCgCgCgCgCgCgCgCgCgCgCgCgCgCgCgCgCgFvOeIJvyj8kwcSyzhA8jSMViiViQuogEszWNlHUL7UBq9evi76+gD16+Lvr6APXr4u+voA9evi76+gD16+Lvr6AL518XfX1hvAD16+Lvr6yD4Wzr4t+vrWLTbRkA+dHl6mnzz1iTSaQPt86+Lvr62bwsmAHq18XfX0XIBfOvi76+mQHr18XfX1kB69fF319AHr18XfX0AevXxd9fQB69fF319AHr18XfX0AevXxd9fQB69fF319AHr18XfX0AevXxd9fQGEU+cNfScsaxsbGY2PYbddAZ+vXxd9fQB69fF319Aa3xObhgpbLAx5AtNf0UBs9evi76+gAnO+zLj3XnF+69tqA7eGs+OIMsUsZhxMBAliJ1AahdXRvdowBsduRB5UBOUAUArcK+3c0+fi/BSgGmgCgKl6beGZNIx0DONICzqrMLrsFlAB9zyPdY+5oZQh9G/GD4LGK0ru0Eto5QzEhQT4sm97aTz7i3dQFr9L3F35JhPBxNafEAqpB3VPdSeg2Heb9VYxxBSvCeV4nHYmPDxyyjVu7a28RB7JufPqHaSKyC2ekPjQZXDHgcHtMIx4zeN4NNwGOq+uRiDz7yb9cVUm08mWimpJcZjZbEz4mU728Zz5bDZR5ABUnBAGTF4KQXE+GkG49nGT3jlqHpFZBb/RZ0jSYpvyTFkGa145NgZLXLKwAA1AC9xzAO228GozucAuZr/wAQEzLFhNLMvjv7FiPcjsNTLgjAsdCGIdszszuw8A+zMxHNOomshl48QH/K4i3PwMn3TWu9xwYPJTY6bRfwst9Pv27PLWxk9d5WfzMXza/dFDB1UAUAUAUAUBx5lmcMABlcKCbDmb+YdW/PkKyk3yMNpczj9VIcTE8cMhV3RlXUrIb2IuAwBNudxWZQkuaMRnF8nkqPCSzYZyELwSL4rBdrW6iCCrDsuCLbjnXD37KZNZOxuV2xTJGTivHsLHEvbuSMH0hLjzWqR6yxmi0lYwdGDyNLOS7soVb6mLeMSbHxid7A+kd1WdHKck3JlfVxjFpRQqZ0l8TiNYBPh5dzvsHYL6FAAqpqG+lfEs0pdGjqwfEOMiGmPESBextL+gupI8l6zHVWx7cmr09b7DauaZhimESzSyMfcrZAO9jGq6V7yakjbfa8RZrKuqtZY25Nh2jzVkZizDL4VZj7orJINR+mumigxyoYCgFbhX27mnz8f4MdANNAFAYTRKylWAKsCCDuCDsQe6gPMfSJwm2X4oxgEwSXaFjv4vWhPvlO3k0nroZIDG42WYoZGZyiLGl9yFXZUHbz8u9Aehui3hL1Pw95APyiazSH3o9zGD2AHfvJqtLUbtm6+RnGUUl0hYtpczxjMeUzIO4J4gH+2/nqwjBbPQfgETL/AAwA1zSPqbrsjFFXyCxNu81ztXa42LwN4rKJDpiy+ObLpnYDVDaRD1gggG3lUkVtG7OpwuT/AAMcCh+GcUYsZhpF5rPH6CwB+gkVfaysM1LW/wAQbXjwnzj/AHRUNdu/NpckMYQrdB59c/8A6En2pW9s3COUMF7Z+P8AKYj5mT7ppVHdXHmYZ5Eb/TPyf6VID2FlX+hF82v3RQwdVAFAFAFAacbiRHG8jAkKpYgC5232oBQOdS4ogDBxyLz8ez2Pl9gPT5jUu4o85fLiQ9I5co/PgSceRwtEWngjw7Lc6on06QNw+pdOkjn3WrRzfLJuoR54RozWDA4mzyxSnbaURyKbdVyoBK+UWqOdUZ/EsksbJR5MTeLeGPAj8pwx14YLuVcsyc9TkG4YbDyXO3XVS7TcOol/PEtVajj12QeT5zNFE+glrvE4Psd421XHarLdWH21FVcq+qb2V9J1iRyfLZsbM4UorsGlbVfmzAkXHLdj1dVaQq6ecnk2lZ0UYrAwQ9HxGhsTiI9Ia7ALbkbhQzMBa2xuvbVmGjjFp5K8tS2msD3lmFgjS0CRqn/LAAP8PM1bSS4Irt55kDB+mpf2KP8AFkrJgaaAKAVuFfbuafPx/gx0A00AUB8NavK5Arfp4VTlyGwuMQlj1i4cG3ZtWI2KXAzgqPo6UHNMGCAR4Xke5WI+kA0tk4wbRlHp52uO+ubdbG2OV8S9jZLDPNHSblrQZliAeUjeFXvD7n/dqHmq9ppqdSfoYlzHnoc4rw6Yc4SaRY3R2ZC5ADKx1EAna4a+3eKpa+qbkpxWUbQaO3pa4uw4wjYaKRJJZSAQhDBUBuSxGwvawHPfuqPRUzc9+Swl3mZNciq+CcuOIx+GjAJ/Oq57lQ6yT2Cy284rp3z3K5S8CNcy0OnjDs2Fw8g5JMQ3dqU2PpFvPXP2fNbzXgbzQg9F2eRYPMI5JzpjZWjLdS6rEMe66gd179VdOST5mhc/GfGeDiwcxE8bs8bKiI4ZmLAgbLew33PVVZWWWSwlhGcJHmtIGe0ai7NZVHaTsB6TVs1PYODi0RovPSoHoFq1Uk+Rg3VsAoAoAoD4xsDtfuoBRwr5jiXJ1HDR2G2gXHaBrGp26r2VRz35CTqpd7I+vJ9yN3HWGd8EcMHYtKpQtsGayM2+kADUVANrbE1DJ4RLFZZRWSZ3m806GGTESyRe5J8UAbFZAbL1W3351s5JGiTY8ZnPmeIjkEuCSNbF30TKRJpU6QU31OHsQbjlY32rSUoyWCWMZR4kFks2H1F3iMqKlwunxSbAa2vy2F72PV2VRrWHx/Jcm8rh+Bz4EzFY2meKPVrtpV30sqj3K3U+EXUT42xtbnVmtRhyXMrzcp8+wnZstixTs7PJFLbVaTS6BRsSliNKja4DKes3vVqu3HIrW0555XkyT4UyxIfCMkscgcjaP2IIvufGbxiCB5AKzZNSfBYNa4OCw3k5oP01L+xR/iyVoSDTQBQCtwr7dzT5+P8ABjoBpoArDB8vWvSRM4E7pV4fnx2CEWHVWkEqNZmCiwDX3PlrKUc7yBXfBvRxmOGx+GnljjEcb6mIkBNtLDl186gv1EIJp8zZLJdLmuJZJZ6pKkLHG3CEOYxBXOiVLmOQC5F+ake6Q9Y8lKNZKiWea7hKOSoMw6LcyjJCxxyjqMbjfzPpIrqx2np3zePP9ske4zXgujHM3NvApGO2SRQP9mo/RSe1NNH/AJZ8k/vgbjLZ4D4Iiy9S2rwk7gB5LWAHvEHUt/OduwAcfU693vC4Jdn5JYwwMOb5ZFiYXgmXVG4sR19xB6iDuD2itKrnCSlEy1kpbOeiTHRufAFJ4/cnUFe3UGVrC/eD6K7tWvrmutwZC4NEVF0a5qTb8lI7y8dvoepv6mr/AMvcxhljdHXRW2GlXE4xkaRN440N1U9TsSBqYdQGw577Wk4y8jUtWtkkuCMBWQFAFAFAFAFAQfE4P5g9XhCCey6OB9Nh5xWk+RvDmQ8GFjQuyIqlzqcgAFja127TaoSY3VgEYcu0KwVQUDF1T2KktY+OetVa569rbHSKyYNuX63GqRlezHTZbDYkBlNzsV/+aA78mwsAnnkkVAPBqxZthY6lfUTsVKovPbY1LXyI7Dmy/J2TEpJB40eoWlRwUaLxvEexuxW5Uc/cm9+VuU4yh1viRTjXKNnV+FnbB+mpf2KP8WSoCwNNAFAI2EzI4aTOZwhk8FIjlAbEhYIybHyUBA4DpsikljjOEkUO6pqMikLqYLqItuBe9DOCwOK89TA4WTEupYIBZQbFiSAFB6tzQwV5B03wsyq2EkVSwBbwinSCbFrW3tzrWUFLmZ5Fh8SZouEw0uJILLGhbSDYnsAPeaqS00s9VmykV/lfTCuImihXByXkdUBMi7XNr8urnWt1E9x70spd6MprJY5rhTZMV1xF0qxYbEywDDvL4M6S4cAXtuACOo7earlWzJ21qe9jJo7MM7ODekWLHzmEQtEwQsupg2qxFwLAWIveqeu2fPTV9JnKzg2hPeeBz1VyOl8SXAicU9JqYPEvhzh3coFOoOADqAbkR3129Js2WoqVm9jPgRSnh4JbgjjeHMRIFQxSR2ujEElTycEDlfbu27aanRz02MvKfaIyySXFufjA4ZsQyGQKVGkEAnUQvM+Wt9LX0s93OBJ4QtcL9K8eKxUWHGFdDISNRkUgWBbkBvyrrqhUQc+bRE3k38W9Kq4LFPhzhnkKBTqDqAbi/Iipa3ZZHezg1wkQ46cY/gcn/mr/APrUirfawff/AO8ovgUn/mL/ANqkSwYwTPCHSomOxceGGGeMuGOoupA0qW5Ad1ZMFi0AUAUAUBpxeGSRCji6nmPpBBG4IO4I5GgIfGZBps0BII5o7MQ3YdRuVYdu4PIjkRo4J8jdTa5i5muLlhdUkQpqIN0IcsgI1lSdIUi9twT3ddRS3YcZMki3P4SPmxELzMsWFFpUWINK2pl3cySWOq7FDsdV/FF+ysK+LeIoOmSWWydxGISJdTkKoIHpIAFDYlOFMmaGN/CWbWFsDzC21FGv2O7jyaasJYK7eTRwplcmGlmj0MIuYNxpJubMvYSltXeKlm4tJrn2kMFJNp8uwxg/TUv7FH+LJUZKNNAFAKPD8AkxWbI3JpUU+QwIDQHmvEwtE7odnjZl/eQkfaKGS2+mfiAS4HAorf64Wc96hNr/ALz3/doEU+y7eWhkuDjLiIzcO4Zi3jzNHG3ljuX+mP6arwrkrMt8BlCl0RZf4XM4mPKFXk89tC/S9/NWmtnu0vx4G0VxL04gzNcNhpp25RoWt2n3K+c2FefhW7bFBdpK3hHmfLcHLi8QsY3lmc79rG7MT9Jr01tkaa3J8or9iBLLM+HczbC4qGfceDcah+r7Fx/CTWmqoV9Eq+9fXs+pmLw8npiOUMARuCLg9oPI18zc2nhov4KD6Vv0nN8mP7i17/Yn+lD19ynb8RA5BnEmExEc8R8ZDuOpl90h7iNvQequjdVG2DhLtI08MuLpFzaLFZIZ4jdHaI94OsXVuxgdiK42iqlVqdyXNZ9iWTzErbowPrrhPlt9x67F8t2tsiRa/FfRhHjsU+IbESIXCjSqqQLC3XvVavVTl/xM7qKs6ReEEy2WKNZXk8Iha7AC1ja21W4SbXFYMH3o54PTM5ZY3leLwaBgVAN7kixvW5gtThXorjwOJTEpiZJGQMAjKoB1KV3I366GDCfiXErpEk7JKxA8HpjRtRsNIDre1z37ddVnOzPIsKFeOZ0jNcZtrxGjeyhVQ3PVqJQX8gA69+zPSyHRROs9IUYBUwymVTpYeKEuOsMWuVPMbGk9TXDmYjp5y5Ec/SDPfaGIDsLMT6bD7KrvXrPw/Um/pPE58Rx5i29isUY7AC59JIH+2tZa5/8AFGVpF2sgsdjZ8S1pGkmY+56gPkiyAd59NRqd97wvwTQphHkjiwylJSoQK4T2BIF+trWNidgOe1xet3VZBYn+Q11sJccDFkJ8d5HsBECptuCx6lNvGNtrdrAVvVHGWQ3PDwQuOxU0rlpHZbMCIrABGQ7Ag3uwPO+1+qop6qSeI8DeFEWsviWHwTxMZwYp2Hhl3Vth4Re2w21DrA6rHttd09/SrjzKt1XRvhyGyrBAK0H6al/Yo/xZKAaaAKAVuFfbuafPx/gx0BRnSngPA5riltYOyyL5HUE/79VDJBZnmbTLAG5QQrCu/uVLG/l8a3mFAOHGnC5w+VZbNaxswk8sv51b+TdfRWFnPEChJmjthkwx9gkryL5WVRb6Cf3jTHHJks3oFwHtqc/qRDzXdvtX0VzdpS4Rj6m8Dp6c840xQ4Vech8I/wAlPYg+Vjf92odmVZk7H2cPmZsfYJ3RVi8LBi2nxMqRBIyE1dbMbEjyKD/FU21YW2U9HXFvL448DFbSeWQfF4h/LZzh3V4mfWrLy8YBiPMxIq1o9/oIKxYkljj4cPY1ljPAuLoqzb8owCKTd4D4JvIACh/hIHmNeK25o+i1bkuU+t+fqWqpZiVn0rfpObyR/cWvUbE/0oevuQW/EaE4XMmVjGxglo5HWUfqC1nHyevuN+qrT1W7qehl2pY8+71Nd3q5IvC51ImFmwvOKUo1vespB1DygWPkFTyqTsVnasmueGCW6MD664T5bfcel8nGttBHplZaqV6uXajLiUh/iAa+KwvzL/eFXa5qayjGMH3/AA++2sV8yn3jW5hl50MCbx/hHLRSBQVCurE3sLlCu67pyJ1dw7qitTaWCWppPiL+T5ZPJKX8HJINI0MS2hT42ohpG3uCNwPTUcYSaN3OKZGcSZZJBM7SOmuQB9C3YIANILOQpJOn2IU8jvyvBqK4LG9nPgS0zk84+pw4Zo7L4aQwkndigZR+tbwga3da4qGNVMnhN+5LKdsVlpDBheGtTEDwsqlQVmBWGM/qqrLI7Hr1GykHat3CiHB8WQ9NZJ5XA04HLpUSSyM2oAEq6hiQWDiO4Ww5gX3vcg7i1yhwrjhLmS16hrO99DTJjVICxQoCDpGtRsfe6eY77kW51vPUJPdissmldHGYoywOKkRR4KFSiksNQsGY3JkVNQI3PiluQtYXqta1J4yUsSfHAvJi1UWc2sAbnkQes+9N7ghrEEHy1SsplvcOJarti49xmZdXsULD31wB5Rfe/f8ATWiW7xzhm7e9wxlDVw7xdNAyrM5kh69Zu6frBubAdYN+49Rt0at5UZ/MrW6ZYzEaMOfXmX9hj/FkrpFEaaAKAVuFfbuafPx/gx0BXP8AiCwGmfCzgbOjxk96EMo9Dt6DQyit8gy78pxUEHPwsiqfkk+N6FuaA9F9JmUflGWYiJR4yIHS3bGQ4HnCkeeo+kWcIYPMgNSGT0P0Q5d4LK4iecrNL5mNl/2gVydfHM8t+hvBlM8e5z+V4+eUG6BtEfyE2Fu4m7eer+mq6OpR7TWTyyYyLowxeKw8c6yQosi6lDar26ibLbfnVa7aVdU3BpvBsoNnDxbwJiMBGksjxurNp8TVsbEi9wNjattLr69RJximnz4mJQaJHodzfwON8Cx8SddNv113T6NQ84qrtrTK2jfxxi/o+f2NqpYZx9LH6Un8kf3FqbZKxpIrz9zFnxFjdC6A5aQRcGWQEHkRtcGuftNf3GV3I3hyK06ReFDgMSQoPgJbtEezti8q9XaLd9djSajpq8vmuf5IpLDMei/9K4T5bfceprpSjBuPMwemlk7ar1arPCSDiUh/iC9tYX5l/vCraafFGA/w++2sV8yn3jWQy86GAoDkzXMFgheV+SC9hzJ5BR3k2HnrDaSyzKTbwiosyXFY13m5kWUgW0i3jKiA2LWvzvvfzDnNzt6z5dheSjX1V6kV4bSGZl8Y8tiRbqF7bAdYNuuq7jxSJt7hk7MFj5oSBFKyrGLkkkrvdiAl9Njck7bX27m83z7ew1dcf3OyTiKYKCqBCzXZtRI3I3MR2W5O9m77bm0sbscFx8P3I+hefA+5lnBmGnwSoSNLSc2I2uqEbqp3Bvvb01meqW71eZmNHHrcj5lWLYOEYlg19JJuQRva53IIud+zv21qnvcGbzju8j7xFEp8ESLkObfwnfzW+mtrG1BmIpbyI0yre1xfsvv6Ouqii3yRO2lzOhMvlkkjg8HKrTG26MpCHZpd12UDrO17DrqxXppuS3lghnfFRbTLDwUYXOJFHIYGIDzSyCuucwa6AKAVuFfbuafPx/gx0BMZ3kWGxaqmJiWVVOpQ3UbWuPMaA4cs4Ky/DyrLDhY0kW+lgDcXBBtv2EigJ51BBB3B2NY5AUz0eZVyGCi9B/71VsulLhWbpd5P4fL444liVQsaroVV2soFgB2bVWnp93r2Mzvdwsno9yv4HF9P/eq0tVc3wkzdRQwYbCrGioihURQqqOQAFgB3AVz7E5PL5m6wc2a5VDiYzFPGJEJBKtyuNwa0g51y3oPDDw+ZE4fgXLo3V0wsauhDKwvcEbgjfnepZavUSTi5vDMYibsy4PwOIkMs2GR5Gtdje5sLDr7KVai+uO7GTSDUWSOUZRDhk8HBGI0uTpW9rnmd6zKU7HvTeWFhH3NMmw+KQR4iNZEB1AMOR7R2GxI89WdO3GXCWDEjjy7grAYeVZYsLGkiG6sL3G1tt+w1f6S+t9cj4MZRY1ci4WLODTiiIzrhbB4tlbEQJKyiylr7DnYb9tbqtLlwGT7knC+DwjM2GgSJmFmK33A3AO/bW5gmKAKARuknGteKEbKbu3eVICjyAm/ltVPWTaiortLWlinLPcKeCzGWJWVNNibjUDdSefI7jrtVSGo3Y4wWZVZeckPiJrjSt9O+pusgey09pJ2v2mtUsy3nz+7NnwWFyJXHcNmOEuHsbDXGANIH6vXdfpAPLarMqklntRApvPgcGJDlC2jxFIMjAjSu+wubcyP/AHtVWEM5wTzmlhMw1s3LYe+PM+Qf1PoqPCXM3y3yJjh7BrLiF130Rq8jG5WwA07kEW9l9BrattZaIr3wRrxEaYnEpHHqeJpU8GrXIsLamsd+Wo+N1Cp65SlYor1I3FKtykW9h8FFH7CNE+SoH2CuqUAiwUayPKFHhHADN1kDkt+pRubDa5J6zQC9B+mpf2KP8WSgGmgCgFbhX27mnz8f4MdANNAFAfLVo4Z5gCbVltQWRzNekmqTrnfLL5G+UiK4qNsHibdUEn3GqGaipxrhyys+LMrvZ5UkxUmg/nH5e/bs8tdXC7jQufpjSU4LCeDEhOsX0BibeDPPTva9cnRRUbZb384kkuRUMgxCi7CdR2sJAPSdq6nVfd9DQ1rPITYPISeQDMSe4C+9ZwgbJIcVY2TE8vey/wDai3fAHrDBpeNO3SPsrlxoVscx5rn4m2cHRG3Uas6exrqTMSXajLRUzpWcx4GuT6KkTfaYPtbAKAxdwASSABuSeQ7zQCNxlmuAxEW015Y7tGyKzg9qXFlYNb33UD1VXtdU1uykvmT1qyD3khFylTiWCtJHhkPN5CSf3bAKD1eMymqddFblhyLU7ZpZUTszTAwxzOkR1qqqha99RtqJ22A8a1hYeL23rGpShJRj2e4oblFyYTYyV0EbPdRbqsTbcaj12IHZy3vWkr5SWDeNSTyc0WYF4BGv+mXLn9dr+K3yQoWw6zv2VrY93qrn/OBiEd5uT9DXLIFBLGwHXUKTbwiZvHFmBxZEYD+KGcXA3JPJAbc7A8uV2PPa0yy+rAiaSe9Ms7gfhwQoJ5U/PuNrjdENrJ3E2ue826q6enq6OGHzKN1m/LwGupyEKAVoP01L+xR/iyUA00AUArcK+3c0+fj/AAY6AaaAKAKA+WqPc3nlmT4xpbPdjwCIriZP8livmJfuNUVNCj1nzMtnkuX2B+SfsqyjB68yxbxx/IX7BXJqr37svzN28IUel4etU/lj/EWsaOv9XyyZk+BRvB4/z+E+fj+8K6so70WjTOD1THztXP00d2bhLtNpcsn21jUig6Z57DGco2Mt6tTrUzVPACsxb5MH2tzAUAUBAZvmKvKcIATdNUh0XAG1kuRpub9+3VvcQai11x4G8I5ZE5jw1hXBLAoxFvCByG7jdiQbdVwa5jslJ5lxLMery4CFj/BRyyKkrNGhCanK8wBqNwBfc7eTvrWyOMLBYqk2stmiNrElRqUne1tjy84rXswyTyMfygSDY2XkSefYVA6uw3/+M/D5mPiNsTKR4pBA225eTatGmuZssdgRYQzSIqRPK25XSLjbbtsN+s7bc9qnrptceryZFOytPj2Fn8J8Krh11zBXnNjyuEtyVLjn2t1nuArpUUqpY7Shba7H4DPU5EFAFAK0H6al/Yo/xZKAaaAKAVuFfbuafPx/gx0A00AUAUAUB8tWijl5YIviv2livmJfuNSb5IyjyTL7A/JP2VuD2Dlg/NR/IX7BVeiGMvvMyYn9MA9asR5Y/wARa008MTkzLZRfB3t/CfPx/eFWzU9VuOuq9sMSU0ZT7DI1M0pLDNQFYhlLDB9rcBQBQBQC1m00qYlrKCJEQRsT7vVp0kdQGsMe0E25VT1NTnKPyJISwmS2GyqJR4yiR7bu4BJ7efsR+qNhVqEIwWEjRtvmacNw3g4wQuGhAP6gPI3HMdovWcLmMs4MXkOVwkvJHBGDvZm0r2nxSdP0Vq64t5aWTO/JLGSLzDinIgCrTYY7afza6mA5AAxqSO61bmpJ4HgrAr4wjZ772kd2G++4J3PlBqLoYb29jiSdLPGM8CTzXNsLg4w88kcKDYX2/dUDc+QCpSMVH6V8F7iPFOPfCIgebUQfoqN2wXNosw0d81mMH8mSOS9ImX4iQRCRo5W2VJkZNR7FJGknuvet1JS5MhnVOt4mmvNYGysmgUArQfpqX9ij/FkoBpoAoBW4V9u5p8/H+DHQDTQBQBQBQBQHDnuFaXDTxp7J4nRb7bspA8m5rGOOQefn6Ic2KkeDh5W/1R/2pnBk9E4OMrGinmFAPmFEsGBe6RclmxeAlggCmRilgx0jZlY7+QVpBYbMlV8OdF2Zw4vDyvHEEjlRmtKCbBgTYW3rfIL7o1lYMGEkqqLsQB3m1I8FgH2OQMAVIIO4INwe8GsgyoDjzHNYIF1TzRxL2u6qPpNAKWY9KuWx7I0k+4F4kJUXNrl20rbyE1jKzg3VcnHeSeO8csFjI5UEkTq6G9mQhlNjY2I2O4tWTQ+4mBGALgHQQ4J9yRybutQCNxT0o4eAOuFU4qVAblD+aW3vn5E9y381aynGOE3zJa6bLE3FZS4vwJeHiOPGZbPiIGO0UovYrZ1Q3033AB5GtiIpLLssjZI5HQO7IpLv4zEkA3u165F2onvtZ7We00Oh0yohJwTbSfHjxwc3FRCRKoAGpursG/22qTRdabfcVtuSjCiMIrGX7fxFrYLOlynKcKhHhMVMmpI77tI41MzHmEW4BPkHXXRlJRW8+R5euuVk1CKy2Ik8ck0hnxL+FmPNj7FB7yMckUf/ADXIu1crHhcj2Oh2bVplvS4y7+7y/JkgDcmB8m9V22uaOlG2MuMXn1OXOYVMMmrkFJHcRyI7DepdPN9JHHeVdo7ktNPfXDD+fZ9S1OiDPJsVl4M7F3jdo9Z5sBYqT2kA2v12ruHgx3oBWg/TUv7FH+LJQDTQBQCtwr7dzT5+P8GOgGmgCgCgCgCgK8zHpWhVmXD4aafSzLquiISpsbMxuRcc7VFO6EHiTLdGh1F63q4Nr0+4s530r49VBWHDwgmwuWlby7aRsKxXfGyWIkmp2dbpq1O3Cy8YzktDhHOTi8LHPodFf2OvSGcDbwhC7LqIJA7LVMUDZmnEeDw3+viIY+5nF/Re9EgZS5xG2EbFRNqj8EZFaxFwFJBsRf0igKPizbMJ40abG4kllBIRhGNxy/NgGudbrJKTiscD0+k2LROqM5t5aTxyIXiHCKsLMxd2NheR2c79fjE9VNPfOyxJvgNo6HS6bTOUI9Z4Sbbf84Fm8L8QYnCZD+WS/nnuBGjEKoTWsMajSuwt43K5vXRfA8yll4IDMOIszxF/CYrwSn3GHXR5tZu58xFcye0P/FfM9HTsFc7Z+i/P7C7icPhojrla7++kYyOf4rk1Erb7uCz6cC86dBo1mSSfjxfy4/RETm+exuhjRSQ21zt6BzNWaNLOMlKTOfr9r121OquPB9r4fQvTogR1yqBZEZGBk2ZSpt4RypsRexBBq+edK8zXOMTmBf8AKJSIBI6rBHdEIRit5CDeS9r2Jt3VzdXq5QluR+Z39m7MrtrVtjyn2fk0/ka6CigBSCLAWG+1c3pHvbzPQuuHRuuKwsYJTorxd8pzPDn2USyG3c0RH3kavSJ54o8A008MhspW8ER/5afdFedvf6kvN+57vRy/t6/+q9iD4qi8JPh4vfEL/GyrXR2curJ+RwtvSzZBdyf1x+BjmxTYjF4iWUFJEbwKwtsYY19itu1vZEjY351FtGyW8o9nuS7ErrUXZnMuXkv3FDiXOfCMY4z+bXYn3xH/AEj6asaPS7i35c/b9yptTaLuk64Pqr6v8e5OcLZS0UZZ9mex09gHK/fvVHW6hWTxHkjqbJ0ktPW5S5y7O5fki+IMxM7rhsOC5LBbLzdupV7r9f8AQVc0WmcOvPn2HO2rtBW/o18lzfe+7yR6A4C4d/IMFFATdxdpD2uxu1u4exHcBXQOGMNAK0H6al/Yo/xZKAaaAKAVuFfbuafPx/gx0A00BAcUcXYXAr+dYtIR4kMfjSv5F6h3mw76w2kss2jGUniKyyA4G6Qvy3ESQSx+DkBZlQbhI1C7u/IuWbkBtb04jJSWUZnCUJOMuaMcz6U8PuuDhkxTe/A8HF/G25/dBrSy+uv4mTUaO6/4It+PZ8yNyjpQaTDY3wyBMRBHLJ4nsABpRFBJuzFzzsOqt4yUkmu0htrdc3CXNPHyEvK8F4OGNPeqL+XmfprhW2783I93o6+hohDuX7shs6w5nxcGGXm7KvndrX8w3ro6CPUcu9nntu3OV0a+5Z9X/wDhNQCaVCkuJxDJG7xLGJCiBUYoo0pYHZRzqLVauyubhEk2ds2i6lWWZbee058dlsMMEpSNFIRtwN+XbzqrVdOy2Kk3zR0dTpqKdNY64JPdfsMHBxKcOZjKWJLCRQSSbAIqAC/IAnlXdPGs4cPDZFHYo+yvNSlmTPoNXVgl4IXOOZLIgHazegWH210NnLLkzh7en1YR8W/58y2ekPBCDI0gG2g4ZLeSSO/2V05vqvyPPUrNkV4r3FEx15jePf7wrR4XCy5oUxkngsPzd9QXlHcC5B5tYdu+1d/Rf4I/ztPGbUf93P09kO2G4ryvAlTgcvYprRXxUqlfFLAFlL3kew3tYCpulhvbifEqvT27nSOL3e8tvKsxjxEMc0RJjkUMpItcHkbHcVIQlIZZHbw6+9xM4+sauDtDhe/JHrNky/tV5v3O3RVHJ08kVkeK/JcdioztHi8LKB8oIzD6Q4/eFeh0Nu/Su9cP56HkdqUuvUN9kuK+/wBTfkS3w0HzSfdFcTUP9WXm/c9Lo3/b1/8AVexHRxa85wafrxH0MX/pXX2cv0c+LPP7ZlnUY7kvuW10gcDrjVMsLeCxaqVWQbB1/wCFJt7HsPNfoq7KEZLElk5kLJQeYvHZ6FJ8J5CWdpJANMbFVHMFlJBPYVB5Ecz5K520NVuLo483z8v3OtsvR78ulmuC5eL/AG9zu4yzcxjwKE62HjEcwD1DvP2eWq+z9NvvpJcly8/2Le1Na4LooPi+fgv39iyuibgMYOMYmdf8zIuwP/hKfc9zn3R83l7Z5ssagCgFaD9NS/sUf4slANNAFAK3Cvt3NPn4/wAGOgMOk3NsRhsF4TDsEYyxoXK6iqu2ksoO1wSOd61m92LZvXFTmovtaRWOHwCqzOSzyN7KRzqdj3sfsrz1upna+t8j2um0lWmWILj39pz8EYnwOZ4wna2FnYeYI1dvSPNMfI8ptFY1M/M+5Dh9OGhB6o1+y9cTUSzbLzPWaJOOngvBC5PqXFzQj2M7KrfJ1JIfpWuvVZjS73cjzWop3te4PtkvrxHLwdcLJ67eI7o8woxGegncQ+Ef+AeDH+5r16LSx3aYrw9zxO0LN/Uzfjj5cDswcOmTFL73Fzj0yEj6DXI2jwu9Ed/ZEv7ZebNHEa/5Wb5BqLSP9eHmWNoP+1s8macmz6L1CkwEYkkxMrtdVU2VTIDd2NlF0HK5NegnbCtZk8Hka6Z2vEFkl/B15bJ7rIr8QQ+Ex2Ei6mdAfI0gB+gV2tmL9OT8Tze25ZtivD7/ALFu9MJ/yCjtxMA+sFXrf8cvJ+xytP8A5Y+a9xPKV5XJ7fJGz4LDRM00gQMTcs/o2vy81WY23WJVxzjuRUnXp6pO6aSb7X9v2FziXiSGSNo0BINvHPijY32B3P0V0NJorK5qcnjwOVr9pV21uqCbz28i8uizX6lYUOrKQhFmBBsGYA2O9iLGuqcIr1E04nGoPc4uT6bN/WuDtPhcvL8nptjyzQ13N/YjuJczbDrG45GQBhbmtiTbsO1RaOiN8pRfdw8ybX6qWnjGS5Z4+WDj40wuuBZk5oQQR71rf+h9NTbOtcLXW+33RX2tUrKVYuz2f8RLZAv+Wg+aT7oqpqn+vPzfuXdE/wC3r/6r2I/Il1cQ4YdjfZC7V29nf669fc8/tR51MvJexdHGxxH5DOMKrNO6FECkAgt4uq5IA0gk3J6qunOKBy3F4+ZRDgsOdMY0Eouq1tjeRvEHbVH+grcnObbb9Do//JWxgoV4il6v+eg7cA9GWJGKTF48xkKdYTVrYuLaSxHi2XnsTuBVyMVFYisIoTm5Pek8tlyVsahQBQCtB+mpf2KP8WSgGmgCgFbhX27mnz8f4MdAbOkjAmbLMUgFyIy6+VCJB9K0Mp4eStsJJrRHB2ZQ3pF68pNbsnHuZ7muxTgpLtWRP4inaDFyMv8A4uHdP40aP6DY13dnTzT5NnmNrwxqG+9L8DjDFpVR2AD6K4Mpb0mz08erFIhMTljHMI5bEroJJtsGAIF+zmPRV6F6WklDPHP0ZzbKJPXwsxwx9UmvuTzCwv2VQOo5YWTHoBw+vE4yc+8VR++zM33RXrIrCSPCzlvNy73n5mU6WxuYJ2Ykn+JEb+tcPanCxPwPQ7Gl+lJeP2MMwRPBv4W3g7eNe9rdfKqFTlvrc59h07tzo30nw9vkK0vFiKVjw8YC3AuRYcwNlH9a6kdnSknO6XH+dpxpbVjHEKI8PH8DkUrj5O9kW9GrO8Ep99F95jXf2Z/h9X7I8xtd51H/AKr3ZZ/TB7Th78XB9+rl/wDil5P2KOn/AMsfNe4rmOvJbx7PInYbIRj84OGd2RTe7AAkBYw1hfYXP216bQLGnj/O1nlNovOpn/OxFz5NwblmWr4UIilRvNMwLDv1NsnmtVwom3KeO8DiZ2ghlDEAHWfFRiSFCoWtrNz1XFBgQsfHpzLMV/5sb/xRIftFcLa6xOL8Gd/Y8upJeKF/j+L/ACwPZIv2Ef1qLZUv18eDJdrcaF5r7mXDsRfDthZeYRSD2xyrrRh22Bt5RW+0Ium9Wx7ePqjTZ1iu07pl2cPR/gnMFgxHGkYuQihQTzNha5rm2Wuybm+15OnVBVwUF2LBEcKJfiOLu1H/APHavSbO/wBePr7s81tL/Zl6eyLr4gzeLCYeSeY+Ig5DmxOyoo62Y2AHfV0oFTYqCbHWfG7R848IptFGvUGC28I/aTsDyrgavaknJxpeF39/kdzSbOio71vF9xhw9nRyzMYcPHYYXFFQ0XUjsdAdPe3Nrjkd+yr2zdRO6p7/ABaeMlPaNEKrFucE0XbXROeFAFAK0H6al/Yo/wAWSgGmgCgFbhX27mnz8f4MdAM08QdWU7hgQR3HY0BRvD0JSIxH2UDvCf3GKj6LGvNbQjuXvx4nq9m27+nj4cCO4qylpZcMyqSA+l7DkLg3PdsfTUuh1Ma4WJvsyiHaGndtlbS7cPy4MOPZtOHUDYtIPoBb7QKbLjvXN9y/YbXsxSku1+3EnMul8JFG/vkU+kb/AE1StW5ZKPc2dCi3pK4z70jDNW0wSt2RsfoNZo61sV4r3Maie7VJ+D9iY/w94e2ExL9s+n+GND/1V6w8Wc+fQ6c3xo6pEglH8JQn0pXF2wvgfn9jt7GljfXl9yO4jj/yk/zTfZXN0cv7iHmjp63jp5+TI3KMvh//AI9JN4NPDHFRqZLDUVE8dlvztY8q9TZ8L8jykPiQyGOvGqR7TeFmMWz7BfKj/wCuvR7KedP6v7Hm9q/7H/qvdlk9L/tSD9sw/wB+rmo/wz8n7FLT/wCWHmvcX9FeOyev3hbhy7GRZi2KwxjTxbB5BqA1KFayggki3Xt5a7em2jVTp4xfFrPD1OJqdBZdqHJcE8cSTmyjwza8XLLin5jwpui/IjHiL6KqXbTus4J7q8PyW6dnUV8X1n4/ghM7tHmWXsAABJGB3fnANv4q6GyJZrlnv+xQ2skpxx3DfxImnN8SPfwQv6C6n7BWm2V1YPxZtsiWJSXkQPG8N8HJ3aT6GFc/Zs8amPjn2L20VvaeXp7mccVsDlWOHsdBwkx7tTLGx+S6kfvV3doU9LQ8c1x+X7HF0N3RXLufD5k1orymT1GRd4U//wBJH+/+A1eq2b/rR9fdnmNoPOol6eyHzpcP5vAg/wCmcbHq7L6ZNAPdqt57VLrM/wBPPd54ZDpcdNHPeiFxeISJC8jBVXmT/wC9z3V46uM7JKMFls9POxQW9J4Ql8KQSZpm8ThSIomWQ/qpGwZQe9nH0nsr2Ok0y09Sh29vmea1V7uscvl5HourJWCgCgFaD9NS/sUf4slANNAFAK3Cvt3NPn4/wY6AaaAqLOsKIc0xUfITKmJXz/m3t+8oPnribYr+Gz0+/wCTt7It+KHr9vwZaa4mTt5E3pEFzh098zf9I/rXa2OuM35fc4u2JfAvP7E5wzEUiaFvZQSyQn9xyB9FqqbTju6h+OGW9mz3tOvDKMuKdsJP8gj07VFoeOoh5kutl/bz8hu6DIrZWD7+aU+g6f8Apr1h5RnHx5FozSBv+NhnXzxuGt6HNcva8c0J9zOjsueLmu9EbmeH1Qyr76Nh6VNeepnu2Rfc17ncuW9XKPemL+RTauGsYv8Aw8TGfTJAa9pJcGjyUXxTGorXhsnssirixpzvAN+tH99h/WvS7Hlmhr/7fZHn9qr9ZPw+7LQ6UsBLLggYkaRop4pSq21FUa7aQeZt1V0bYOcJRXamvmjn1y3ZqT7GhRyzMIsQgkicMp9I7iOYNeMuqspluzWH/OR6qu6Fq3oPJ0SsqgsxCgcyTYek1HHek8JZZu5JLLFbN+OII7iIeFbt9ig89t/MPPXW0+ybZ8bOqvmznXbTrjwhxf0ODKMizTNJophFpjR1ZXceDjADBvFuNT8uYv5q7um01dEd2ByL9RO55mWDxsts2i/5mDb0pIP6NVHbK/QT8fsy1st4ta8Puhb4szHDrBLFJIoZ0ICjdr222HLftrkaCi6VsZxjwT58jpay6tVyhJ8WiW6NsGuOyGbCX8YNKo/VYnwsZ7rMwNetPOCjiMFneJmfCrEymOySFPFS9huZTzuDeynr5VRp2dRW84y/H8ci5brrrFjOF4D50fdFpwU6YqefXMgayILINSlTdju+xPUvnq8Ux9zzKIcXC8E66kbsNiCNwykbhgdwaGCo8Z0QY+Wa0mMRoQfFdtbPb5Gyhrdeqo66a6/gil5Ek7Zz+J5LQ4S4Ww+Xw+CgB33d23Z298x+wDYVIRk3QBQBQCtB+mpf2KP8WSgGmgCgFbhX27mnz8f4MdANNAV70qYbwcmDxYGyyGCQ9iSjxSe4SKvpqnr6ukoku1cfkW9Fb0d0X38PmRujuryO8enyJXSHYPhW22Y3HddTfybV3div4/T7nG2t/wAfUbMRCI8xx0fUzRzjySIAf9ymtdtRxKE/Br+fM22TPqyj6kNxvjI1w0kZdRIwFlv4x3F9vJVXZlU5Xxmk8Lt9CxtC2KpcW+L7CwehxbZTB3mQ/WNXqTzhx9LgWNcHi22EE5Vj+pIpU/7gtVtZU7aJQXNk+lsVdsZPkVlmPG8kreCwcRLNsCV1Ofkov9b+SuZptjRj1rnnwX5L9202+Fax4snMr4XxmFyPM/ymMRiRFkRSQXBTdiwGy8l678+Vdw5TNeL43wiAaWaQ2GyDb0tYV5WvZOom+KSXj+x6Ce0aYrhx8hdhzeTG4/CyQwOfBSx3CAubawSW0jxbC9d3Q6T+mg45znicnV6np5J4xg9MVdKgh8V9HiyO2JwDDDYrmwG0UvXaRQNiffDzg1FdRXdHdmsr+ciSq2dct6LK/wAH0b5vjZCcW4hQMReRg3I/+HGhtbvJHnrFOnrpWK44/neZtunY8zeSx+GOjHL8JZinh5Rvrms1j2qttK+W1++piIdAKARek7g+bGqkuGkZZ41KKobSGDsmrU3MAKpO1ayhGaxJZ8zaMnHk8C9w70KRiz42ZpG5mOLxV8jMRqbyjTWxjJZuT5Nh8Kng8PEkS8yEAFz2sebHvNDB30AUAUAUAUAUAUAUArQfpqX9ij/FkoBpoAoBW4V9u5p8/F+DHQDTQERxZk4xeDnw/IyIQp7G5o3mYA0BROY8cyLGsccZE9tMhYexcbMqr7o3B/8AWuHXsZdI3Y+rngl3ePcdee03uJQXHHFkvwn0V4nFsJ8wZ40bfQf9Vx3/APCX6e4V2oQjCO7FYRy5zlJ5k8saukzg7FyuMRgWbWY0gaNbAsoZiH1swC6b+XvrSymuzG+s4M12zhndeMkRw50K3IfHz6idzHFf/dIdz5gPLUvI0yWvlGVw4aJIYECRoLKtye87kkk33uaGDficOsilHAKkEEHvFqAjeHuGcJgk04aFU23bm7fKY+MfTQEpLErAqwDKdiCLg9xB50ApYXozyxJXlaDwjuxY+EYsoJN7BL6AL8tqAa8NhkjXTGioo5BQAPQKA20AUAUAUAUAUAUAUAUAUAUBrnnRBqdlUdrEAek0yDB8bELXkQXva7AXtztv1VhNPkZwzBMyhPKWM7A7OvI8jz5GsmDqoAoBWw59epf2KP8AFkoBpoAoBXzfJsVHiTi8C0et1VJoZiRHIFvpcMoJSQA2vYgjn20Bj6o5x8Bwv8239igD1Rzj4Dhf5tv7FARfqdjvyk4v1LwRxBUL4Q4piQBfl+Ysp3sSNyLdlASnqjnHwHC/zbf2KAPVHOPgOF/m2/sUAeqOcfAcL/Nt/YoA9Uc4+A4X+bb+xQB6o5x8Bwv8239igD1Rzj4Dhf5tv7FAHqjnHwHC/wA239igD1Rzj4Dhf5tv7FAHqjnHwHC/zbf2KAPVHOPgOF/m2/sUAeqOcfAcL/Nt/YoA9Uc4+A4X+bb+xQB6o5x8Bwv8239igD1Rzj4Dhf5tv7FAHqjnHwHC/wA239igD1Rzj4Dhf5tv7FAHqjnHwHC/zbf2KAPVHOPgOF/m2/sUAeqOcfAcL/Nt/YoA9Uc4+A4X+bb+xQEbn+FzPFx+DlwOGsGDArjGBBH/ANuQbi43HX22NayipczDSfMg8dwbjZSWfBQsdLqCcZ7HXazC2GFyu9r39kb32tHTRCl5gvHvJZWydbrb4PmaJuAsSxNsDEilQNC44hdhbV7WuSbA7k7gd97O/LmbVaiyrG48YJSfJc1Zixhtf3K49lW19gAuGFgBYeQDy1oQjAcwzjkMFhB3nFMQO82guaA7OGcjkhaXEYmRZMVPp1lAQiKt9EUYO+kXJudySSaAn6AKAKAKAKAKAKAKAKAKAKAKAKAKAKAKAKAKAKAKAKAKAKAKAKAKAKAKAKAKAKAKAK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59752" name="Picture 8" descr="http://30daysofautism.files.wordpress.com/2011/11/when-2-at-10-55-30-p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00200" cy="1095375"/>
          </a:xfrm>
          <a:prstGeom prst="rect">
            <a:avLst/>
          </a:prstGeom>
          <a:noFill/>
        </p:spPr>
      </p:pic>
      <p:graphicFrame>
        <p:nvGraphicFramePr>
          <p:cNvPr id="10" name="Diagram 9"/>
          <p:cNvGraphicFramePr/>
          <p:nvPr/>
        </p:nvGraphicFramePr>
        <p:xfrm>
          <a:off x="76200" y="1524000"/>
          <a:ext cx="8839200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95400" y="6019800"/>
            <a:ext cx="7696200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Pelaksanaan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K3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sesuai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UU 1/1970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secara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eksplisit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merupakan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pelaksanaan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K3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secara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sistem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400" y="5029200"/>
            <a:ext cx="6553200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SMK3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dikeluarkan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sejak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1996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melalui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Permenaker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No. 05/Men/1996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3352800" cy="255454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Di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Internasional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perkembangan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sistem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manajemen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K3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mulai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berkembang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melalui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ILO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Guidline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</a:t>
            </a:r>
            <a:r>
              <a:rPr lang="en-US" sz="2000" b="1" dirty="0" err="1" smtClean="0">
                <a:latin typeface="Shruti" pitchFamily="34" charset="0"/>
                <a:cs typeface="Shruti" pitchFamily="34" charset="0"/>
              </a:rPr>
              <a:t>Tahun</a:t>
            </a:r>
            <a:r>
              <a:rPr lang="en-US" sz="2000" b="1" dirty="0" smtClean="0">
                <a:latin typeface="Shruti" pitchFamily="34" charset="0"/>
                <a:cs typeface="Shruti" pitchFamily="34" charset="0"/>
              </a:rPr>
              <a:t> 2001</a:t>
            </a:r>
            <a:endParaRPr lang="id-ID" sz="2000" b="1" dirty="0" smtClean="0">
              <a:latin typeface="Shruti" pitchFamily="34" charset="0"/>
              <a:cs typeface="Shruti" pitchFamily="34" charset="0"/>
            </a:endParaRPr>
          </a:p>
          <a:p>
            <a:pPr algn="r"/>
            <a:endParaRPr lang="id-ID" sz="2000" dirty="0" smtClean="0">
              <a:latin typeface="Shruti" pitchFamily="34" charset="0"/>
              <a:cs typeface="Shruti" pitchFamily="34" charset="0"/>
            </a:endParaRPr>
          </a:p>
          <a:p>
            <a:pPr algn="r"/>
            <a:r>
              <a:rPr lang="fi-FI" sz="2000" b="1" dirty="0" smtClean="0">
                <a:latin typeface="Shruti" pitchFamily="34" charset="0"/>
                <a:cs typeface="Shruti" pitchFamily="34" charset="0"/>
              </a:rPr>
              <a:t>O</a:t>
            </a:r>
            <a:r>
              <a:rPr lang="id-ID" sz="2000" b="1" dirty="0" smtClean="0">
                <a:latin typeface="Shruti" pitchFamily="34" charset="0"/>
                <a:cs typeface="Shruti" pitchFamily="34" charset="0"/>
              </a:rPr>
              <a:t>HSAS</a:t>
            </a:r>
            <a:r>
              <a:rPr lang="fi-FI" sz="2000" b="1" dirty="0" smtClean="0">
                <a:latin typeface="Shruti" pitchFamily="34" charset="0"/>
                <a:cs typeface="Shruti" pitchFamily="34" charset="0"/>
              </a:rPr>
              <a:t> dikembangkan pada tahun 200</a:t>
            </a:r>
            <a:r>
              <a:rPr lang="id-ID" sz="2000" b="1" dirty="0" smtClean="0">
                <a:latin typeface="Shruti" pitchFamily="34" charset="0"/>
                <a:cs typeface="Shruti" pitchFamily="34" charset="0"/>
              </a:rPr>
              <a:t>1</a:t>
            </a:r>
            <a:endParaRPr lang="fi-FI" sz="2000" b="1" dirty="0" smtClean="0">
              <a:latin typeface="Shruti" pitchFamily="34" charset="0"/>
              <a:cs typeface="Shrut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886200" y="197584"/>
            <a:ext cx="2057400" cy="3003610"/>
            <a:chOff x="3886200" y="197584"/>
            <a:chExt cx="2057400" cy="3003610"/>
          </a:xfrm>
        </p:grpSpPr>
        <p:sp>
          <p:nvSpPr>
            <p:cNvPr id="14" name="TextBox 13"/>
            <p:cNvSpPr txBox="1"/>
            <p:nvPr/>
          </p:nvSpPr>
          <p:spPr>
            <a:xfrm>
              <a:off x="3886200" y="197584"/>
              <a:ext cx="2057400" cy="1631216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fi-FI" sz="2000" b="1" dirty="0" smtClean="0">
                  <a:latin typeface="Shruti" pitchFamily="34" charset="0"/>
                  <a:cs typeface="Shruti" pitchFamily="34" charset="0"/>
                </a:rPr>
                <a:t>SMK3 ditegaskan kembali dalam UU 13 tahun 2003 pasal 87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4647406" y="2514600"/>
              <a:ext cx="1371600" cy="158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019800" y="203537"/>
            <a:ext cx="2971800" cy="101566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d-ID" sz="2000" b="1" dirty="0" smtClean="0">
                <a:latin typeface="Shruti" pitchFamily="34" charset="0"/>
                <a:cs typeface="Shruti" pitchFamily="34" charset="0"/>
              </a:rPr>
              <a:t>PP No. 50/2012 ttg Penerapan SMK3</a:t>
            </a:r>
          </a:p>
          <a:p>
            <a:pPr algn="r"/>
            <a:r>
              <a:rPr lang="id-ID" sz="2000" b="1" dirty="0" smtClean="0">
                <a:latin typeface="Shruti" pitchFamily="34" charset="0"/>
                <a:cs typeface="Shruti" pitchFamily="34" charset="0"/>
              </a:rPr>
              <a:t>(12 April 2012)</a:t>
            </a:r>
            <a:endParaRPr lang="fi-FI" sz="2000" b="1" dirty="0" smtClean="0">
              <a:latin typeface="Shruti" pitchFamily="34" charset="0"/>
              <a:cs typeface="Shruti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271260" y="1958340"/>
            <a:ext cx="147828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 descr="https://encrypted-tbn2.gstatic.com/images?q=tbn:ANd9GcQbYybrKd2Dvmhj2Qo_pAcUo1D0YozYvzT3oiLcvJV-N6xvH8A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b="1" dirty="0" smtClean="0">
                <a:solidFill>
                  <a:schemeClr val="bg1"/>
                </a:solidFill>
              </a:rPr>
              <a:t>PP No. 50/2012 - Pasal 1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33600" y="2286000"/>
            <a:ext cx="6705600" cy="3581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d-ID" dirty="0" smtClean="0"/>
              <a:t>	adalah </a:t>
            </a:r>
            <a:r>
              <a:rPr lang="id-ID" b="1" dirty="0" smtClean="0">
                <a:solidFill>
                  <a:srgbClr val="FFFF00"/>
                </a:solidFill>
              </a:rPr>
              <a:t>bagian dari sistem manajemen perusahaan </a:t>
            </a:r>
            <a:r>
              <a:rPr lang="id-ID" dirty="0" smtClean="0"/>
              <a:t>secara keseluruhan dalam rangka </a:t>
            </a:r>
            <a:r>
              <a:rPr lang="id-ID" b="1" dirty="0" smtClean="0">
                <a:solidFill>
                  <a:srgbClr val="FFFF00"/>
                </a:solidFill>
              </a:rPr>
              <a:t>pengendalian r</a:t>
            </a:r>
            <a:r>
              <a:rPr lang="en-US" b="1" dirty="0" err="1" smtClean="0">
                <a:solidFill>
                  <a:srgbClr val="FFFF00"/>
                </a:solidFill>
              </a:rPr>
              <a:t>i</a:t>
            </a:r>
            <a:r>
              <a:rPr lang="id-ID" b="1" dirty="0" smtClean="0">
                <a:solidFill>
                  <a:srgbClr val="FFFF00"/>
                </a:solidFill>
              </a:rPr>
              <a:t>siko </a:t>
            </a:r>
            <a:r>
              <a:rPr lang="id-ID" dirty="0" smtClean="0"/>
              <a:t>yang berkaitan dengan kegiatan kerja guna terciptanya tempat kerja yang </a:t>
            </a:r>
            <a:r>
              <a:rPr lang="id-ID" b="1" dirty="0" smtClean="0">
                <a:solidFill>
                  <a:srgbClr val="FFFF00"/>
                </a:solidFill>
              </a:rPr>
              <a:t>aman, efisien dan produktif.</a:t>
            </a:r>
            <a:endParaRPr lang="en-SG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1066800"/>
            <a:ext cx="39624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8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SMK3 </a:t>
            </a:r>
            <a:endParaRPr lang="en-US" sz="8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4" name="Picture 6" descr="https://encrypted-tbn0.gstatic.com/images?q=tbn:ANd9GcR2hlU0pr5-9k1UvFBAnPzhDUx3WXwAETHOhINGbOQs_R8loYu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52600" cy="1524000"/>
          </a:xfrm>
          <a:prstGeom prst="rect">
            <a:avLst/>
          </a:prstGeom>
          <a:noFill/>
        </p:spPr>
      </p:pic>
      <p:pic>
        <p:nvPicPr>
          <p:cNvPr id="160776" name="Picture 8" descr="https://encrypted-tbn3.gstatic.com/images?q=tbn:ANd9GcQOjXJhOMiTW6aYlwmiqWwiY2k6s_zhpp9sZOBfB_M7eI1KfhrAg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2700"/>
            <a:ext cx="7391400" cy="15113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05000" y="2286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 smtClean="0">
                <a:solidFill>
                  <a:srgbClr val="FF0000"/>
                </a:solidFill>
                <a:latin typeface="Franklin Gothic Demi Cond" pitchFamily="34" charset="0"/>
                <a:cs typeface="Segoe UI Semibold" pitchFamily="34" charset="0"/>
              </a:rPr>
              <a:t>TUJUAN PENERAPAN SMK3</a:t>
            </a:r>
            <a:endParaRPr lang="id-ID" sz="4400" b="1" dirty="0">
              <a:solidFill>
                <a:srgbClr val="FF0000"/>
              </a:solidFill>
              <a:latin typeface="Franklin Gothic Demi Cond" pitchFamily="34" charset="0"/>
              <a:cs typeface="Segoe UI Semibold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b="1" dirty="0" smtClean="0">
                <a:solidFill>
                  <a:schemeClr val="bg1"/>
                </a:solidFill>
              </a:rPr>
              <a:t>PP No. 50/2012 - Pasal 2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-228600" y="1600200"/>
            <a:ext cx="7315200" cy="1676400"/>
          </a:xfrm>
        </p:spPr>
        <p:txBody>
          <a:bodyPr>
            <a:normAutofit/>
          </a:bodyPr>
          <a:lstStyle/>
          <a:p>
            <a:pPr marL="457200" lvl="0" indent="-457200" algn="just">
              <a:buNone/>
            </a:pPr>
            <a:r>
              <a:rPr lang="id-ID" sz="2400" dirty="0" smtClean="0"/>
              <a:t>	M</a:t>
            </a:r>
            <a:r>
              <a:rPr lang="af-ZA" sz="2400" dirty="0" smtClean="0"/>
              <a:t>eningkatkan </a:t>
            </a:r>
            <a:r>
              <a:rPr lang="af-ZA" sz="2400" b="1" dirty="0" smtClean="0"/>
              <a:t>efektifitas perlindungan keselamatan dan kesehatan kerja </a:t>
            </a:r>
            <a:r>
              <a:rPr lang="af-ZA" sz="2400" dirty="0" smtClean="0"/>
              <a:t>yang terencana, terukur, terstruktur, dan terintegrasi;</a:t>
            </a:r>
            <a:endParaRPr lang="en-US" sz="2400" dirty="0" smtClean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-76200" y="3198812"/>
            <a:ext cx="9296400" cy="158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1752600" y="3276600"/>
            <a:ext cx="7315200" cy="1676400"/>
          </a:xfrm>
          <a:prstGeom prst="rect">
            <a:avLst/>
          </a:prstGeom>
        </p:spPr>
        <p:txBody>
          <a:bodyPr vert="horz" anchor="t">
            <a:normAutofit fontScale="92500"/>
          </a:bodyPr>
          <a:lstStyle/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id-ID" dirty="0" smtClean="0">
                <a:latin typeface="+mn-lt"/>
              </a:rPr>
              <a:t>	</a:t>
            </a:r>
            <a:r>
              <a:rPr lang="id-ID" b="1" dirty="0" smtClean="0">
                <a:latin typeface="+mn-lt"/>
              </a:rPr>
              <a:t>Mencegah dan mengurangi kecelakaan kerja dan penyakit akibat kerja </a:t>
            </a:r>
            <a:r>
              <a:rPr lang="id-ID" dirty="0" smtClean="0">
                <a:latin typeface="+mn-lt"/>
              </a:rPr>
              <a:t>dengan melibatkan unsur manajemen, pekerja/buruh, dan/atau serikat pekerja/serikat buruh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76200" y="4951412"/>
            <a:ext cx="9296400" cy="1588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-228600" y="4953000"/>
            <a:ext cx="7315200" cy="16764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id-ID" dirty="0" smtClean="0">
                <a:latin typeface="+mn-lt"/>
              </a:rPr>
              <a:t>	M</a:t>
            </a:r>
            <a:r>
              <a:rPr lang="en-US" dirty="0" err="1" smtClean="0">
                <a:latin typeface="+mn-lt"/>
              </a:rPr>
              <a:t>enciptakan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tempat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kerja</a:t>
            </a:r>
            <a:r>
              <a:rPr lang="en-US" dirty="0" smtClean="0">
                <a:latin typeface="+mn-lt"/>
              </a:rPr>
              <a:t> yang </a:t>
            </a:r>
            <a:r>
              <a:rPr lang="en-US" b="1" dirty="0" err="1" smtClean="0">
                <a:latin typeface="+mn-lt"/>
              </a:rPr>
              <a:t>aman</a:t>
            </a:r>
            <a:r>
              <a:rPr lang="en-US" b="1" dirty="0" smtClean="0">
                <a:latin typeface="+mn-lt"/>
              </a:rPr>
              <a:t>, </a:t>
            </a:r>
            <a:r>
              <a:rPr lang="en-US" b="1" dirty="0" err="1" smtClean="0">
                <a:latin typeface="+mn-lt"/>
              </a:rPr>
              <a:t>nyaman</a:t>
            </a:r>
            <a:r>
              <a:rPr lang="en-US" b="1" dirty="0" smtClean="0">
                <a:latin typeface="+mn-lt"/>
              </a:rPr>
              <a:t>, </a:t>
            </a:r>
            <a:r>
              <a:rPr lang="en-US" b="1" dirty="0" err="1" smtClean="0">
                <a:latin typeface="+mn-lt"/>
              </a:rPr>
              <a:t>dan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efisien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untuk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mendorong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produktivitas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Franklin Gothic Demi Cond" pitchFamily="34" charset="0"/>
              </a:rPr>
              <a:t>TUJUAN PENERAPAN SMK3</a:t>
            </a:r>
            <a:endParaRPr lang="en-US" sz="4400" b="1" dirty="0">
              <a:solidFill>
                <a:srgbClr val="FF0000"/>
              </a:solidFill>
              <a:latin typeface="Franklin Gothic Demi Con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K3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K3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penghargaan</a:t>
            </a:r>
            <a:r>
              <a:rPr lang="en-US" dirty="0" smtClean="0"/>
              <a:t> (</a:t>
            </a:r>
            <a:r>
              <a:rPr lang="en-US" i="1" dirty="0" smtClean="0"/>
              <a:t>awards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sertifikasi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Soehatman</a:t>
            </a:r>
            <a:r>
              <a:rPr lang="en-US" dirty="0" smtClean="0"/>
              <a:t> </a:t>
            </a:r>
            <a:r>
              <a:rPr lang="en-US" dirty="0" err="1" smtClean="0"/>
              <a:t>Ramli</a:t>
            </a:r>
            <a:r>
              <a:rPr lang="en-US" dirty="0" smtClean="0"/>
              <a:t>, 2018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AutoShape 2" descr="data:image/jpeg;base64,/9j/4AAQSkZJRgABAQAAAQABAAD/2wCEAAkGBxISEhUUEhQWFBQVFRQVFBUUFBUUGBgXFBgXFxQVFhgYHCggGBolHhQVITEiJSkrLy4uFx8zODMsNygtLisBCgoKDg0OGxAQGy0kHyQvLC8sLCw3LCwsLCwsLywsLCwsLCwsLCwsLCwsLCwsLCwsLCwsLCwsLCwsLCwsKywsLP/AABEIAIQBNAMBIgACEQEDEQH/xAAcAAEAAgMBAQEAAAAAAAAAAAAABgcBBAUDAgj/xABFEAACAQICBQkDCQgBAwUAAAABAgADEQQhBQYSMVEHEyJBYXFygZEyobEzNEJSYpKywdEUFyNUgpPj8KJTwvFDc5Sz4f/EABoBAQACAwEAAAAAAAAAAAAAAAABBAIDBQb/xAA0EQACAQMDAQUECQUAAAAAAAAAAQIDBBESITEFEyJBUYFhcaGxFCMkMzRDgpHBFTLR8PH/2gAMAwEAAhEDEQA/ALxiIgCIiAImLzMARExeAZiIgCIiAIiYvAMxEQBERAEREAREQBERAEREAREQBERAEREAREQBERAEREAREQBMGJi8AzefLOBmchxkS1i11Sk3M4defrE2sM1U+XtHsHqJyqerWKxnSx1dgu/mk3ef0R6E9omp1FnCLUbZ41TeF8SVYvWrB0zZq6X4Kdo+6c88oOAv8o3lTb9J64HVbBUt1FWI636XxnRGBw43Uaf3F/SMz9gxQXg3+yNTC65YGobCsoPBrr8Z2qNdXXaRgw4qQR6icnE6FwlQWahTPcgHwnEranKh28HWfDP2Esp7COHw4RqkvaRopS4bXv3RNgYkMwmtFbDMKekE2QclxCZofFwP+2kwpVAwBUggi4INwe2ZxkmaqlKUOT0mIvEyNZq4vH0qQ2qjqg3XYgfGfeFxlOqNqm6uOKkEd2XXKh5Q8Uz411JNqYCoOGQJtwufyntyaYhlxgQGyurBh1HZF19Ln1MrfSO/pOm+nfZ+1zvjJb4mZgTMsnMEREAREQBERAEREAREQBERAEREAREQBERAEREAREQBERAPkyA64axVKlT9jwh6RyqODa32Qeq3WZ3Nd9OfsuHJU/xKl0p9hIzbyH5SL6rYEYekajmz1BtMTlYHMA+ufbK9We+lF+1opR7WXovadjV3QlLCJ0bNUI6T239i8FnY56ctMYp3Hy3Hvsc5989ME8LCE05yzLk6PPRz053PTyfHKDYsLjM9nAnh5ydRjoOvz0wa053PRz0jWNBuYlVqKUcBlO8HMGR/CYl9GVACS+DdrZ5miT/2/wC9/SqYkKLk2HE5TyeqlVWQ2YEWZTwPYc41eJsisLTLj/dyYU2BAINwcwRwM+5DNR8c1NnwVRrmmNqix+lTPV3j8+yTOWYy1LJSq0nTlpKT16+fV/EPwibHJz8+p+F/hNfXv59X8Q/Cs2OTr59T8L/Cc/8AN9T0kvwX6f4LkmZ5PVVRdiFA3kmw980Dp/C3tz9K/jX43nRykeZUZPhHUieVKsrC6kMDuIIIPcRPQGSYmYiYgGYmLzXxWNp0/lHVPEwX4yMkpN8GzE5lLT2FY2FekT41/WdFWBFxnGUHFrlH1ExeJJBmJ8u4GZyE8qGJR80dXA37LBrd9oGGe8T5vOfW05hlNmr0geG2v6yG0iYxcuEdKJ5UayuAyMGU7ipBB7iJ6XkkGYnnUqhRdiAOJNhNBtP4UG37RS/uL+shtIlRk+EdOJ4YfFJUF0dXHFWDD1E9rySHsZiaGO0pSokCoxW9rdFjvNgLgb75WmaGk6TuEV7sV2wpBB2b2vYjjIyTpfkb0TVwuPpVNrYcNssUa3Uy+0p7ReYk5GGVvrbX/adJLTOaUQBbt9pvykm0EqvWG19FSVH2srHyBMgui623icRUOd2b/k5t7lEkOBx3N1FfgRfu6/dKEZ9/PtO1XptQUF4L/pN9KYXbpnLpAErxv2SIc/l2e6TsEEAjdKY14pVKeKqU2Y7F9pBuGy2YyHA3E23Gy1IqWEO0k4NnfqacpAhQ20xIAVcyScgJPtHYMU6arlcZseLHef8AeyVPye6N57GKSOjSHOHyyX3n3S47SbdZWWT1GMYTUIsg+smMpYasEY7IZdpcsrbj3Z9U8KGOVxdGDDsN/XhNrlS0dt4dao9qk2fhewb3hTKsSoVO0pII6wbGaarcZYLlnQjWoqWdy4NXsOKlQsRcU7W8bdfeAP8AnOpp9F5osRmPZPXczGrOEalh6YfNyAzn7TZmcnW7G9JaY+iNpu87vdf1m99ynuczedbC4I5pTE8zUo4kb6T2ftpvk1/965ZymVTpU7VFx9k+7P8AKWLq3X28LQY7zTS/kLflMbeXKN15Huxl6FS69fPq/iH4VmloHShwtYVQu0VVgAchci1z2Td16+fV/EPwrOEqkkAC5JAAGZJO4AdcqzbU3jzO9RipW8VLjC+RuaV0rWxLbVZy2eS36K9w3CaUs3V/k8pKgbEku5AOwDZV7Mt5nR0hqDg6inYU0mtkykm3eCbGbewqS3ZU/qVvTeiK2Kt0XpOth22qLlD1gey3iXcZb+qOsa4ymTYLUSwqJwvuYdhsfQyodMaMfDVWpVN69Y3EHcROjqRpE0MZTN+i5FNv6sl99pFGo4ywzK9tqdel2kOec+ZdgM+alQAEnIDMnsG+ZkC5UNNFEXDobGoC1Q/ZGSr5m/3ZdnNQjk4FCi61RQRzNZ9fHclMKdlBlzv0m8PAdvX2dcIquWJLEsx3liWJ7ycz5z5H+8f/ANMs7VnUGkqB8UNtzY7F+ivYbe0ZR79VnoXKhZQW2/xZWFp0tEabr4Y3pOQOtDmh71P5S2sTqfgnFuZVe1bqR5iVprdqy2CcWJak99hiMwRvVu3hxseEmdKdPdGNG9o3L7OS/csnVPWdMam7YqqBtpe+/wCkvFZIRKC0PpJ8NWSqm9TmOKn2l8xL4wtcOiupurKGHcRcSzRq60cm/tFQn3eGQDlZxzjmaINkYO7AfSKkBQezM/6JBdDaQbD1kqoSCpG0BltLcbSniLSY8rfyuH8D/iWQKVa0mqjOxYUoStkmueTt6w6z18WTtErT6qak2/q+sZwwJKNVNTqmLG27c3Sv7Vrs3hHV3n0k8wmomBQZ0y54sxPwkqlUnuzGd5b231cVx5Ef5JGf+OP/AExzZ7Ax2r28gL+U7OuGuC4X+HSAesRnf2UvuLcT2TpaWr0tH4V2pIqhR0FAsC5yXvzlKVqrOxZjtMxJLHrJ65tqTdKKiuSnb0I3daVVru+RsaS0nWxDbVZ2c9QJyHcNwmpJbqXqj+1/xapK0QbADe568+oDjJ/T1RwQFuYQ9puT6zVGhOay2XKt/RoPRFceRS+FxD022qbMjDcVJUj06pYeqGvRdhRxVrkgJV3XJyAcdRPHt9fDW/UVURq2FuAoJemc8usofLdK/kZnRe5lpoXtPK5+KL11iplqShQWPPUDkCchVUn3CcLTNKsuIq4ikjM1MUVVQDZwy1QwB6wC6E+GbeoOmDicMNs3qUzsMes/VJ7x8JJiJe2ksnn3qozcH4ET0Lg2w4qU7OQKgO1snpXp09pr9d22jMyWATElRMXWy8tFKaEyesDv2vgzfrNnSuO5pcvaO7s4mfOMp/s+Oro24s7DuPTHxInAxdc1HLHr3Ds6py3tselhDtJKXhhMtzk90qa+EAY3ekdhr78s1Ppb0nH5VtG3SnXG9CUfwtmp8iCP6pw+TTSXNYo0z7NZdn+pblf+71lm6a0eMRQqUj9NSAT1HqPraXo/WUsHHrfZbvUuM59CMcl2jdjDtVO+q2XhS4HvLHzkj0lpZKNSjTbfWdlHZZSb+uyPObOjcGKNJKQ3IoXvsN8qvlD0qXxvQPyGyqH7dwxPrb0kt9lBGFODu68n73/gtTSWDWtSem3supU+Y3/nKc1U0OauNSk4+TYmoP8A2zmO64lxaLxYrUUqrudQ3qN00tHaDWlia9cb62xlbdYdL1NvSTUhraZjb3LoRnDz+Z1K1QKpZjYKCSeAG8yl10+1Su7v7NRiR9m/sjutYSwOUfSfM4UoD0qx2B3b3Pp8RKhmi5nvpRe6Xbpwc5eOxL8Y1qb+FvhLC1NW2Cw4P/TEqVcaWw5Xe9wgHWdr2fh7pdWjcNzVKnT+oir6AC8m25bNXUFogovzZTmvXz6v4h+FZ9ahUA+OpA9W03mBlPnXv59X8Q/Cs9+Tr59T8L/CafzfU6beLP8AT/BcoEzAidI8sVhytUgKtBuspUB7lK2/EZB8O5V1I3hlI8iCJPOV328N4a3xpyA0947xObW+8PUWH4Zep+iBKV19rlsdWv8ARKqO4KP1l1SltfqBTHVr/S2WHmoEs3OdGxy+k47ffyOLgcUaVRKigEoQwDZi43XkoHKLjOFP7p/WRvRWDFaslIvzYdgu2RtAE7sri+dhv65Nv3Xn+aH9j/JK1ONTHcOpdTtlJKtz6nN/eLjOFP7p/WaGmtbq+KpmnVVNm4NwpBBHDOSL91zfzQ/sf5Zj915/mh/8f/LNjhWawytGtYReVz7mV9Lo1ArFsDSv9HaX7pMjCcmYvY4sG28CjY//AGG3pJ5ofRyYektKn7Ki2e89ZJ7ZnQpyi22aOpXdKrBRhvv7iv8Alb+Vw/gf8SyCIhYhRvYgDzy/OTvlb+Vw/gf8SyEYL5RPGn4hNFb7xnRsXi1j6l+4PDLTRUUWVQFA7AJsTAmZ0keWbyQHlarkUqKD6Tsx/oW1v+d/KVlLO5WsMTRov9V2U9zrv9VHrKxnOuc6z03S8fR16km0drviaFNaSLT2UFhdT+u+bI5RcZwpfdP6z30Tyf8A7RSSquKADqDbmb2vvF+cG43G6bf7rz/ND+x/kmajWxsaZ1bDU9S39zOaeUPF8KX3T+siLHst2DcOwSwf3XH+aH9j/LPhuTK2/FqL7r0P8sxlSqy5M6d1Z0/7NvRnnyS1SK9Zepqat5q1h+OWhI1qpqomCLMHNR3ABYjZyGdgLmw698ksuUYuMMM417VjVrOUeBERNhVKz5VNFkNTxCjI/wAOp3jND55jyEgEv/SmASvSek46Lgg8RwI7RKN0zouphqrUqm8Zgjcw6mHZKFxTxLUj0PS7lSh2b5XyNahWZGV1yZSGU9qm499pfmjMataklVdzqGHnvH5T8/yzOS/TKmm2HZgGUlqYJ3q2ZA7j8RJtp4eB1ajqgprw+RNNJYxaNJ6jbkVmPkN0oGvVLsztmzEs3eTc+8yzuU7S6rRFBWBeoRtAHci5595t75V8i5ll4HSaOmDm/EtPkt0lt0HonfSbLwvcj3hpNrymNRNLDDYoFzZHBRiTYC9iCfO3qZaul9L08PRaqzCwW65jpG3RA43ylijNOG/gc6/t3GviK54Ky5SNJc7i9gHo0RsDxGxc/hHlIrPqrULMWY3ZiWY8STcn3zCqSQBvJAHeTYZntlGcnKWT0NGmqNJR8kSLUHRXP4tSR0KVqjd49geoJ8jLnE4WqGghhKAQ2Lt0qh4nh3DdO7L9GnoieavrjtquVwtkUnr38+r+IfhE2OTr5/T8L/CffKNgHp4tqjA7FWxVuq4Fit+OU9uTLAO+K50A83TVgW6rtkFB6zKqT7X1Oy6kfoXPhgtwRMCZnQPNFacrnt4bw1vjTkBpbx3j4yyOVXR7utGqoJWnth7Z2D7Niezo++QHQuAfEVkp0wSSwuRnsrfNjwE59aL7Q9LYVIq13fGS/ZBuU/QhqU1xCC7UgQ44oc7+R+Jk5EMt9/XLs4alg8/RrOlNTXgfnYGWNq1ygoFCYu4YADnRmG8Q3gzx1p1Ba5qYSxBuTS4eA8OwyB4mg9NtmorIw6mBU+hlHv0nseif0e9hvz8UXK+ueBAvz6nuDE/CRHWTlBNQFMKCgO+ofa/pHV3yB5Tf0ZoeviDajTZx9a3RHexymTr1JbJGuHTqFF6pvPvPHAYmpTqK9InnQw2bbySdx43OU/QCSHao6kLhyKtYh6o9kD2U7uJ7ZMrSxQhKK3OZ1C4p1ZrR4eJWfK38rh/A/wCJZB8F8pT8afiEsLlX0fUYUqyi6IHV7fRvYqT2ZHPqkI1ewD169NKYvZlZiNyqCLs3Dce+VqsX2h1bKpFWqy+Ml9CZmBMzoHmjm6w6MGJoPSOW0vRPBhmp9bSi8Vh2puyONllJDDgRP0KRIvrfqkmM6akJWG5rZMODfr1SvXo691ydLp94qD0y4ZBNUNbmwfQcF6JN7A9JT1lb7x2SwqGumBYX54L2MGB9LSpdK6Fr4Y2rUyo+tvU/1DKc8GV41pw2aOnVsaFw9cXz5FqaZ5RKCAigDVfqJ6KDvJzPlK20ppCpiKhqVjtMfQDgOAnhh6L1DsorO3BQWPoJNNXdQKjkPiegm/mwek3efoj390ZqVWIwtbNN+PxJZyeYupUwaGoSSGZVJOZUGw/SSieOGoKihUAVVAAA3ACe0vRWFg87UkpTcksZEREyMD5nG1n1ep4ynst0XF9hxvUn4jsnbmDIaTWGZQm4PVHkoTTOh62FfYrLbfssPZa3WD+U55E/QWNwNOspSqgdT1EX/wDEg2mOTZSS2GqbP2KguPJhmPMHylKpbNPMTvW/VYSWKuz8ytgJmd/Gam42mfkSw4owaaB0Fiv+hV/tt+k0OEvI6Ma9JraSOfMADhO3htU8a+6gw7Wso98kei+TWoTfEVQg+rTG033jkPQ+UmNKb4RrqXlCG7kvmQMKc7AnZBY7ILWVfaYgdQkb0hiv2lLJ7HWOPAnsn6b0RoWjhV2aKBeJ3se87zK7155NemcVo9QHzarhgAFc79qn9Vt913Hs67lKgobs4t31GVXuw2RJuTLWU43BjnDevRtTq33n6lT+oA+YMmE/Pupmnf2PErWFxTb+HXU5ELfMkcVIJt2ET9AowIBBuCLgjcRxlg5h81KQIsRccDMqgAsBYcBPuIHsMCZiIB8lZ8UqKr7KgX32Fp6xBOTETMQQYtPKth0cWdQw4MAR757RGAtjRTRGHBuKFIHiKaD8puBeE+okYRLbfJi0GZiSQfJWfFKgq7gB3C09YgbmJmIgCYtMxAPkrNJtD4cm5oUiTvJpp+k34kYRKbXB5UaCoLIoUcFAA909LTMScEGJmIgCIiAIiIBiLTMQDFotMxAMWi0zEAxaCJmIBCtdNR0xRNajanXt0vq1RwfgftevZjk30o/NthK4K1sPYANvNPq+7u7ismpE0sRoym9VKpFqlO4VxkdkixU8Vz3QDeiIgCIiAIiIAiIgCIiAIiIAiIgCIiAIiIAiIgCIiAIiIAiIgCIiAIiIAiIgCIiAIiIAiIgCIiAIiIAiIgCIiAIiIAiIgCIiAIiIAiIgCIiAIiIAiIgCIiAIiIAiIg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1796" name="AutoShape 4" descr="data:image/jpeg;base64,/9j/4AAQSkZJRgABAQAAAQABAAD/2wCEAAkGBxISEhUUEhQWFBQVFRQVFBUUFBUUGBgXFBgXFxQVFhgYHCggGBolHhQVITEiJSkrLy4uFx8zODMsNygtLisBCgoKDg0OGxAQGy0kHyQvLC8sLCw3LCwsLCwsLywsLCwsLCwsLCwsLCwsLCwsLCwsLCwsLCwsLCwsLCwsKywsLP/AABEIAIQBNAMBIgACEQEDEQH/xAAcAAEAAgMBAQEAAAAAAAAAAAAABgcBBAUDAgj/xABFEAACAQICBQkDCQgBAwUAAAABAgADEQQhBQYSMVEHEyJBYXFygZEyobEzNEJSYpKywdEUFyNUgpPj8KJTwvFDc5Sz4f/EABoBAQACAwEAAAAAAAAAAAAAAAABBAIDBQb/xAA0EQACAQMDAQUECQUAAAAAAAAAAQIDBBESITEFEyJBUYFhcaGxFCMkMzRDgpHBFTLR8PH/2gAMAwEAAhEDEQA/ALxiIgCIiAImLzMARExeAZiIgCIiAIiYvAMxEQBERAEREAREQBERAEREAREQBERAEREAREQBERAEREAREQBMGJi8AzefLOBmchxkS1i11Sk3M4defrE2sM1U+XtHsHqJyqerWKxnSx1dgu/mk3ef0R6E9omp1FnCLUbZ41TeF8SVYvWrB0zZq6X4Kdo+6c88oOAv8o3lTb9J64HVbBUt1FWI636XxnRGBw43Uaf3F/SMz9gxQXg3+yNTC65YGobCsoPBrr8Z2qNdXXaRgw4qQR6icnE6FwlQWahTPcgHwnEranKh28HWfDP2Esp7COHw4RqkvaRopS4bXv3RNgYkMwmtFbDMKekE2QclxCZofFwP+2kwpVAwBUggi4INwe2ZxkmaqlKUOT0mIvEyNZq4vH0qQ2qjqg3XYgfGfeFxlOqNqm6uOKkEd2XXKh5Q8Uz411JNqYCoOGQJtwufyntyaYhlxgQGyurBh1HZF19Ln1MrfSO/pOm+nfZ+1zvjJb4mZgTMsnMEREAREQBERAEREAREQBERAEREAREQBERAEREAREQBERAPkyA64axVKlT9jwh6RyqODa32Qeq3WZ3Nd9OfsuHJU/xKl0p9hIzbyH5SL6rYEYekajmz1BtMTlYHMA+ufbK9We+lF+1opR7WXovadjV3QlLCJ0bNUI6T239i8FnY56ctMYp3Hy3Hvsc5989ME8LCE05yzLk6PPRz053PTyfHKDYsLjM9nAnh5ydRjoOvz0wa053PRz0jWNBuYlVqKUcBlO8HMGR/CYl9GVACS+DdrZ5miT/2/wC9/SqYkKLk2HE5TyeqlVWQ2YEWZTwPYc41eJsisLTLj/dyYU2BAINwcwRwM+5DNR8c1NnwVRrmmNqix+lTPV3j8+yTOWYy1LJSq0nTlpKT16+fV/EPwibHJz8+p+F/hNfXv59X8Q/Cs2OTr59T8L/Cc/8AN9T0kvwX6f4LkmZ5PVVRdiFA3kmw980Dp/C3tz9K/jX43nRykeZUZPhHUieVKsrC6kMDuIIIPcRPQGSYmYiYgGYmLzXxWNp0/lHVPEwX4yMkpN8GzE5lLT2FY2FekT41/WdFWBFxnGUHFrlH1ExeJJBmJ8u4GZyE8qGJR80dXA37LBrd9oGGe8T5vOfW05hlNmr0geG2v6yG0iYxcuEdKJ5UayuAyMGU7ipBB7iJ6XkkGYnnUqhRdiAOJNhNBtP4UG37RS/uL+shtIlRk+EdOJ4YfFJUF0dXHFWDD1E9rySHsZiaGO0pSokCoxW9rdFjvNgLgb75WmaGk6TuEV7sV2wpBB2b2vYjjIyTpfkb0TVwuPpVNrYcNssUa3Uy+0p7ReYk5GGVvrbX/adJLTOaUQBbt9pvykm0EqvWG19FSVH2srHyBMgui623icRUOd2b/k5t7lEkOBx3N1FfgRfu6/dKEZ9/PtO1XptQUF4L/pN9KYXbpnLpAErxv2SIc/l2e6TsEEAjdKY14pVKeKqU2Y7F9pBuGy2YyHA3E23Gy1IqWEO0k4NnfqacpAhQ20xIAVcyScgJPtHYMU6arlcZseLHef8AeyVPye6N57GKSOjSHOHyyX3n3S47SbdZWWT1GMYTUIsg+smMpYasEY7IZdpcsrbj3Z9U8KGOVxdGDDsN/XhNrlS0dt4dao9qk2fhewb3hTKsSoVO0pII6wbGaarcZYLlnQjWoqWdy4NXsOKlQsRcU7W8bdfeAP8AnOpp9F5osRmPZPXczGrOEalh6YfNyAzn7TZmcnW7G9JaY+iNpu87vdf1m99ynuczedbC4I5pTE8zUo4kb6T2ftpvk1/965ZymVTpU7VFx9k+7P8AKWLq3X28LQY7zTS/kLflMbeXKN15Huxl6FS69fPq/iH4VmloHShwtYVQu0VVgAchci1z2Td16+fV/EPwrOEqkkAC5JAAGZJO4AdcqzbU3jzO9RipW8VLjC+RuaV0rWxLbVZy2eS36K9w3CaUs3V/k8pKgbEku5AOwDZV7Mt5nR0hqDg6inYU0mtkykm3eCbGbewqS3ZU/qVvTeiK2Kt0XpOth22qLlD1gey3iXcZb+qOsa4ymTYLUSwqJwvuYdhsfQyodMaMfDVWpVN69Y3EHcROjqRpE0MZTN+i5FNv6sl99pFGo4ywzK9tqdel2kOec+ZdgM+alQAEnIDMnsG+ZkC5UNNFEXDobGoC1Q/ZGSr5m/3ZdnNQjk4FCi61RQRzNZ9fHclMKdlBlzv0m8PAdvX2dcIquWJLEsx3liWJ7ycz5z5H+8f/ANMs7VnUGkqB8UNtzY7F+ivYbe0ZR79VnoXKhZQW2/xZWFp0tEabr4Y3pOQOtDmh71P5S2sTqfgnFuZVe1bqR5iVprdqy2CcWJak99hiMwRvVu3hxseEmdKdPdGNG9o3L7OS/csnVPWdMam7YqqBtpe+/wCkvFZIRKC0PpJ8NWSqm9TmOKn2l8xL4wtcOiupurKGHcRcSzRq60cm/tFQn3eGQDlZxzjmaINkYO7AfSKkBQezM/6JBdDaQbD1kqoSCpG0BltLcbSniLSY8rfyuH8D/iWQKVa0mqjOxYUoStkmueTt6w6z18WTtErT6qak2/q+sZwwJKNVNTqmLG27c3Sv7Vrs3hHV3n0k8wmomBQZ0y54sxPwkqlUnuzGd5b231cVx5Ef5JGf+OP/AExzZ7Ax2r28gL+U7OuGuC4X+HSAesRnf2UvuLcT2TpaWr0tH4V2pIqhR0FAsC5yXvzlKVqrOxZjtMxJLHrJ65tqTdKKiuSnb0I3daVVru+RsaS0nWxDbVZ2c9QJyHcNwmpJbqXqj+1/xapK0QbADe568+oDjJ/T1RwQFuYQ9puT6zVGhOay2XKt/RoPRFceRS+FxD022qbMjDcVJUj06pYeqGvRdhRxVrkgJV3XJyAcdRPHt9fDW/UVURq2FuAoJemc8usofLdK/kZnRe5lpoXtPK5+KL11iplqShQWPPUDkCchVUn3CcLTNKsuIq4ikjM1MUVVQDZwy1QwB6wC6E+GbeoOmDicMNs3qUzsMes/VJ7x8JJiJe2ksnn3qozcH4ET0Lg2w4qU7OQKgO1snpXp09pr9d22jMyWATElRMXWy8tFKaEyesDv2vgzfrNnSuO5pcvaO7s4mfOMp/s+Oro24s7DuPTHxInAxdc1HLHr3Ds6py3tselhDtJKXhhMtzk90qa+EAY3ekdhr78s1Ppb0nH5VtG3SnXG9CUfwtmp8iCP6pw+TTSXNYo0z7NZdn+pblf+71lm6a0eMRQqUj9NSAT1HqPraXo/WUsHHrfZbvUuM59CMcl2jdjDtVO+q2XhS4HvLHzkj0lpZKNSjTbfWdlHZZSb+uyPObOjcGKNJKQ3IoXvsN8qvlD0qXxvQPyGyqH7dwxPrb0kt9lBGFODu68n73/gtTSWDWtSem3supU+Y3/nKc1U0OauNSk4+TYmoP8A2zmO64lxaLxYrUUqrudQ3qN00tHaDWlia9cb62xlbdYdL1NvSTUhraZjb3LoRnDz+Z1K1QKpZjYKCSeAG8yl10+1Su7v7NRiR9m/sjutYSwOUfSfM4UoD0qx2B3b3Pp8RKhmi5nvpRe6Xbpwc5eOxL8Y1qb+FvhLC1NW2Cw4P/TEqVcaWw5Xe9wgHWdr2fh7pdWjcNzVKnT+oir6AC8m25bNXUFogovzZTmvXz6v4h+FZ9ahUA+OpA9W03mBlPnXv59X8Q/Cs9+Tr59T8L/CafzfU6beLP8AT/BcoEzAidI8sVhytUgKtBuspUB7lK2/EZB8O5V1I3hlI8iCJPOV328N4a3xpyA0947xObW+8PUWH4Zep+iBKV19rlsdWv8ARKqO4KP1l1SltfqBTHVr/S2WHmoEs3OdGxy+k47ffyOLgcUaVRKigEoQwDZi43XkoHKLjOFP7p/WRvRWDFaslIvzYdgu2RtAE7sri+dhv65Nv3Xn+aH9j/JK1ONTHcOpdTtlJKtz6nN/eLjOFP7p/WaGmtbq+KpmnVVNm4NwpBBHDOSL91zfzQ/sf5Zj915/mh/8f/LNjhWawytGtYReVz7mV9Lo1ArFsDSv9HaX7pMjCcmYvY4sG28CjY//AGG3pJ5ofRyYektKn7Ki2e89ZJ7ZnQpyi22aOpXdKrBRhvv7iv8Alb+Vw/gf8SyCIhYhRvYgDzy/OTvlb+Vw/gf8SyEYL5RPGn4hNFb7xnRsXi1j6l+4PDLTRUUWVQFA7AJsTAmZ0keWbyQHlarkUqKD6Tsx/oW1v+d/KVlLO5WsMTRov9V2U9zrv9VHrKxnOuc6z03S8fR16km0drviaFNaSLT2UFhdT+u+bI5RcZwpfdP6z30Tyf8A7RSSquKADqDbmb2vvF+cG43G6bf7rz/ND+x/kmajWxsaZ1bDU9S39zOaeUPF8KX3T+siLHst2DcOwSwf3XH+aH9j/LPhuTK2/FqL7r0P8sxlSqy5M6d1Z0/7NvRnnyS1SK9Zepqat5q1h+OWhI1qpqomCLMHNR3ABYjZyGdgLmw698ksuUYuMMM417VjVrOUeBERNhVKz5VNFkNTxCjI/wAOp3jND55jyEgEv/SmASvSek46Lgg8RwI7RKN0zouphqrUqm8Zgjcw6mHZKFxTxLUj0PS7lSh2b5XyNahWZGV1yZSGU9qm499pfmjMataklVdzqGHnvH5T8/yzOS/TKmm2HZgGUlqYJ3q2ZA7j8RJtp4eB1ajqgprw+RNNJYxaNJ6jbkVmPkN0oGvVLsztmzEs3eTc+8yzuU7S6rRFBWBeoRtAHci5595t75V8i5ll4HSaOmDm/EtPkt0lt0HonfSbLwvcj3hpNrymNRNLDDYoFzZHBRiTYC9iCfO3qZaul9L08PRaqzCwW65jpG3RA43ylijNOG/gc6/t3GviK54Ky5SNJc7i9gHo0RsDxGxc/hHlIrPqrULMWY3ZiWY8STcn3zCqSQBvJAHeTYZntlGcnKWT0NGmqNJR8kSLUHRXP4tSR0KVqjd49geoJ8jLnE4WqGghhKAQ2Lt0qh4nh3DdO7L9GnoieavrjtquVwtkUnr38+r+IfhE2OTr5/T8L/CffKNgHp4tqjA7FWxVuq4Fit+OU9uTLAO+K50A83TVgW6rtkFB6zKqT7X1Oy6kfoXPhgtwRMCZnQPNFacrnt4bw1vjTkBpbx3j4yyOVXR7utGqoJWnth7Z2D7Niezo++QHQuAfEVkp0wSSwuRnsrfNjwE59aL7Q9LYVIq13fGS/ZBuU/QhqU1xCC7UgQ44oc7+R+Jk5EMt9/XLs4alg8/RrOlNTXgfnYGWNq1ygoFCYu4YADnRmG8Q3gzx1p1Ba5qYSxBuTS4eA8OwyB4mg9NtmorIw6mBU+hlHv0nseif0e9hvz8UXK+ueBAvz6nuDE/CRHWTlBNQFMKCgO+ofa/pHV3yB5Tf0ZoeviDajTZx9a3RHexymTr1JbJGuHTqFF6pvPvPHAYmpTqK9InnQw2bbySdx43OU/QCSHao6kLhyKtYh6o9kD2U7uJ7ZMrSxQhKK3OZ1C4p1ZrR4eJWfK38rh/A/wCJZB8F8pT8afiEsLlX0fUYUqyi6IHV7fRvYqT2ZHPqkI1ewD169NKYvZlZiNyqCLs3Dce+VqsX2h1bKpFWqy+Ml9CZmBMzoHmjm6w6MGJoPSOW0vRPBhmp9bSi8Vh2puyONllJDDgRP0KRIvrfqkmM6akJWG5rZMODfr1SvXo691ydLp94qD0y4ZBNUNbmwfQcF6JN7A9JT1lb7x2SwqGumBYX54L2MGB9LSpdK6Fr4Y2rUyo+tvU/1DKc8GV41pw2aOnVsaFw9cXz5FqaZ5RKCAigDVfqJ6KDvJzPlK20ppCpiKhqVjtMfQDgOAnhh6L1DsorO3BQWPoJNNXdQKjkPiegm/mwek3efoj390ZqVWIwtbNN+PxJZyeYupUwaGoSSGZVJOZUGw/SSieOGoKihUAVVAAA3ACe0vRWFg87UkpTcksZEREyMD5nG1n1ep4ynst0XF9hxvUn4jsnbmDIaTWGZQm4PVHkoTTOh62FfYrLbfssPZa3WD+U55E/QWNwNOspSqgdT1EX/wDEg2mOTZSS2GqbP2KguPJhmPMHylKpbNPMTvW/VYSWKuz8ytgJmd/Gam42mfkSw4owaaB0Fiv+hV/tt+k0OEvI6Ma9JraSOfMADhO3htU8a+6gw7Wso98kei+TWoTfEVQg+rTG033jkPQ+UmNKb4RrqXlCG7kvmQMKc7AnZBY7ILWVfaYgdQkb0hiv2lLJ7HWOPAnsn6b0RoWjhV2aKBeJ3se87zK7155NemcVo9QHzarhgAFc79qn9Vt913Hs67lKgobs4t31GVXuw2RJuTLWU43BjnDevRtTq33n6lT+oA+YMmE/Pupmnf2PErWFxTb+HXU5ELfMkcVIJt2ET9AowIBBuCLgjcRxlg5h81KQIsRccDMqgAsBYcBPuIHsMCZiIB8lZ8UqKr7KgX32Fp6xBOTETMQQYtPKth0cWdQw4MAR757RGAtjRTRGHBuKFIHiKaD8puBeE+okYRLbfJi0GZiSQfJWfFKgq7gB3C09YgbmJmIgCYtMxAPkrNJtD4cm5oUiTvJpp+k34kYRKbXB5UaCoLIoUcFAA909LTMScEGJmIgCIiAIiIBiLTMQDFotMxAMWi0zEAxaCJmIBCtdNR0xRNajanXt0vq1RwfgftevZjk30o/NthK4K1sPYANvNPq+7u7ismpE0sRoym9VKpFqlO4VxkdkixU8Vz3QDeiIgCIiAIiIAiIgCIiAIiIAiIgCIiAIiIAiIgCIiAIiIAiIgCIiAIiIAiIgCIiAIiIAiIgCIiAIiIAiIgCIiAIiIAiIgCIiAIiIAiIgCIiAIiIAiIgCIiAIiIAiIg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b="1" dirty="0" smtClean="0">
                <a:solidFill>
                  <a:schemeClr val="bg1"/>
                </a:solidFill>
              </a:rPr>
              <a:t>PP No. 50/2012 - Pasal 5</a:t>
            </a:r>
            <a:endParaRPr lang="id-ID" b="1" dirty="0">
              <a:solidFill>
                <a:schemeClr val="bg1"/>
              </a:solidFill>
            </a:endParaRPr>
          </a:p>
        </p:txBody>
      </p:sp>
      <p:pic>
        <p:nvPicPr>
          <p:cNvPr id="161798" name="Picture 6" descr="http://momentfeed.com/wp-content/uploads/2010/09/Where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667125" cy="1571626"/>
          </a:xfrm>
          <a:prstGeom prst="rect">
            <a:avLst/>
          </a:prstGeom>
          <a:noFill/>
        </p:spPr>
      </p:pic>
      <p:pic>
        <p:nvPicPr>
          <p:cNvPr id="9" name="Picture 10" descr="https://encrypted-tbn1.gstatic.com/images?q=tbn:ANd9GcTV6_pXx4cQUc5dn6OYORCPnpbUE4nqaSE10aAGH9Ae5CRE9xK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"/>
            <a:ext cx="5638800" cy="3047999"/>
          </a:xfrm>
          <a:prstGeom prst="rect">
            <a:avLst/>
          </a:prstGeom>
          <a:noFill/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" y="3018972"/>
            <a:ext cx="7848600" cy="3429000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id-ID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WAJIB</a:t>
            </a:r>
            <a:r>
              <a:rPr lang="id-ID" sz="4100" b="1" dirty="0" smtClean="0">
                <a:solidFill>
                  <a:srgbClr val="FFFF00"/>
                </a:solidFill>
                <a:latin typeface="+mn-lt"/>
              </a:rPr>
              <a:t> di</a:t>
            </a:r>
            <a:r>
              <a:rPr kumimoji="0" lang="af-ZA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perusahaan: </a:t>
            </a:r>
            <a:endParaRPr kumimoji="0" lang="en-SG" sz="41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0" lang="af-Z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memperkerjakan pekerja/buruh paling sedikit </a:t>
            </a:r>
            <a:r>
              <a:rPr kumimoji="0" lang="af-ZA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100 (seratus) orang</a:t>
            </a:r>
            <a:r>
              <a:rPr kumimoji="0" lang="af-Z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atau </a:t>
            </a:r>
            <a:endParaRPr kumimoji="0" lang="en-SG" sz="3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mempunyai tingkat </a:t>
            </a: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potensi bahaya tinggi. </a:t>
            </a: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en-SG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id-ID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Ketentuan mengenai tingkat potensi bahaya tinggi sesuai dengan ketentuan peraturan perundang-undangan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           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2865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b="1" dirty="0" smtClean="0">
                <a:solidFill>
                  <a:schemeClr val="bg1"/>
                </a:solidFill>
              </a:rPr>
              <a:t>PP No. 50/2012 - Pasal 2,9,14,16</a:t>
            </a:r>
            <a:endParaRPr lang="id-ID" b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1"/>
            <a:ext cx="3276600" cy="6896100"/>
            <a:chOff x="19050" y="152401"/>
            <a:chExt cx="3276600" cy="5863285"/>
          </a:xfrm>
        </p:grpSpPr>
        <p:grpSp>
          <p:nvGrpSpPr>
            <p:cNvPr id="7" name="Group 6"/>
            <p:cNvGrpSpPr/>
            <p:nvPr/>
          </p:nvGrpSpPr>
          <p:grpSpPr>
            <a:xfrm>
              <a:off x="19050" y="152401"/>
              <a:ext cx="3276600" cy="4571999"/>
              <a:chOff x="0" y="533400"/>
              <a:chExt cx="4876800" cy="4905375"/>
            </a:xfrm>
          </p:grpSpPr>
          <p:pic>
            <p:nvPicPr>
              <p:cNvPr id="161796" name="Picture 4" descr="https://encrypted-tbn3.gstatic.com/images?q=tbn:ANd9GcTk49gWFlFKXT8dRiN1179hcKEAkew2DrBaeOcB5CwUVtN2cYohXA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533400"/>
                <a:ext cx="4876800" cy="4876800"/>
              </a:xfrm>
              <a:prstGeom prst="rect">
                <a:avLst/>
              </a:prstGeom>
              <a:noFill/>
            </p:spPr>
          </p:pic>
          <p:pic>
            <p:nvPicPr>
              <p:cNvPr id="161798" name="Picture 6" descr="https://encrypted-tbn3.gstatic.com/images?q=tbn:ANd9GcRKwRsGEzlE7_3Yp96GZKROWWoAk8t8L5hqaeLtzvSDP2cRMb_j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2971800"/>
                <a:ext cx="1857375" cy="2466975"/>
              </a:xfrm>
              <a:prstGeom prst="rect">
                <a:avLst/>
              </a:prstGeom>
              <a:noFill/>
            </p:spPr>
          </p:pic>
        </p:grpSp>
        <p:pic>
          <p:nvPicPr>
            <p:cNvPr id="161800" name="Picture 8" descr="https://encrypted-tbn2.gstatic.com/images?q=tbn:ANd9GcTdOkwT8UjafNy1yGvT2m_JQl8R9fL2Zy1akavKim8BhK8pQjR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050" y="4663137"/>
              <a:ext cx="3276600" cy="1352549"/>
            </a:xfrm>
            <a:prstGeom prst="rect">
              <a:avLst/>
            </a:prstGeom>
            <a:noFill/>
          </p:spPr>
        </p:pic>
      </p:grpSp>
      <p:sp>
        <p:nvSpPr>
          <p:cNvPr id="11" name="TextBox 10"/>
          <p:cNvSpPr txBox="1"/>
          <p:nvPr/>
        </p:nvSpPr>
        <p:spPr>
          <a:xfrm>
            <a:off x="2932443" y="533400"/>
            <a:ext cx="567815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id-ID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Unsur manajemen</a:t>
            </a:r>
          </a:p>
          <a:p>
            <a:pPr>
              <a:buFontTx/>
              <a:buChar char="-"/>
            </a:pPr>
            <a:endParaRPr lang="id-ID" sz="3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id-ID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Pekerja/buruh</a:t>
            </a:r>
          </a:p>
          <a:p>
            <a:pPr>
              <a:buFontTx/>
              <a:buChar char="-"/>
            </a:pPr>
            <a:endParaRPr lang="id-ID" sz="3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id-ID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Serikat pekerja/buruh</a:t>
            </a:r>
          </a:p>
          <a:p>
            <a:pPr>
              <a:buFontTx/>
              <a:buChar char="-"/>
            </a:pPr>
            <a:endParaRPr lang="id-ID" sz="3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id-ID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Pihak lain terkait dg </a:t>
            </a:r>
          </a:p>
          <a:p>
            <a:r>
              <a:rPr lang="id-ID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perusahaan</a:t>
            </a:r>
            <a:endParaRPr lang="id-ID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7334250" y="609600"/>
            <a:ext cx="609600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48600" y="1200150"/>
            <a:ext cx="1261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P2K3</a:t>
            </a:r>
            <a:endParaRPr lang="id-ID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 descr="data:image/jpeg;base64,/9j/4AAQSkZJRgABAQAAAQABAAD/2wCEAAkGBxQSEhQUEhQWFRUUFRYYFhQXEhQWFBcVFBcYFhcUFRQYHCggGBolGxcUITEhJSkrLi4uFx8zODMsNygtLisBCgoKDg0OGxAQGywkICQsLCwsLCwsLCwsLCwsLywsLCwsLCw0LCwsLCwsLCwsLCwsLCwsLCwsLCwsLCwsLCwsLP/AABEIALgBEwMBEQACEQEDEQH/xAAcAAEAAgMBAQEAAAAAAAAAAAAABAUDBgcCAQj/xABHEAACAQIBBgcOAwcCBwAAAAAAAQIDEQQFBhIhMVFBYXGBkbHRBxMUFSIyUlNyc6GyweE0k/AjJDOCkqKzQsIWQ2KDo9Lx/8QAGwEBAAIDAQEAAAAAAAAAAAAAAAIEAQMFBgf/xAA5EQEAAQIDBQQJBAICAgMAAAAAAQIDBBExBRMhMlESFEGxMzRSYXGBkaHRInLB8BXhQvEjYhYkQ//aAAwDAQACEQMRAD8A7iAAAAAAAAAAAAAAAAAAAAAAAAAAAAAAAAAAAAAAAAAAAAAAAAAAAAAAAAAAAAAAAAAAAAAAAAAAAAAAAAAAAAAAAAAAAAAAAAAAAAAAAAAAAAAAAAAAAAAAAAAAAAAAAAAeZzsrsxM5cWYjOcoYli48fQR7cJ7qpnJtYAAAfG7bQRGbH4RHeiPahPsVdGUkgAAAADG60d5HtQl2KnuMr60SYmMn0MAAABjrVVHaYmckqaZq0YvDY7n8CPbhLdSkk2sAAAAAAAAAAAAAAAw4vzXzdZCvlbLfNCBDauVGmNVmdFqWVIAAAIeUptaFtjlZ/wBLf0IXNG21lmiLaaVnwW5ZUQAAA+MCtvcrLeifh/NRvp0Vq+ZkJIgAABDyjsjyv5Wa7mjba1Q2a25cFhUAAAAAAAAAAAAAAAMGMfk9BC5o2WuZBi9a5UaY1WKtJWpZUwAAAiZRj5K4pJ/T6kK9Gy1P6kNmlaW5ZUQAAAAVqtwa1wNbLFedVqJ4JuG803UaNFzmZSSAAAARco+auX/ayFccGy1PFB3GqG+VwWFQAAAAAAAAAAAAAAAi46WpLf8AT/6a7mjba1VmUHalUa9CXUzXTrDfOkr0sKYAAARcpTtDllFdMkRr0Tt8yEV1tY4Orp04S9KKfSi0pTqzBgAAAKyls6fg7GirVZp0ZcHWffJQexxUovjTtNc3kdJst6NVyOKcTawAAAgZUl5i45N8ii11tEK9Gy1qhV35L9l9RqWF1TndJ70n0lhTegAAAAAAAIzxsdz6CG8hs3cvfhMdruubsHbhjdy8rGQavfVyPsG8p6m7q6Pvhcd/wZntwdioWMg/9XWO3Sbup5lj6a2yS6TG8p6sxarnwQsdidNrvTjJpS4dV7xsnYhXVE6NtuiaeaFTVqYhpqpCnGDVpSU5NxT1XStrIZxHGWzXRsdDG02tU0/h1m+K6Z8VWbdUeD28TD0kO3T1OxV0fViY+khFUT4sdiro+9/j6S6UZ7UdTsz0Rco1IuMdaflXtfcm18bEaqoyTopnNRTytO/k0Kr/AJWvoaFngu8j1Y97S0o3vJ6Kkm4pybjFpbGk0uYsxVE6KlUTnond8W9dJnNHKWN4qG/r6yG8p6pburo+PFw3/BjeU9Td1PMsdBf6vgzG9p6s7qroq6+KlFXhB1E5StovXZt70a5nOW6Iyjix4THNyi6sO9aLbV3pyknFpq0Vq2p7eAlTXTTrKNdE1aLeGPg+F/0vsJ7ynq1bup68MhvvzMxvaWd3U8+Hx4+gb2k3VR4whvfQxvaTdVIOOx0ZNKOt6MlZ3Wt6L+jIVXaZ4Q2UW5jjKreOqvVKhJJ6n5adlv2GOCa5wWUIKEI3d4xim3FrYkie+oaZs1M7yguBN9Bib1JuZeXlDdHpdhvo8Gd11eXlJ+j/AHfYxvvczufe+PKTWrR18tvoY3/uZ3HvfHlR+ir+19hv/cxuPe+PKjW2KXO0ukzvvcbn3vayi/R/u+w3s9Dcx1ZVgI75dP2J7qlHe1PLyfr89pbtRjdQzvp6PTwC9J/DsE2YYi9LzHJ6X+uXw7BuYZ309Gt5yZZWEqKCjKbcFLS0ktratZR4iteyonLi7Gz8DOKtzXnEcctP9qp56LhpS/rX/qa97C9/hJ8K4+n+0/NnLUcRUnaDi4xvdtPa9mpE7VUTKnjsDOGoiZmJzlaZdxCp4epNq6jG9t/ETr5eKlh7e8uxR1adhc8Kfqp23aUbc3kmntUdJdj/ABFc/wDOPpP5ToZ4w9VP+uP1iSi5T0lidiV+3H0n8t0nTpp2lN33auXcXow0zGcPLVYummcpmGOeh63V7DZLutSHfbfVhkoOStV13VloPXxX4CFWEqj9XROjHW5mKY8WU0Lqpoun6ejK7utBtbdn31FinBVTGcKFe0bUVTEp2lC3nX/kt9TM4GqUY2lbhX5dx7w9B1YWlaUY6LTXnX13vxEKsLNGstOJ2p2LU10RnlMa+9qjz1q+hE17n3uZ/wDIrnsR9ZYK+e1VL+HD4oxNrwTo2/cmeSPrLds0coSr4WFSSSbc00r21SaW3iMRT2eDuYXETiLUXJjLNTZ/5YqYZ0XTSelpp3vwaNutjsRVLTj8bXhopmmInPPVr1DPav6NPj1SvblUjO5jq41W378Ty0/f8rXN7OmtVxNKlNQUJy0XZS0te56X0MxZhtw227t69TRNMRE/F0GWTkk7Slz6LXUYu24pt1VR4RLuxenNBeHtrT+B5OvaeIpzmMvpP5W+1E8EelTene72PUbNm7Tv38VFuvLLKU64iKeEJdTY+NHprk5UzPuaI1RKMNVm2+Zdh4ynbGJ0mY+jfVTEaJkKK/T7C7RtO/OWjTKXTyVTWuzfLJ9R62LdMKs3apZ1g4eiue76yXZjoj26ur68LD0V0Ds09Dt1dXx4ODteEdWzUOxT0O3V1fXhYehHoRnKGO1PV67xH0Y9CM5GcsgYAAADm3dG/Ex91H5plDE8/wAnr9g+rT+6fKGo1Fq/XYVndhZZsZZWElOUoSnpRStGy2O/CTt1dmVDaGDqxVNNNMxGU5rLLed8cRQqUo0Zxc1ZOTjbanwchOq7Exko4XZFy1diuao4NRoUbGl3IpyS4ozBLrGP/iS5vlR6WzyQ+PYr0s/3wR2bVdEUtGab2Jq/SYrpzomI6Fqrs3KZnwmE7xlC+yX9LOX3W70egnaGH9r7SqoUnpN7230s6tEZUxDztye1XMx4zKdBAhW53fgqnvKXXIq4nwRxPq1fxhzoqOGj4pajDbb1bnmdnXQw2FVOs5KSnJpKDl5Ls1rXHc11ROb0+zsdYtWYorqynOeqDn1lyli4UlR0rwlJvSjbU0uwURMS0bUx1i9RTFuc5iejWqMTa8/VOa5zYdsZh/ew+MkG7AzliKPi7dPY+Qhf9FV8J8ntI1VczwVa7CEnZ9Jq2bepsYuK7nCOPk31RnTwZO+32J9B6qvauFqomKavCfCfw09iY1KNNnkLVuc+LZVVCTFFumnRqmVsj6BGiiGQAAAAAAAAAc17oz/eo+6j80ijief5PX7B9Wn90+UNVKzuPIAwy+N8H1+5ljOM8nqPB+vqI1JdVx7/AGs+b5Uems8kPjuK9LV/fBiRsaGHEV4U1pVJRgt8mkviYmcmYpmZyiFZ/wAUYPZ3+H93XYjvKerb3e57KbgsoUa38KpCdtujJNrlW0lFUTo11UVU80JdjKCqztX7lV9ul1sq4nwRv+q1/GPNzhFNwn2wHzRQMywM3mpJRV3sRlO3bquVRRTHGU3NysnicPJPV36n86CzZt12sTRTVGUxVHm7rPY+Qhe9HV8J8ns41Vp4OVxrededEMJaEY98rz82G5PUnK297EtbL+C2b3jOurhTHj/fNGqvJUwxeWFHvneqbW3vVoqVt2jpX5r3Lu52Zn2Iqn48f+kc6l9mpnFHG05NR0JwaU4bbN7Gnudn0MoY7BThqstYnSUqas14irTzcWVoe+hTAAAAAAAAAADmvdF/FR91H5pFDE871+wfVp/dPlDR8sSap3Ta8pbHy8ZjDxnU37XqmmxnE5cYSMO24Rb26K4eG3Kaq4yqlfw1U1WaJq1mI8mW/wCr/ci3K3EO+IhxLt4yzR6GXExOc7RtxHT8rSntXKivTq7VWkupZR/jT/l+VHpbPJD49ivSygZSx0aFKdWeyCvZbW9iS5XZc5OqcozaqKJrqimGl5ByQ8oueIxU5OOm4xpqVkrWbXFFXSsjRRT2+Mr125uP0UQ2aOa+ESt3iHPpN9N7m3d09FXvF3qoc4M11Qj4Rg3KnOl5TipN3itrV9erdsaNddvLjS32cRNc9i5xiWw5tZW8KoRqatLzZpcElxbnqfObKKu1Gatet7uuYes6/wADW9ql85oxWkNN/wBWr+Xm5XRqPvsot3Vrri2dpVnRTvWbc4Si7TGU55T90wi5r4AQEbKLtTfHZfElTqv7MpzxNM9M5+yZm2tGph/eU3/emYnVO7c7eOz/APaI+k5O/T2PkI3fR1fCXrY1Vh4NcUGHzaisbUxc5ubaXe4teY9FRbvw6lZcrLtWPmcNFimMus9f74o9njmvatVQTlJpRim23sSWtsp0UzVMU06yy0DuYNzrYyta0ZyVuWUpytzLrO9tmYpt26On4iGu34ugo4FOebYs0e/jRTfTIAAAAAAAAAOa90T8UvdR+aRRxPO9fsL1af3T5Q0XLj8he1x7nxDDc0pban/w0x7/AOJTacbRXElv4EV6tZdazGVumPdD1+uEw2K6WvEci+nJxln/APFxJ47Tj3R/C0o+cuVdfIV6dXZr5ZdQyl/GlyR6keks8kPj+L9LLT+6PinHDRgv+ZNJ8kU5daXQYvT+nJswdOdefRb5r4PvWFox2PRUpe1Pyn125idEZUw036+1cmVqTaXxxvqex8HEGWkdz5uFbFUeCMtS9iUov6Gi1wmYXcXxppqbLnV+Cr/9r/IiGJ0hz7/q9fy83KamqvF+ku37FX/i0Wv14CuOk/j/AGnEHJQ8ZjdCySu38ESiM3RwWAnERNUzlHmk0amlFNcKMSpXrU2rk0T4Sh5Wl5KW99S+5Kl1Nj0/+SqrpH98llgXozp8U4fBoi51urO9FXvz+7vstjFzkn4S9xGqrR4H4rgYHO898sVMTXWAw3pJVH6UtujfgjHa+R7j0WzcNRYtd5u/L3R+ZaqpznKG45u5GhhKMaUNb2zlwym9suxbjjYvFVYi7NVXyjpDZEZQtCvDKzie/p5YUpfSQAAAAAAAAAObd0X8UvdR+aRRxPP8nr9herT+6fKGg5ca8hPe3wcXEZw0ayhtuqP0Uz7/AOGXxpT4+gh3etaja+G6z9GOeV4cCb6DMYarxa69t2Y5aZn7fyw4Cp3ys5Wtq2cyW42Xaexa7Kpgb04jGzcmMuH4hdUlrXKusqU6vRVaS6dlR/t5ckeo9JY5Hx/F+llofdE8urhaV/Ob1e1KMV9SN3jMQ34PhTVU3qMUrJbFqXMb1EABhpGaurKWMXHV/wAqNFHPK/f9BT8vJs2c6/csRyU/8kSOJ5Yc696vX8vOHJsoOzhLc/v9GU6ejRs39dNy11j/AEmVaijFt7EYiHNs2pu1xRHir8HhtPSnPbK6XaSmcuDsYzFd3mmza0pyz/H5ZMlz1OD2xfX9+sVdWnatuO1Tep0qj+/Z5x2upTjyfF/YRo2YD9GFu3P7wj/awUrNPc7kXHpnKYl+gXsM18svexqqkfPeK6+mWHN+5xDTxuLqS1yWlbidSo9K3RbnPSbXns4e3RGn4hqo1l0g862gFpHYe/o5YU51fSTAAAAAAAAAA5v3RfxMfdR+aXGUcTz/ACeu2F6vP7p8oaBj0pVoR2rV133krXC3MoY+Iu423bnTh5p3g0PRj0Ir7yrq68YOx7EfR6jTitiS5kvqRmqZ1ltps26OWmI+SvwDvWqPl6+Us3eFulxdn/qxt2fj5rjCLy4e1HrXGV6dYdq7yT8JdJyw/wB4fsx6j0djkfIcZ6X5NDzvd8oYOPHS+NX7Ea+eFjD8LFU/Hyb4b1AsADDR80PLyhjJrZeoumpq+U02+eV7EcLNEf3RtGci/c8R7MP8kCGJ5VC76C58I84cqyhC9N8VmU6dVDZtfZxEe/OEXEVXUVOC2u1+rtZLTi6GHsRh67t6rSM8v79ljThopJbErGtw7lc3Kpqq1nigV5d7qqXBLb9foyccYdixHesHNv8A5U6fx/MPlF6VZvginbqE8IZvxucBTR41f9rCRBxId/w8rwi98U+lEqtJe8pnOIVkWfPInN0JeycoqLIObccLXxFWM9JV3dR0baHlOTV769b4thexWOm/booy5fHr4IxTkvSj4pAFnDYuQ99anO3TPuhTnV6NjAAAAAAAAAA5x3RfxMfdR+aRRxPN8nrdg+rz+6fKGgvXieRcfomdLLHPtP4fhZfrhKrvH64QKvJ38Wpt4d/pFq96OlwdnT/9y7Hx811gV+0h7cd+9Fejmh2r3o6vhLo2W/xD9mP1PR4fkfI8Z6X5NDz6/Z4rCVeBNf8AjqKX+4jd4VRLdheNqqn+6N9N6iMMIGXcpLD0J1HtStFb5vVFdPUyNVWUZtlqia6opUnc8ye6dCVWXnVpX49GN0nztyfOQtRwzb8XXnX2Y8F3nD+DxHsR/wAkCGJ5VO56C58P5hy7EJuMktrTsUYni4+Hrii7TVOkTCHkzDtNykrPYr/FmapdPamLpriKLc5xrP8ACwZFxkPKdFyhqV2tfaSpni6OzL8Wr36pyieDFkik0pNq17WutwqWdr3qK5pppnPLPPJPZFxneMkyvQpPfSg+mKJzo91ZnOimfdCFBnzrxdOXtEolFruAzgqzx1XCzouMYpuNRaXmrZKXBaXBbkOndwVuMLTepq4+Mf3ohFU55NjObokAWVLzVyI95hZzs0T7o8lSrWXs3ogAAAAAAAADnHdE/Ex91H5pcRRxPM9bsL1ef3T5Q0LAUpd9nKSa27VvfBq3GbtUbuIhjA2rk4u5criY1+8/hZW/X6RVd18t+rfYCtwdKSrTunZ3121a3q4CzcmJtw4mDt3KMbcmaZynPj4arnJ6/a0/bj8y4jRRzQ69/wBHV8J8nRcvfx/5I9bPR4fkfJMd6T5NdzwyO8Th/IV503pRW9WtKK42vikSuU9qGMLd3dfHSUXNTOqnOnGnXmqdWmtF6b0VJLUnd8O9EaLkTGUp38PVFWdMZwsso504WlFvvsaj4I02pyfRqXOSm5TDXRh7lU6fVQ0MFXynUjUrp0sNHXCnscl9brbLoNeU1znOixNVFinKnjU3eEFFJJWSSSS2JLUkjeo59UTLyvhMT7vqnFlfE8hVxtXPh/MOXooOAAAwIMgHxgdzzed8Jh/cUvkiT8HtsLOdmj4R5IsD5zOsuxLKicIPpJgMZZgBY4d+SuQ9xgJzw1HwVK+aWQtogAAAAAAAADnmfeEqTxN405ySpxV1BtbZPakUsRTM18Ier2Ndt0YfKqqI4zrPwa34treqqfly7DR2Kujr95s+3H1h88WVvVVPy5dg3dXQ71Z9uPrB4srepqflS7B2Kuh3mz7cfWDxbW9TU/Kl2DsVdJZ7zZ9un6wz4HJ1VVad6VRJThr73L0kSooq7UcGq9ibU26sq40nxjo33OCP7Zewutnfw/I+WY70kfBhpo3KsKrKWbGGryc50/Ke2UW435bam+MhNumW+jEXKIyiTBZrYSk7xpJtcMm589pOwi3THgVYi5VwmVyTaQCPlKk54fERinJujKySu2007JFfE8iUUzVRXEezLmXi6t6qp+XPsKGTid3u+zP0k8X1vVVPy5dgO73fZn6SeAVvVVPy5dgO73fZn6SeL6vqqn5cuwHd7vsz9JHk6t6qp+XLsB3e77M/STxdW9VU/Ln2GWe73fZn6S7NmtfwPDqSaapRTTVmrK2tPkJRo9dhc4sURPSGWOBlvXxPMTsK7nM9qPu6U34evA3vXxM/4K77UfdHfQ++Bveh/grvtx9zfQ++CPeicbDue3H0N9B4G96H+Cr9uPoxvoSaULJI7uFs7m1Tbmc8mqqc5zezeiAAAAAAAAAAAAAAAAIeMyeqklJtqytwG2i7NEZQr3cPTcnOZY1kmPpP4E+8VdGvuVHWX3xVHfL4dhjvFTPcqOsniqG+XSuwd4qO52/e9eLIf9XSuwxv6me52/eeLIcfSN/Wz3S2zUMJGDvFa9m0hVcqqjKWy3ZoonOlnINoAAAAAAAAAAAAAAAAAAAAAAAAAAAAAAAAAAAAAAAAAAAAAAAAAAAAAAAAAAAAAAAAAAAAAAAAAAAAAAAAAAAAAAAAAAAA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0532" name="AutoShape 4" descr="data:image/jpeg;base64,/9j/4AAQSkZJRgABAQAAAQABAAD/2wCEAAkGBxQSEhQUEhQWFRUUFRYYFhQXEhQWFBcVFBcYFhcUFRQYHCggGBolGxcUITEhJSkrLi4uFx8zODMsNygtLisBCgoKDg0OGxAQGywkICQsLCwsLCwsLCwsLCwsLywsLCwsLCw0LCwsLCwsLCwsLCwsLCwsLCwsLCwsLCwsLCwsLP/AABEIALgBEwMBEQACEQEDEQH/xAAcAAEAAgMBAQEAAAAAAAAAAAAABAUDBgcCAQj/xABHEAACAQIBBgcOAwcCBwAAAAAAAQIDEQQFBhIhMVFBYXGBkbHRBxMUFSIyUlNyc6GyweE0k/AjJDOCkqKzQsIWQ2KDo9Lx/8QAGwEBAAIDAQEAAAAAAAAAAAAAAAIEAQMFBgf/xAA5EQEAAQIDBQQJBAICAgMAAAAAAQIDBBExBRMhMlESFEGxMzRSYXGBkaHRInLB8BXhQvEjYhYkQ//aAAwDAQACEQMRAD8A7iAAAAAAAAAAAAAAAAAAAAAAAAAAAAAAAAAAAAAAAAAAAAAAAAAAAAAAAAAAAAAAAAAAAAAAAAAAAAAAAAAAAAAAAAAAAAAAAAAAAAAAAAAAAAAAAAAAAAAAAAAAAAAAAAAeZzsrsxM5cWYjOcoYli48fQR7cJ7qpnJtYAAAfG7bQRGbH4RHeiPahPsVdGUkgAAAADG60d5HtQl2KnuMr60SYmMn0MAAABjrVVHaYmckqaZq0YvDY7n8CPbhLdSkk2sAAAAAAAAAAAAAAAw4vzXzdZCvlbLfNCBDauVGmNVmdFqWVIAAAIeUptaFtjlZ/wBLf0IXNG21lmiLaaVnwW5ZUQAAA+MCtvcrLeifh/NRvp0Vq+ZkJIgAABDyjsjyv5Wa7mjba1Q2a25cFhUAAAAAAAAAAAAAAAMGMfk9BC5o2WuZBi9a5UaY1WKtJWpZUwAAAiZRj5K4pJ/T6kK9Gy1P6kNmlaW5ZUQAAAAVqtwa1wNbLFedVqJ4JuG803UaNFzmZSSAAAARco+auX/ayFccGy1PFB3GqG+VwWFQAAAAAAAAAAAAAAAi46WpLf8AT/6a7mjba1VmUHalUa9CXUzXTrDfOkr0sKYAAARcpTtDllFdMkRr0Tt8yEV1tY4Orp04S9KKfSi0pTqzBgAAAKyls6fg7GirVZp0ZcHWffJQexxUovjTtNc3kdJst6NVyOKcTawAAAgZUl5i45N8ii11tEK9Gy1qhV35L9l9RqWF1TndJ70n0lhTegAAAAAAAIzxsdz6CG8hs3cvfhMdruubsHbhjdy8rGQavfVyPsG8p6m7q6Pvhcd/wZntwdioWMg/9XWO3Sbup5lj6a2yS6TG8p6sxarnwQsdidNrvTjJpS4dV7xsnYhXVE6NtuiaeaFTVqYhpqpCnGDVpSU5NxT1XStrIZxHGWzXRsdDG02tU0/h1m+K6Z8VWbdUeD28TD0kO3T1OxV0fViY+khFUT4sdiro+9/j6S6UZ7UdTsz0Rco1IuMdaflXtfcm18bEaqoyTopnNRTytO/k0Kr/AJWvoaFngu8j1Y97S0o3vJ6Kkm4pybjFpbGk0uYsxVE6KlUTnond8W9dJnNHKWN4qG/r6yG8p6pburo+PFw3/BjeU9Td1PMsdBf6vgzG9p6s7qroq6+KlFXhB1E5StovXZt70a5nOW6Iyjix4THNyi6sO9aLbV3pyknFpq0Vq2p7eAlTXTTrKNdE1aLeGPg+F/0vsJ7ynq1bup68MhvvzMxvaWd3U8+Hx4+gb2k3VR4whvfQxvaTdVIOOx0ZNKOt6MlZ3Wt6L+jIVXaZ4Q2UW5jjKreOqvVKhJJ6n5adlv2GOCa5wWUIKEI3d4xim3FrYkie+oaZs1M7yguBN9Bib1JuZeXlDdHpdhvo8Gd11eXlJ+j/AHfYxvvczufe+PKTWrR18tvoY3/uZ3HvfHlR+ir+19hv/cxuPe+PKjW2KXO0ukzvvcbn3vayi/R/u+w3s9Dcx1ZVgI75dP2J7qlHe1PLyfr89pbtRjdQzvp6PTwC9J/DsE2YYi9LzHJ6X+uXw7BuYZ309Gt5yZZWEqKCjKbcFLS0ktratZR4iteyonLi7Gz8DOKtzXnEcctP9qp56LhpS/rX/qa97C9/hJ8K4+n+0/NnLUcRUnaDi4xvdtPa9mpE7VUTKnjsDOGoiZmJzlaZdxCp4epNq6jG9t/ETr5eKlh7e8uxR1adhc8Kfqp23aUbc3kmntUdJdj/ABFc/wDOPpP5ToZ4w9VP+uP1iSi5T0lidiV+3H0n8t0nTpp2lN33auXcXow0zGcPLVYummcpmGOeh63V7DZLutSHfbfVhkoOStV13VloPXxX4CFWEqj9XROjHW5mKY8WU0Lqpoun6ejK7utBtbdn31FinBVTGcKFe0bUVTEp2lC3nX/kt9TM4GqUY2lbhX5dx7w9B1YWlaUY6LTXnX13vxEKsLNGstOJ2p2LU10RnlMa+9qjz1q+hE17n3uZ/wDIrnsR9ZYK+e1VL+HD4oxNrwTo2/cmeSPrLds0coSr4WFSSSbc00r21SaW3iMRT2eDuYXETiLUXJjLNTZ/5YqYZ0XTSelpp3vwaNutjsRVLTj8bXhopmmInPPVr1DPav6NPj1SvblUjO5jq41W378Ty0/f8rXN7OmtVxNKlNQUJy0XZS0te56X0MxZhtw227t69TRNMRE/F0GWTkk7Slz6LXUYu24pt1VR4RLuxenNBeHtrT+B5OvaeIpzmMvpP5W+1E8EelTene72PUbNm7Tv38VFuvLLKU64iKeEJdTY+NHprk5UzPuaI1RKMNVm2+Zdh4ynbGJ0mY+jfVTEaJkKK/T7C7RtO/OWjTKXTyVTWuzfLJ9R62LdMKs3apZ1g4eiue76yXZjoj26ur68LD0V0Ds09Dt1dXx4ODteEdWzUOxT0O3V1fXhYehHoRnKGO1PV67xH0Y9CM5GcsgYAAADm3dG/Ex91H5plDE8/wAnr9g+rT+6fKGo1Fq/XYVndhZZsZZWElOUoSnpRStGy2O/CTt1dmVDaGDqxVNNNMxGU5rLLed8cRQqUo0Zxc1ZOTjbanwchOq7Exko4XZFy1diuao4NRoUbGl3IpyS4ozBLrGP/iS5vlR6WzyQ+PYr0s/3wR2bVdEUtGab2Jq/SYrpzomI6Fqrs3KZnwmE7xlC+yX9LOX3W70egnaGH9r7SqoUnpN7230s6tEZUxDztye1XMx4zKdBAhW53fgqnvKXXIq4nwRxPq1fxhzoqOGj4pajDbb1bnmdnXQw2FVOs5KSnJpKDl5Ls1rXHc11ROb0+zsdYtWYorqynOeqDn1lyli4UlR0rwlJvSjbU0uwURMS0bUx1i9RTFuc5iejWqMTa8/VOa5zYdsZh/ew+MkG7AzliKPi7dPY+Qhf9FV8J8ntI1VczwVa7CEnZ9Jq2bepsYuK7nCOPk31RnTwZO+32J9B6qvauFqomKavCfCfw09iY1KNNnkLVuc+LZVVCTFFumnRqmVsj6BGiiGQAAAAAAAAAc17oz/eo+6j80ijief5PX7B9Wn90+UNVKzuPIAwy+N8H1+5ljOM8nqPB+vqI1JdVx7/AGs+b5Uems8kPjuK9LV/fBiRsaGHEV4U1pVJRgt8mkviYmcmYpmZyiFZ/wAUYPZ3+H93XYjvKerb3e57KbgsoUa38KpCdtujJNrlW0lFUTo11UVU80JdjKCqztX7lV9ul1sq4nwRv+q1/GPNzhFNwn2wHzRQMywM3mpJRV3sRlO3bquVRRTHGU3NysnicPJPV36n86CzZt12sTRTVGUxVHm7rPY+Qhe9HV8J8ns41Vp4OVxrededEMJaEY98rz82G5PUnK297EtbL+C2b3jOurhTHj/fNGqvJUwxeWFHvneqbW3vVoqVt2jpX5r3Lu52Zn2Iqn48f+kc6l9mpnFHG05NR0JwaU4bbN7Gnudn0MoY7BThqstYnSUqas14irTzcWVoe+hTAAAAAAAAAADmvdF/FR91H5pFDE871+wfVp/dPlDR8sSap3Ta8pbHy8ZjDxnU37XqmmxnE5cYSMO24Rb26K4eG3Kaq4yqlfw1U1WaJq1mI8mW/wCr/ci3K3EO+IhxLt4yzR6GXExOc7RtxHT8rSntXKivTq7VWkupZR/jT/l+VHpbPJD49ivSygZSx0aFKdWeyCvZbW9iS5XZc5OqcozaqKJrqimGl5ByQ8oueIxU5OOm4xpqVkrWbXFFXSsjRRT2+Mr125uP0UQ2aOa+ESt3iHPpN9N7m3d09FXvF3qoc4M11Qj4Rg3KnOl5TipN3itrV9erdsaNddvLjS32cRNc9i5xiWw5tZW8KoRqatLzZpcElxbnqfObKKu1Gatet7uuYes6/wADW9ql85oxWkNN/wBWr+Xm5XRqPvsot3Vrri2dpVnRTvWbc4Si7TGU55T90wi5r4AQEbKLtTfHZfElTqv7MpzxNM9M5+yZm2tGph/eU3/emYnVO7c7eOz/APaI+k5O/T2PkI3fR1fCXrY1Vh4NcUGHzaisbUxc5ubaXe4teY9FRbvw6lZcrLtWPmcNFimMus9f74o9njmvatVQTlJpRim23sSWtsp0UzVMU06yy0DuYNzrYyta0ZyVuWUpytzLrO9tmYpt26On4iGu34ugo4FOebYs0e/jRTfTIAAAAAAAAAOa90T8UvdR+aRRxPO9fsL1af3T5Q0XLj8he1x7nxDDc0pban/w0x7/AOJTacbRXElv4EV6tZdazGVumPdD1+uEw2K6WvEci+nJxln/APFxJ47Tj3R/C0o+cuVdfIV6dXZr5ZdQyl/GlyR6keks8kPj+L9LLT+6PinHDRgv+ZNJ8kU5daXQYvT+nJswdOdefRb5r4PvWFox2PRUpe1Pyn125idEZUw036+1cmVqTaXxxvqex8HEGWkdz5uFbFUeCMtS9iUov6Gi1wmYXcXxppqbLnV+Cr/9r/IiGJ0hz7/q9fy83KamqvF+ku37FX/i0Wv14CuOk/j/AGnEHJQ8ZjdCySu38ESiM3RwWAnERNUzlHmk0amlFNcKMSpXrU2rk0T4Sh5Wl5KW99S+5Kl1Nj0/+SqrpH98llgXozp8U4fBoi51urO9FXvz+7vstjFzkn4S9xGqrR4H4rgYHO898sVMTXWAw3pJVH6UtujfgjHa+R7j0WzcNRYtd5u/L3R+ZaqpznKG45u5GhhKMaUNb2zlwym9suxbjjYvFVYi7NVXyjpDZEZQtCvDKzie/p5YUpfSQAAAAAAAAAObd0X8UvdR+aRRxPP8nr9herT+6fKGg5ca8hPe3wcXEZw0ayhtuqP0Uz7/AOGXxpT4+gh3etaja+G6z9GOeV4cCb6DMYarxa69t2Y5aZn7fyw4Cp3ys5Wtq2cyW42Xaexa7Kpgb04jGzcmMuH4hdUlrXKusqU6vRVaS6dlR/t5ckeo9JY5Hx/F+llofdE8urhaV/Ob1e1KMV9SN3jMQ34PhTVU3qMUrJbFqXMb1EABhpGaurKWMXHV/wAqNFHPK/f9BT8vJs2c6/csRyU/8kSOJ5Yc696vX8vOHJsoOzhLc/v9GU6ejRs39dNy11j/AEmVaijFt7EYiHNs2pu1xRHir8HhtPSnPbK6XaSmcuDsYzFd3mmza0pyz/H5ZMlz1OD2xfX9+sVdWnatuO1Tep0qj+/Z5x2upTjyfF/YRo2YD9GFu3P7wj/awUrNPc7kXHpnKYl+gXsM18svexqqkfPeK6+mWHN+5xDTxuLqS1yWlbidSo9K3RbnPSbXns4e3RGn4hqo1l0g862gFpHYe/o5YU51fSTAAAAAAAAAA5v3RfxMfdR+aXGUcTz/ACeu2F6vP7p8oaBj0pVoR2rV133krXC3MoY+Iu423bnTh5p3g0PRj0Ir7yrq68YOx7EfR6jTitiS5kvqRmqZ1ltps26OWmI+SvwDvWqPl6+Us3eFulxdn/qxt2fj5rjCLy4e1HrXGV6dYdq7yT8JdJyw/wB4fsx6j0djkfIcZ6X5NDzvd8oYOPHS+NX7Ea+eFjD8LFU/Hyb4b1AsADDR80PLyhjJrZeoumpq+U02+eV7EcLNEf3RtGci/c8R7MP8kCGJ5VC76C58I84cqyhC9N8VmU6dVDZtfZxEe/OEXEVXUVOC2u1+rtZLTi6GHsRh67t6rSM8v79ljThopJbErGtw7lc3Kpqq1nigV5d7qqXBLb9foyccYdixHesHNv8A5U6fx/MPlF6VZvginbqE8IZvxucBTR41f9rCRBxId/w8rwi98U+lEqtJe8pnOIVkWfPInN0JeycoqLIObccLXxFWM9JV3dR0baHlOTV769b4thexWOm/booy5fHr4IxTkvSj4pAFnDYuQ99anO3TPuhTnV6NjAAAAAAAAAA5x3RfxMfdR+aRRxPN8nrdg+rz+6fKGgvXieRcfomdLLHPtP4fhZfrhKrvH64QKvJ38Wpt4d/pFq96OlwdnT/9y7Hx811gV+0h7cd+9Fejmh2r3o6vhLo2W/xD9mP1PR4fkfI8Z6X5NDz6/Z4rCVeBNf8AjqKX+4jd4VRLdheNqqn+6N9N6iMMIGXcpLD0J1HtStFb5vVFdPUyNVWUZtlqia6opUnc8ye6dCVWXnVpX49GN0nztyfOQtRwzb8XXnX2Y8F3nD+DxHsR/wAkCGJ5VO56C58P5hy7EJuMktrTsUYni4+Hrii7TVOkTCHkzDtNykrPYr/FmapdPamLpriKLc5xrP8ACwZFxkPKdFyhqV2tfaSpni6OzL8Wr36pyieDFkik0pNq17WutwqWdr3qK5pppnPLPPJPZFxneMkyvQpPfSg+mKJzo91ZnOimfdCFBnzrxdOXtEolFruAzgqzx1XCzouMYpuNRaXmrZKXBaXBbkOndwVuMLTepq4+Mf3ohFU55NjObokAWVLzVyI95hZzs0T7o8lSrWXs3ogAAAAAAAADnHdE/Ex91H5pcRRxPM9bsL1ef3T5Q0LAUpd9nKSa27VvfBq3GbtUbuIhjA2rk4u5criY1+8/hZW/X6RVd18t+rfYCtwdKSrTunZ3121a3q4CzcmJtw4mDt3KMbcmaZynPj4arnJ6/a0/bj8y4jRRzQ69/wBHV8J8nRcvfx/5I9bPR4fkfJMd6T5NdzwyO8Th/IV503pRW9WtKK42vikSuU9qGMLd3dfHSUXNTOqnOnGnXmqdWmtF6b0VJLUnd8O9EaLkTGUp38PVFWdMZwsso504WlFvvsaj4I02pyfRqXOSm5TDXRh7lU6fVQ0MFXynUjUrp0sNHXCnscl9brbLoNeU1znOixNVFinKnjU3eEFFJJWSSSS2JLUkjeo59UTLyvhMT7vqnFlfE8hVxtXPh/MOXooOAAAwIMgHxgdzzed8Jh/cUvkiT8HtsLOdmj4R5IsD5zOsuxLKicIPpJgMZZgBY4d+SuQ9xgJzw1HwVK+aWQtogAAAAAAAADnmfeEqTxN405ySpxV1BtbZPakUsRTM18Ier2Ndt0YfKqqI4zrPwa34treqqfly7DR2Kujr95s+3H1h88WVvVVPy5dg3dXQ71Z9uPrB4srepqflS7B2Kuh3mz7cfWDxbW9TU/Kl2DsVdJZ7zZ9un6wz4HJ1VVad6VRJThr73L0kSooq7UcGq9ibU26sq40nxjo33OCP7Zewutnfw/I+WY70kfBhpo3KsKrKWbGGryc50/Ke2UW435bam+MhNumW+jEXKIyiTBZrYSk7xpJtcMm589pOwi3THgVYi5VwmVyTaQCPlKk54fERinJujKySu2007JFfE8iUUzVRXEezLmXi6t6qp+XPsKGTid3u+zP0k8X1vVVPy5dgO73fZn6SeAVvVVPy5dgO73fZn6SeL6vqqn5cuwHd7vsz9JHk6t6qp+XLsB3e77M/STxdW9VU/Ln2GWe73fZn6S7NmtfwPDqSaapRTTVmrK2tPkJRo9dhc4sURPSGWOBlvXxPMTsK7nM9qPu6U34evA3vXxM/4K77UfdHfQ++Bveh/grvtx9zfQ++CPeicbDue3H0N9B4G96H+Cr9uPoxvoSaULJI7uFs7m1Tbmc8mqqc5zezeiAAAAAAAAAAAAAAAAIeMyeqklJtqytwG2i7NEZQr3cPTcnOZY1kmPpP4E+8VdGvuVHWX3xVHfL4dhjvFTPcqOsniqG+XSuwd4qO52/e9eLIf9XSuwxv6me52/eeLIcfSN/Wz3S2zUMJGDvFa9m0hVcqqjKWy3ZoonOlnINoAAAAAAAAAAAAAAAAAAAAAAAAAAAAAAAAAAAAAAAAAAAAAAAAAAAAAAAAAAAAAAAAAAAAAAAAAAAAAAAAAAAAAAAAAAAA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50534" name="AutoShape 6" descr="data:image/jpeg;base64,/9j/4AAQSkZJRgABAQAAAQABAAD/2wCEAAkGBxQSEhQUEhQWFRUUFRYYFhQXEhQWFBcVFBcYFhcUFRQYHCggGBolGxcUITEhJSkrLi4uFx8zODMsNygtLisBCgoKDg0OGxAQGywkICQsLCwsLCwsLCwsLCwsLywsLCwsLCw0LCwsLCwsLCwsLCwsLCwsLCwsLCwsLCwsLCwsLP/AABEIALgBEwMBEQACEQEDEQH/xAAcAAEAAgMBAQEAAAAAAAAAAAAABAUDBgcCAQj/xABHEAACAQIBBgcOAwcCBwAAAAAAAQIDEQQFBhIhMVFBYXGBkbHRBxMUFSIyUlNyc6GyweE0k/AjJDOCkqKzQsIWQ2KDo9Lx/8QAGwEBAAIDAQEAAAAAAAAAAAAAAAIEAQMFBgf/xAA5EQEAAQIDBQQJBAICAgMAAAAAAQIDBBExBRMhMlESFEGxMzRSYXGBkaHRInLB8BXhQvEjYhYkQ//aAAwDAQACEQMRAD8A7iAAAAAAAAAAAAAAAAAAAAAAAAAAAAAAAAAAAAAAAAAAAAAAAAAAAAAAAAAAAAAAAAAAAAAAAAAAAAAAAAAAAAAAAAAAAAAAAAAAAAAAAAAAAAAAAAAAAAAAAAAAAAAAAAAeZzsrsxM5cWYjOcoYli48fQR7cJ7qpnJtYAAAfG7bQRGbH4RHeiPahPsVdGUkgAAAADG60d5HtQl2KnuMr60SYmMn0MAAABjrVVHaYmckqaZq0YvDY7n8CPbhLdSkk2sAAAAAAAAAAAAAAAw4vzXzdZCvlbLfNCBDauVGmNVmdFqWVIAAAIeUptaFtjlZ/wBLf0IXNG21lmiLaaVnwW5ZUQAAA+MCtvcrLeifh/NRvp0Vq+ZkJIgAABDyjsjyv5Wa7mjba1Q2a25cFhUAAAAAAAAAAAAAAAMGMfk9BC5o2WuZBi9a5UaY1WKtJWpZUwAAAiZRj5K4pJ/T6kK9Gy1P6kNmlaW5ZUQAAAAVqtwa1wNbLFedVqJ4JuG803UaNFzmZSSAAAARco+auX/ayFccGy1PFB3GqG+VwWFQAAAAAAAAAAAAAAAi46WpLf8AT/6a7mjba1VmUHalUa9CXUzXTrDfOkr0sKYAAARcpTtDllFdMkRr0Tt8yEV1tY4Orp04S9KKfSi0pTqzBgAAAKyls6fg7GirVZp0ZcHWffJQexxUovjTtNc3kdJst6NVyOKcTawAAAgZUl5i45N8ii11tEK9Gy1qhV35L9l9RqWF1TndJ70n0lhTegAAAAAAAIzxsdz6CG8hs3cvfhMdruubsHbhjdy8rGQavfVyPsG8p6m7q6Pvhcd/wZntwdioWMg/9XWO3Sbup5lj6a2yS6TG8p6sxarnwQsdidNrvTjJpS4dV7xsnYhXVE6NtuiaeaFTVqYhpqpCnGDVpSU5NxT1XStrIZxHGWzXRsdDG02tU0/h1m+K6Z8VWbdUeD28TD0kO3T1OxV0fViY+khFUT4sdiro+9/j6S6UZ7UdTsz0Rco1IuMdaflXtfcm18bEaqoyTopnNRTytO/k0Kr/AJWvoaFngu8j1Y97S0o3vJ6Kkm4pybjFpbGk0uYsxVE6KlUTnond8W9dJnNHKWN4qG/r6yG8p6pburo+PFw3/BjeU9Td1PMsdBf6vgzG9p6s7qroq6+KlFXhB1E5StovXZt70a5nOW6Iyjix4THNyi6sO9aLbV3pyknFpq0Vq2p7eAlTXTTrKNdE1aLeGPg+F/0vsJ7ynq1bup68MhvvzMxvaWd3U8+Hx4+gb2k3VR4whvfQxvaTdVIOOx0ZNKOt6MlZ3Wt6L+jIVXaZ4Q2UW5jjKreOqvVKhJJ6n5adlv2GOCa5wWUIKEI3d4xim3FrYkie+oaZs1M7yguBN9Bib1JuZeXlDdHpdhvo8Gd11eXlJ+j/AHfYxvvczufe+PKTWrR18tvoY3/uZ3HvfHlR+ir+19hv/cxuPe+PKjW2KXO0ukzvvcbn3vayi/R/u+w3s9Dcx1ZVgI75dP2J7qlHe1PLyfr89pbtRjdQzvp6PTwC9J/DsE2YYi9LzHJ6X+uXw7BuYZ309Gt5yZZWEqKCjKbcFLS0ktratZR4iteyonLi7Gz8DOKtzXnEcctP9qp56LhpS/rX/qa97C9/hJ8K4+n+0/NnLUcRUnaDi4xvdtPa9mpE7VUTKnjsDOGoiZmJzlaZdxCp4epNq6jG9t/ETr5eKlh7e8uxR1adhc8Kfqp23aUbc3kmntUdJdj/ABFc/wDOPpP5ToZ4w9VP+uP1iSi5T0lidiV+3H0n8t0nTpp2lN33auXcXow0zGcPLVYummcpmGOeh63V7DZLutSHfbfVhkoOStV13VloPXxX4CFWEqj9XROjHW5mKY8WU0Lqpoun6ejK7utBtbdn31FinBVTGcKFe0bUVTEp2lC3nX/kt9TM4GqUY2lbhX5dx7w9B1YWlaUY6LTXnX13vxEKsLNGstOJ2p2LU10RnlMa+9qjz1q+hE17n3uZ/wDIrnsR9ZYK+e1VL+HD4oxNrwTo2/cmeSPrLds0coSr4WFSSSbc00r21SaW3iMRT2eDuYXETiLUXJjLNTZ/5YqYZ0XTSelpp3vwaNutjsRVLTj8bXhopmmInPPVr1DPav6NPj1SvblUjO5jq41W378Ty0/f8rXN7OmtVxNKlNQUJy0XZS0te56X0MxZhtw227t69TRNMRE/F0GWTkk7Slz6LXUYu24pt1VR4RLuxenNBeHtrT+B5OvaeIpzmMvpP5W+1E8EelTene72PUbNm7Tv38VFuvLLKU64iKeEJdTY+NHprk5UzPuaI1RKMNVm2+Zdh4ynbGJ0mY+jfVTEaJkKK/T7C7RtO/OWjTKXTyVTWuzfLJ9R62LdMKs3apZ1g4eiue76yXZjoj26ur68LD0V0Ds09Dt1dXx4ODteEdWzUOxT0O3V1fXhYehHoRnKGO1PV67xH0Y9CM5GcsgYAAADm3dG/Ex91H5plDE8/wAnr9g+rT+6fKGo1Fq/XYVndhZZsZZWElOUoSnpRStGy2O/CTt1dmVDaGDqxVNNNMxGU5rLLed8cRQqUo0Zxc1ZOTjbanwchOq7Exko4XZFy1diuao4NRoUbGl3IpyS4ozBLrGP/iS5vlR6WzyQ+PYr0s/3wR2bVdEUtGab2Jq/SYrpzomI6Fqrs3KZnwmE7xlC+yX9LOX3W70egnaGH9r7SqoUnpN7230s6tEZUxDztye1XMx4zKdBAhW53fgqnvKXXIq4nwRxPq1fxhzoqOGj4pajDbb1bnmdnXQw2FVOs5KSnJpKDl5Ls1rXHc11ROb0+zsdYtWYorqynOeqDn1lyli4UlR0rwlJvSjbU0uwURMS0bUx1i9RTFuc5iejWqMTa8/VOa5zYdsZh/ew+MkG7AzliKPi7dPY+Qhf9FV8J8ntI1VczwVa7CEnZ9Jq2bepsYuK7nCOPk31RnTwZO+32J9B6qvauFqomKavCfCfw09iY1KNNnkLVuc+LZVVCTFFumnRqmVsj6BGiiGQAAAAAAAAAc17oz/eo+6j80ijief5PX7B9Wn90+UNVKzuPIAwy+N8H1+5ljOM8nqPB+vqI1JdVx7/AGs+b5Uems8kPjuK9LV/fBiRsaGHEV4U1pVJRgt8mkviYmcmYpmZyiFZ/wAUYPZ3+H93XYjvKerb3e57KbgsoUa38KpCdtujJNrlW0lFUTo11UVU80JdjKCqztX7lV9ul1sq4nwRv+q1/GPNzhFNwn2wHzRQMywM3mpJRV3sRlO3bquVRRTHGU3NysnicPJPV36n86CzZt12sTRTVGUxVHm7rPY+Qhe9HV8J8ns41Vp4OVxrededEMJaEY98rz82G5PUnK297EtbL+C2b3jOurhTHj/fNGqvJUwxeWFHvneqbW3vVoqVt2jpX5r3Lu52Zn2Iqn48f+kc6l9mpnFHG05NR0JwaU4bbN7Gnudn0MoY7BThqstYnSUqas14irTzcWVoe+hTAAAAAAAAAADmvdF/FR91H5pFDE871+wfVp/dPlDR8sSap3Ta8pbHy8ZjDxnU37XqmmxnE5cYSMO24Rb26K4eG3Kaq4yqlfw1U1WaJq1mI8mW/wCr/ci3K3EO+IhxLt4yzR6GXExOc7RtxHT8rSntXKivTq7VWkupZR/jT/l+VHpbPJD49ivSygZSx0aFKdWeyCvZbW9iS5XZc5OqcozaqKJrqimGl5ByQ8oueIxU5OOm4xpqVkrWbXFFXSsjRRT2+Mr125uP0UQ2aOa+ESt3iHPpN9N7m3d09FXvF3qoc4M11Qj4Rg3KnOl5TipN3itrV9erdsaNddvLjS32cRNc9i5xiWw5tZW8KoRqatLzZpcElxbnqfObKKu1Gatet7uuYes6/wADW9ql85oxWkNN/wBWr+Xm5XRqPvsot3Vrri2dpVnRTvWbc4Si7TGU55T90wi5r4AQEbKLtTfHZfElTqv7MpzxNM9M5+yZm2tGph/eU3/emYnVO7c7eOz/APaI+k5O/T2PkI3fR1fCXrY1Vh4NcUGHzaisbUxc5ubaXe4teY9FRbvw6lZcrLtWPmcNFimMus9f74o9njmvatVQTlJpRim23sSWtsp0UzVMU06yy0DuYNzrYyta0ZyVuWUpytzLrO9tmYpt26On4iGu34ugo4FOebYs0e/jRTfTIAAAAAAAAAOa90T8UvdR+aRRxPO9fsL1af3T5Q0XLj8he1x7nxDDc0pban/w0x7/AOJTacbRXElv4EV6tZdazGVumPdD1+uEw2K6WvEci+nJxln/APFxJ47Tj3R/C0o+cuVdfIV6dXZr5ZdQyl/GlyR6keks8kPj+L9LLT+6PinHDRgv+ZNJ8kU5daXQYvT+nJswdOdefRb5r4PvWFox2PRUpe1Pyn125idEZUw036+1cmVqTaXxxvqex8HEGWkdz5uFbFUeCMtS9iUov6Gi1wmYXcXxppqbLnV+Cr/9r/IiGJ0hz7/q9fy83KamqvF+ku37FX/i0Wv14CuOk/j/AGnEHJQ8ZjdCySu38ESiM3RwWAnERNUzlHmk0amlFNcKMSpXrU2rk0T4Sh5Wl5KW99S+5Kl1Nj0/+SqrpH98llgXozp8U4fBoi51urO9FXvz+7vstjFzkn4S9xGqrR4H4rgYHO898sVMTXWAw3pJVH6UtujfgjHa+R7j0WzcNRYtd5u/L3R+ZaqpznKG45u5GhhKMaUNb2zlwym9suxbjjYvFVYi7NVXyjpDZEZQtCvDKzie/p5YUpfSQAAAAAAAAAObd0X8UvdR+aRRxPP8nr9herT+6fKGg5ca8hPe3wcXEZw0ayhtuqP0Uz7/AOGXxpT4+gh3etaja+G6z9GOeV4cCb6DMYarxa69t2Y5aZn7fyw4Cp3ys5Wtq2cyW42Xaexa7Kpgb04jGzcmMuH4hdUlrXKusqU6vRVaS6dlR/t5ckeo9JY5Hx/F+llofdE8urhaV/Ob1e1KMV9SN3jMQ34PhTVU3qMUrJbFqXMb1EABhpGaurKWMXHV/wAqNFHPK/f9BT8vJs2c6/csRyU/8kSOJ5Yc696vX8vOHJsoOzhLc/v9GU6ejRs39dNy11j/AEmVaijFt7EYiHNs2pu1xRHir8HhtPSnPbK6XaSmcuDsYzFd3mmza0pyz/H5ZMlz1OD2xfX9+sVdWnatuO1Tep0qj+/Z5x2upTjyfF/YRo2YD9GFu3P7wj/awUrNPc7kXHpnKYl+gXsM18svexqqkfPeK6+mWHN+5xDTxuLqS1yWlbidSo9K3RbnPSbXns4e3RGn4hqo1l0g862gFpHYe/o5YU51fSTAAAAAAAAAA5v3RfxMfdR+aXGUcTz/ACeu2F6vP7p8oaBj0pVoR2rV133krXC3MoY+Iu423bnTh5p3g0PRj0Ir7yrq68YOx7EfR6jTitiS5kvqRmqZ1ltps26OWmI+SvwDvWqPl6+Us3eFulxdn/qxt2fj5rjCLy4e1HrXGV6dYdq7yT8JdJyw/wB4fsx6j0djkfIcZ6X5NDzvd8oYOPHS+NX7Ea+eFjD8LFU/Hyb4b1AsADDR80PLyhjJrZeoumpq+U02+eV7EcLNEf3RtGci/c8R7MP8kCGJ5VC76C58I84cqyhC9N8VmU6dVDZtfZxEe/OEXEVXUVOC2u1+rtZLTi6GHsRh67t6rSM8v79ljThopJbErGtw7lc3Kpqq1nigV5d7qqXBLb9foyccYdixHesHNv8A5U6fx/MPlF6VZvginbqE8IZvxucBTR41f9rCRBxId/w8rwi98U+lEqtJe8pnOIVkWfPInN0JeycoqLIObccLXxFWM9JV3dR0baHlOTV769b4thexWOm/booy5fHr4IxTkvSj4pAFnDYuQ99anO3TPuhTnV6NjAAAAAAAAAA5x3RfxMfdR+aRRxPN8nrdg+rz+6fKGgvXieRcfomdLLHPtP4fhZfrhKrvH64QKvJ38Wpt4d/pFq96OlwdnT/9y7Hx811gV+0h7cd+9Fejmh2r3o6vhLo2W/xD9mP1PR4fkfI8Z6X5NDz6/Z4rCVeBNf8AjqKX+4jd4VRLdheNqqn+6N9N6iMMIGXcpLD0J1HtStFb5vVFdPUyNVWUZtlqia6opUnc8ye6dCVWXnVpX49GN0nztyfOQtRwzb8XXnX2Y8F3nD+DxHsR/wAkCGJ5VO56C58P5hy7EJuMktrTsUYni4+Hrii7TVOkTCHkzDtNykrPYr/FmapdPamLpriKLc5xrP8ACwZFxkPKdFyhqV2tfaSpni6OzL8Wr36pyieDFkik0pNq17WutwqWdr3qK5pppnPLPPJPZFxneMkyvQpPfSg+mKJzo91ZnOimfdCFBnzrxdOXtEolFruAzgqzx1XCzouMYpuNRaXmrZKXBaXBbkOndwVuMLTepq4+Mf3ohFU55NjObokAWVLzVyI95hZzs0T7o8lSrWXs3ogAAAAAAAADnHdE/Ex91H5pcRRxPM9bsL1ef3T5Q0LAUpd9nKSa27VvfBq3GbtUbuIhjA2rk4u5criY1+8/hZW/X6RVd18t+rfYCtwdKSrTunZ3121a3q4CzcmJtw4mDt3KMbcmaZynPj4arnJ6/a0/bj8y4jRRzQ69/wBHV8J8nRcvfx/5I9bPR4fkfJMd6T5NdzwyO8Th/IV503pRW9WtKK42vikSuU9qGMLd3dfHSUXNTOqnOnGnXmqdWmtF6b0VJLUnd8O9EaLkTGUp38PVFWdMZwsso504WlFvvsaj4I02pyfRqXOSm5TDXRh7lU6fVQ0MFXynUjUrp0sNHXCnscl9brbLoNeU1znOixNVFinKnjU3eEFFJJWSSSS2JLUkjeo59UTLyvhMT7vqnFlfE8hVxtXPh/MOXooOAAAwIMgHxgdzzed8Jh/cUvkiT8HtsLOdmj4R5IsD5zOsuxLKicIPpJgMZZgBY4d+SuQ9xgJzw1HwVK+aWQtogAAAAAAAADnmfeEqTxN405ySpxV1BtbZPakUsRTM18Ier2Ndt0YfKqqI4zrPwa34treqqfly7DR2Kujr95s+3H1h88WVvVVPy5dg3dXQ71Z9uPrB4srepqflS7B2Kuh3mz7cfWDxbW9TU/Kl2DsVdJZ7zZ9un6wz4HJ1VVad6VRJThr73L0kSooq7UcGq9ibU26sq40nxjo33OCP7Zewutnfw/I+WY70kfBhpo3KsKrKWbGGryc50/Ke2UW435bam+MhNumW+jEXKIyiTBZrYSk7xpJtcMm589pOwi3THgVYi5VwmVyTaQCPlKk54fERinJujKySu2007JFfE8iUUzVRXEezLmXi6t6qp+XPsKGTid3u+zP0k8X1vVVPy5dgO73fZn6SeAVvVVPy5dgO73fZn6SeL6vqqn5cuwHd7vsz9JHk6t6qp+XLsB3e77M/STxdW9VU/Ln2GWe73fZn6S7NmtfwPDqSaapRTTVmrK2tPkJRo9dhc4sURPSGWOBlvXxPMTsK7nM9qPu6U34evA3vXxM/4K77UfdHfQ++Bveh/grvtx9zfQ++CPeicbDue3H0N9B4G96H+Cr9uPoxvoSaULJI7uFs7m1Tbmc8mqqc5zezeiAAAAAAAAAAAAAAAAIeMyeqklJtqytwG2i7NEZQr3cPTcnOZY1kmPpP4E+8VdGvuVHWX3xVHfL4dhjvFTPcqOsniqG+XSuwd4qO52/e9eLIf9XSuwxv6me52/eeLIcfSN/Wz3S2zUMJGDvFa9m0hVcqqjKWy3ZoonOlnINoAAAAAAAAAAAAAAAAAAAAAAAAAAAAAAAAAAAAAAAAAAAAAAAAAAAAAAAAAAAAAAAAAAAAAAAAAAAAAAAAAAAAAAAAAAAA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50536" name="Picture 8" descr="https://encrypted-tbn1.gstatic.com/images?q=tbn:ANd9GcSjsMRZXENyxQE0zFdnld9H_shuqib03z9Fhh60Sziz176PMAK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079"/>
            <a:ext cx="9144000" cy="631352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</p:pic>
      <p:sp>
        <p:nvSpPr>
          <p:cNvPr id="150540" name="AutoShape 12" descr="data:image/jpeg;base64,/9j/4AAQSkZJRgABAQAAAQABAAD/2wCEAAkGBxQQEhQUEhQVFRQVFRQUFBQVFg8VFRQXFBQXGBUUFBQYHCggGBolGxQUIjEhJSkrLi4uFx8zODMsNygtLisBCgoKDg0OGhAQGiwkHyQsLCwsLCwsLCwsLC0sLCwsLCwsLCwsLCwsLCwsLCwsLCwsLCwsLCwsLCwsLCwsLCwsLP/AABEIAMQBAQMBEQACEQEDEQH/xAAcAAABBAMBAAAAAAAAAAAAAAAAAQMFBgIEBwj/xABGEAABAwICBQgHBgQCCwAAAAABAAIDBBESIQUGMUFRBxMiYXGBkaEjMkJSscHRFDNiY5LhJENyglOiFiU0ZHODk8LS8PH/xAAaAQEAAwEBAQAAAAAAAAAAAAAAAQIDBAUG/8QAMxEAAgIBAgMFBwQCAwEAAAAAAAECEQMEIQUSMRMiQVFhMnGBkbHB0SNCoeHw8RRSYjP/2gAMAwEAAhEDEQA/AO4oAQAgBACAEAIAQAgBACAEAIAQAgBACAEAIAQAgBACAEAIAQAgBAJdAKgBACAEAIAQAgBACAEAIAQAgBACAEAIAQAgBACAEAIAQAgBACAEBrVNfFH68jW9pF/BVc4rqzXHgyZPZi2FJXxyj0b2u7Dn3jaEjNS6MZMGTH7cWjOrqBEx73ZNY1ziepoufgpbpWyuODnJRXV7HGpdfqmQnG44STYMJYQL5DLbkvMeom+p9nDhOngtlv67jtJp4HpNLw7tIP6gVCn4onJp0u60qLTqnrDUVE7Yr3ZYueXZkNHX2kDvXThyTlKjx+IaTBjxOaVPwovq7DwAQAgBACAEAIAQAgBACAEAIAQAgBARultP01IL1E8UXAPexpPU1t7nuQEE/lEpCbRNqJ+HNU87gewkBAY/6ef7hXW/4TB5F10oGTeUGAfewVcXW+nlt4tulAlNGa20VScMVTEX/wCG52CT9DrHyQE2EAIDSqtLQxevIwHhcE+AzVHkiurN8elzZPZiyNdrbAHW6ZHvYch3bVn/AMiB1rhWer2+ZK0ekI5heN7XdQOY7W7QtYzjLozjy4MmJ9+LRDa/6S+z0UhBs6S0TbGxu/bb+0OPcs9RPlgzr4Xg7XUxvot38P7OPQaWlZ7WL+rPz2rzOZn2LxRZJx6ZcQCGhp43PkrqRzyxLoblbrNK6hnikkLnSPiY25uQzN0me2xDQO9aPK+zabOWGigtVDJGNUm37/ApZK5j17JmgjswdefitIrY5ckrkdO5N9H4YnzEZyHC3+lhz/zX8F3aaO3MfNcXzc2RY14fV/0XJdJ44IAQAgBACAEAIAQAgBACAEAICF1m1op9HsBmcS92UcLBjmlPCOMZnt2IClVuk6+utzkhoIXerBDaSslB2B77ej7G+Kmq6l4Y5T6f0b2h9SmMONlMxrztmqSZZz1km5HYosvy449XfuLHHq+63Snd2Ma1gHZvTcdpFdIr47iv1ejG2aUf8whQSsrfSK+Qw7QQ9iqeP6sDx5qL9S/N54/sReldUjKPSxQVA3EAMf2jgewq1so+zfmiBayroHfws0gaNtLVYnsI4MeekztBIQjsvJlm1d15hrHfZ52mmqCCOaeRhkuNsMmx/ZtQzpwZQXTPicWk5tJaQeLTY/BeXVbH2cWpJNeI3PpcjINHaT8lVs0jC1Zqv0nLtDi0jZh6PmM1Fsv2cXs0WHlP0tzpp4gbhsQld/VIBa/XYH9S31MrpHmcHwcinN+Lr5FHbmbcVynt2STQrmDNXSewdqMtB0RsfTe1g3nPsGZVaNbqNlopoS9zWNGbiGtHWTYLRK9jjnJRTk/A7Zo6kEMTI27GNDfDafFenFcqo+Ly5Hkm5vxNlWMwQAgBACAEAIAQAgBACAEAICr6561GjwQwM56sm+6ivk0b5ZTuYLHtsgK9q3qs90jp3v52pflNWPFw3jFTM2BoueHyU9OhsoRirn8vyXrRuiY4PUF3H1nuze7tJ+AyVSs8sp9enl4DtXXNjyOZ4D58FDkkWxYJZOnQi5tKOdvsOA+qzc2dsNLGPqa32hV5jXsxiXSkbNrh2DM+Sq5pF1p5PohqPWdjD0cXZYWPiUWZImWgc1ub8en6WpGCWwv74sO5w2LSOaLOPJw/Nj3juvQrWuWookjLoum0dIC/SbbMOa4fELbr0OdZE+7kW38o51T18kchjqXFxJ6MrtpPuydfXvXJlxfuR7Gj1bg1iyPb9r+zNyqGYXGz28fQaCg0NeuqHPeS43Nmtv1MaGtHg0KXuVglFUv8vcboHYnng0eZ/wDSoXU0ltEkwpMjQ04/DGD+IDxUhdTW1chuXPP9I+J+ShIvkltR0fk90fztTjI6MQxf3Oyb8z3Lo08blfkeNxXNyYeVdZfQ6iu8+ZBACAEAIAQAgBACAEAIAQAgIzWLTDKKnfM/PCOi3e9x9Vo7SgKdqZoN8zpKioOKaU3nfssLAtp4+DQLXSzfl7NW+vh+ToUbA0ANAAAsANgQxbvdkZpbSeDos9befd/dZTnWyOzTabn70uhXJajrXO5HrxxmhWaWbH1ngPnwVHOjaOByIOp0u9+02HAZD91m5tnTHBGPgapqVWzXkMDUpZPIYmoSyeQsGqWs5pnhkhvC42N/5ZPtDgOIW+HLyun0PO1+gWaLlFd5fz6EhyjanMmjdNG0XA9I0bx7wXefNwntyS6P+DmFHO4eikN3NzY732bj2jK/cuDUYuV2uh9HwvVPInjn7S/lG0uc9YiNLVGFxA2myeAj1N/Q8WGMHe7P6eSITds3WvBJG8Wv3qSlkfrH9yepzfipRWTrc3NEwc3Ewb7XPacyoJbOw6hUHNUrXEdKU84ezY3yz716GCNQ958txPL2mdrwW35LItjzxUIBACAEAIAQAgBACAQmyDqaNTpiGP1pG34C7j4BZvLBdWdOPR58nSL+n1Iup1sYPUY53WSGj5rJ6heCO3Hwmb9uSX8lZ1jrXaQnp42CzWkHCdhldvPEAZ+K07S4prxMI6dYsslJ2o7nQqGlbCxrG7GjvJ3k9ZOa0So4pzc5OTGdKVnNMy9Y5N+ZVZypGunw9pL0KhUTrkkz3scCD0ppLBkPWPl1rGUjtx47K5LUXNyVnZ1KIwZ1FmnKIZksnlE51BRkJEFDjSrIozsGpddz9HGXZlt43deHIX/tt4r0sMuaCPj+I4ey1Ekuj3+Zy/lB1f8As05LBkLzQ9bSbSR91z+oLTJBTg0Y4M7w5I5F4fQhWOuARvz8V5LVbH2qkpJNEJpeIunYB7QA8DmrJbFHKpUT7RYdQVSwxRPu5542KvNVRzYZW2x2rgEjcJ95p/S4E/BVRtJWSuiKMzzRxD23AHqbtce4Aq0I8zSMs+VYscp+SO1RNDQAMgAAB1DYvTR8c227Y4CpKmSAVCAQAgBAYSSBou4gDrIChuiYxctkiOqdYIGe2HHg27vMZLN5oLxOzHw/PP8AbXv2MtF6ajqCQ24cPZda5HEKYZYz6FdTosmBJy3XmiSWhyELray9OTwc0+OXzWOdXE7+GyrN8GUOoqGxjE9waOJXE9j6WPe6EVNrHGDZgc8k2FhYZ9ZVOZGvZOrZOmDm5MWwt2dTsrnu2d67cm1LyPB0vfUpP9zOlxPxAHiAfELpPFkqdFR03XY5DY5Doju3rlyStntaXFyQRXq+swglc8menihZU6mcuJJ2lYtnfGNGm96qapFu1T1HfVgSzExwn1QB05BxF/Vb1n9104tO57vZHk67iscD5Me8v4X5Z0CDVGjYwtEEZuCMTgHuzG3E69iuxYcaXQ8CfEdTKVub+G30ORaQowHuaMnNc5vUcJI7jkuGUF4H0uHUSSTe6ZptaRtWNbncpJq0PxtVkVZ0zkxd6CUfm38WN+i7tN7LPmeNL9WL9PuxvXmaKpjkDHB0tI9rntscmSWa/PeBcE/0rpjJN0eZLDOMFJrZ9PgcyqKfmnFu4HLsOxednjU2fU8Lyc+mj6bGm+nvK1/utcO8kfusr2o7XHvWO1D7N7clMVuUyuojFCbOPYrTMcPU3w5UNy68nFHd8kx2NGBvac3eAt4rp08d7PI4rl7qxrx3Z0Jr11nhUOtKkqxwFSVFQAgFQgidZZHthxRuLSHC5HA5bd2dllmbUbR3cPjCWWpq9ijTSucek4k9ZJ+K4W2+p9LCEYruqjUqK2OP13tb1Ei/htVW0jRQk+iI+TWiOMgx4i4Zgjo2PaVXtK6Gn/Fc1Uuh07U3TRrqVkzgA4l7XAZ2LHEeYse9elhnzwtnyPENMtNneOPTZr4m5p+PFTyj8N/0nF8lbIrizPSS5c0X6/XY5TrIzFTu6i0+f7rz5rY+q0776KzoOPHU07TsdPA09hlaD8VlBXJe9HZqNsM3/wCZfRnQdMz2lkHB7x/mK6s0u8zwtFjrFEusNZho2yflNt22sPOy6lLuX6HkSxXqXD1KJPUrkbPdhEr2l6q5w8PiVhNnoYY7WREj1Q6Uiyag6vCsmLpBeGKxcDse4+qzs3n91vgxc8t+iPN4nrXp8dR9p9PRef4OyAWXpHyAE2QHC9ISY5ZXDY6R7v1OJ+a81vdn18IVCK9F9DWLc1nLqdWF92h6MIi7Z0zk4jtTvPvSnya353Xdp13T5njErzJeS+7KLoKq5ytlucqhtU13Y9j3jzaEg+9Z3arGlp0v+vL+DS1jZbmXe/ED8Pqs9X7ZHBH+lJev2IfEuQ9oy0hDhgbJxc7LfYZA27QVvCDcbPOz6mKycj8CLoam7+4qkjbE03sSbJLkAbTkBxVUm+hrOcYK5OjqWrMXMwMacja7v6nZn6dy7sceWNHzeqyrJkciwwyrQ42bkTlYzZsNUlRQgFQgVAamloccMjeLSR2jMeYVJq4tG+mnyZYy9Tj2uRcGxua4gEua4AkXuAW/By8vLex9roqbaaKksTvYKSrOscjdRennZ7s2Idj2NHxYV6Gjfda9T5Tj8Kywl5r6N/kvtQzExw4tI8Qut9Dw4OpJnJNKsvDK3fgd4gX+S8+S2Z9Zgl30/UqGiJcE8D/cmhd+mRp+S54upJ+p6mePNinHzi1/DLjrM/BUzt4SOPc7pDyIW+babPI0C5sEWWd9V/quHrwt/SXf+IXQn+kjzHCtbMqc0iyZ6MSrzz4nE8SVyvdnrxjSGS5QWO18nlCIaGL3pLyu/vPR8G4QvT08axo+O4rl7TUy8lt8v7LJdbnnFf120wKamdhPpJLsZxF/Wd3Dzssc2Tlj6nfw/TPNmV9FuzkbFwo+nkjJ21VfUvDZGeINFzuVkT1Z1PVppgpI2kZlhee193fNd2NVFHy+sfa55P1r5bHMNVv9qa7cxszz2CF/zIUQR6urf6T+H1NzXhoZ9lZvbAL95t/2rHVvvIpwVfpSfm/sVdmZAG0kAd65kr2PWlJRVstEujw4Bu5oDR812pVsfPSyczcn4mozVSIuuLg/hNkcU+pWOSUHcHRL0OhWR+q0du0+JU9OhDdu3uy1UbCAOwK6OeVErThWRjIkIQrGbNlqkoZIBUIFQCEIDk+udJaOVv8Ahvv4Ot8CvMzR6o+z0GS3GXmvsUBcx64KSGXrkn0kyGadsjg1ro2uBOQux1j39PyXVpZqLdnh8bwSyY4OCtp/X/RfKzXCBnqYpD1Cw8T9F1vPHwPDhwzM95Ujk+ldOPdJI1oDAXPHE2JO9ccpNnv4ccY1e5BBc56xcta5OdbT1TfVniaHdUsQwPB/SB3LozbpT8zxtAuznkwP9r29zJ+Mk6Ipz+YfN0i2j/8AFHBl21016fZFaq3WY4/hPwWcuh2YvaS9SrkrmPYMSUB3rVioDqOnI2GJnk2xC9TG+4j4rVwazzT82Z6V01HTtu857mD1j3bu1J5FHqMGlnmdRXx8Dl+nK+SqkMknY1o2NbuA+q4Zyc3bPpdPhhghyR/2RpZZQbAAiRNj2hKT7XUsi9gHG/ra21/G4HetIR5nRlqcvY4nPx6I6nPNbsXdR80mUzVzQDojLjtilcIY8wbsLryO6rsaVCjR1arUKUNv8Zra4aFlqat7g5ojaGxt2k2YLHLZ62JYZMalK2TpdXLDhUIrfrYxo3QDYXB2ZcN5+mwKVFR6IieSeT25WSjIOKsZM2oadCDZZChFktTR5DsCujCT3JCFikzZuxBWM2PhSVFQAhBkgBAUXXKku+Ru6Rnxbh+S4c8e8z6PhmT9KL8mciIXCfTApBuaHfhlb13HiP8A4rw9o59RvjZYJatjPWcB1bT4BauSRwRxyl4Fcr5Wve4tvYm/BZuZ1xwbJM1lQ3RctS5WVUMlDLe9zNBa17j7xjSd9sx3rpw1KLxv3o8jiMZYckdTD3P7F+n0WwaOEMTi9rIwWO2FxacVyNxOeXWuvlSx8qPC7aUtS8ktrZzupbdjhxafguZrY9jG6mn6lUAXIe0ZWUlbLPq5rK6GPmXvc1gJLSNjcRuQbZ2uSe9awyNKjh1GkjOXOkmyYkgx9IHEDvve/er1Zkp1sRdY5jNpF+AzKq9jeNsjXS3zOQ+Cg1NKpqsWTdnxVkXUa3Z0XUzRYpocTx6WTN34R7Lfmesrsxw5UfP6/P206XREvUPJ2LdHA0bFG3Dd59kFrBxcdp7rDwKrJmct6iaJgWZtYnMKKJ5hn7PmlDmNlsFkFjjYUIskKaPIK6MZPc3I2qTNm0wKSjHFJAqAEAqEAgK1rjDlG/tae/MfArm1C6M9fhU95Q+JxjS0OCaRvBx8DmPIrzpLc+txyuCZqqC1gpAiEAgBAOU9Q6J7XxuLXsIc1w2gjYVKbTtFMmOOSLhLozrurmsjJ4jM0Wbe1TELkwSHbI0b4nberPrt6UMikuZHyGfTSx5Oyl18H5r8kNpzRfNPxNzifm0jMC/s3Wco0deHLzKn1RQ6qHA9zeBPhu8lxSVOj3sc+aCY1ZQWANQDrHECwJA4AmysiGkNvqmt6z1fVSiKNeSqLtuzhuV0h0J3VmhxPEjhcDNo69ziuvDi8WeVrtaleOD97+x0Kmed66aPHs2HztY0vebNG0/IdaGc58o5RNc5uJ4sXbG+43cO3is3uVgq3fU2ObUF7Dm1AswbFmUFjoYgsyDEFm5TtyVkZTe5tMarFGPNCkoZIBUAIBUIBARWssOKnd+GzvA5+V1lmVwO3h8+XOvXY4vrZDaYO95o8Rl9F5k+p9jp33aIVVNwQFu0LqBPUMbI58cbHgOac3uIOw4Rb4reGnlJXZ5Wo4tixScUm2vh/nyN7T2psNGyMhzpCSQ4usBewIs0bN/FaSwRjXic2LiWXM2qS9xUNLxhrxhAAw7B2rDIknseppJOUN3e5H3WZ1Fg1FEn2r0L8EnNvw3uWPsWnm5W+0wjF2bRsXRp21Ojy+LQjLDbXRov1FVCTGxkZD2i81A8gub+ZTE5Pj4W8jkuuvL5Hgc1Ncz90vyUbWwxNeHRk8HMIIew+64HeFyZkrtHvaGU65ZFeNWOB8lid9GDqw7gB5qaFDD5idpU0QYtBJsASeAzPgrxi3sik8kYK5OkTWi9BPcQZOiOG89vBd2LAlvI8PVcQlPu4lt5l70XAxjchay6TydyQdOGtLnHDGNrjv6m8VV7FXkoioNMCR7ZpGfwzCABfOMm9ppGW6Tbi175G/BUZnF72y6ssRcZg5gjYQd4VTaxQ1A2GBBYmBQTZlgQWKGoLNqnGSsjORstCkzY6FJAqAEAIBUIBANVMWNjmn2mlviLKGrVF8cuSal5M4trfB0WO3tcWnvH1b5rypo+30srb9SrrM7AsgOxajVuOhh/CHM/S4hehhlcEfJ8Rx8upl67/Ma10digv7r2n4j5qcnQrpNpnMNMZ4T2hceXwPf0j6ojrLI7LJzUqfm6yInZ0x4scPjZa4dpo4uIR5tPL4fU6JpKnZPhJuHsN45Gktew8WuGfdsXfZ81y7UyK0pAJQG10AnAybUwgMnaPxtHrKJRjP2kTizZtO/0pbeXVFaqNS2SG9JUsfwjl9HIOrgfALGWmf7Weli41HpljXqtyJq9VKuPbA4ji3C4eRv5LPsZrwO2HEdNL99e/Y0H6JqB/In/AOlL9FMcbvdP5Fp6rFyvlnG/DvItmidH4Gjm4ZQd5cxzXHtLrLtgkuiPDzZuZ3OSfxv6EqKJ+1+GMcXuF+5o2+K0s455l+03aNoOUTXSn3j0Yx9VDmZKM5k1SaID7mc4zY2AyYy/ujj1lZ81mnZKKKnpWifRS4gLsdfEAMnA5FwHHYHN35EZgFXTOeUaZp6O5QYKDDDMHYHSDBZzXGGN3EAeqCDl1m2wBGiYyrZnTqeVsjGvY4OY9oc1zSC1zSLggjaCFU0szIQkVrLlCGx9zAVNFExGwcUotzD7G2UlGx1oUlTNAKhAIAQAgBAI4qCUcr13prGdvA4x5O+a87MqbPreHZLhB/D7HP1znsAgL9ydVfoZWX9WTEOxzR82nxXZpn3Wj5/jEKyRl5r6MlNZKkGB7dpIyHWCD8ltLdHnYXyzTOaVtRiHCxXJkPf0rV7GkXLE7iR1eY91REWtJs8XI2DtK0xJuSaOTWTgsUot7tHXKensM130fMOQ3UG56ghKNGfR7JPWaD17/EIHFPqYN0Vb1JJG9QcSPNTzMzeGLHI9FzO/nv7wFPMyrwRXibTdAk+tPKewgJzFeyiLBoSJpvhxHi8lx88lFs1UIrwJKOK2Q8FBezagZ8FKKT6GnpmidPBJGwhr3NIY5wxBrrZEjgrIxmrPK+mqGamnkiqQRK13Svnfg4He07lc5y+8lXKB9ic2lqnfwzzaN5/kOceP+GSc+G3ioLJ0d7Db2tmDmCNhHG6g0tDsbLKSrY5ZCpkAgM2hAZgKSDIIQKgBACAEAIBuQqC0Sja7QekB3PYWnuy+BXHnW57/AAyfca8mcoc2xIO0ZeC4j6WzFATWqtWWve0e00eR/ddGne7R5XFI3CL8mWs0zpAuqjw7SIXSGqzpM2uDTvvfP91nPHzI6tPquyldWZUWq0bM3gvPXs8AqxwxRrk12SfR0vT8lgoqUNIsLAbhktUccmWJoyVzmGebQkybEgHGQ3QWb0cNhZSZt2ZSiw60JQyxqFh0NQix+JmRPUpRST3SMcKlFWU/lG1HbpWG7LNqYweakOQP5bz7p8ipRlJHm6spXwSPilaWPY4tc121rhtB6lYzOr8kHKHzJZQ1bvRmzaeU/wAsk5RPPuncd2zZZCUzuSgkyAQGQCEGYUgyCEGSAEAIAQAgBAMTvsqtmkI2VDW2mdM3La3Nv071hkXMj1NLPspWjkukejI4HI32dq8+Spn1OKalBNGdJoqab1WED3nZD6lXjikzDLrcUPG36Fp1c1b5qQPe4uNiLDJufmV048Si7PI1eslljy1SLoyCy6Dy2NGDaoLJiCBRRex1kCURZJGPJWMr3MebUE2ZNjUgfp480RWTHnOA61JTdjDs9qgujJjEIHQ1SQ2bTGWCsYt2I6LglBSARqSjZzvlW5PhpGMzwACrjabDICdo/luJ9rgetSVPOcsZY4seC1zSWkEWIIyLXBAdu5HuUbnMFDWP6Y6NPK6/S4RSH3uB3gW27QOyAISZAIDMIQKgFQAgBACAEAIBmSO6rRpGVGnPRgg3VXE2jlZAVercBfznNtx+9a5yWbgrujrjnny8t7eRgdHAbkocxnFS2IUkN2SXNgbVYxGJBnkhKFbEoJscbEgs3mR5dysZN7jbo1BZMRrUFjgahAuFSADEIsyAQix+KPerJGcpeA8FJQVCAspIMXNQg5Nyv8nH2prqykb6dovNG0ffNA9YfmADvQHAg4g8CO0HL4FAehOSHlHFa1tJVu/iWj0b3fz2gbD+YN/EZ8UB1QBAKEAqAVACAEAiAVACAEA25qgsmacsao0dEZDDolBpzDZhUE2HNqSLMTEhA62NCbMgxCLNqJuQVkYye4r47pQUqGMKg0syAQixbIRYoapFjzI+KmjNyHFJQEAqAUIQKpIMcKA4lyy8mvr11Gz8VRC0eMzAP8w7+KA4rBM5jg5ri1zSHNc0kEEbHNI2FAeleSjlEbpOMQzkNq4257AJ2gfeMHHiN21AdEQAgFQAgEKAEAqAEAIAQGvKxVZpFjOBQaWIWKKLcxjgSibFwJRFhgQWLhQWPxDJWRlJ7mdlJWzF0d1FEqVGPMpRPOhRElDnHA2yko3YqAEAIAQAhBkpAIQBCA8+csXJt9kLqykb/DuN5Y239C4n12/lm/8Aaeo5AcuoK2SnkZLE8skjcHNe3a0jePpvQHp/ky18ZpaGzrNqowOeZsDvzYx7p4btnBAXVAKgBAIgBAKgBACAEBi8KGSmMlqg0sTCgsBFdKDlRmYrBKI57Zg5qFkxMKCx2IZKUUl1HLKSgWQBZAFkAWQBZCQQCIAUAEAIBQpAqEGEsYeC1wBaQQQRcEHaCEB5s5WeTs6Nk5+nBNI85bzC4n7t34TuPd2gVTU41TapklFcSxdMvscDG+0ZbD7vigPVmrGmBW00c1sJcLPb7rhk4dl9nUgJVACARACAVACAEAIAQGDgoLJiWQmxWBEQzIqSo28KC6YgbdQS3Q41tlYo3ZkhAIAQAgBACAEAIBLIAQkEAIAQCoQMV1GyeN8UrQ+N7S1zXC4IO4oCnU+oMNMwx08eFhBBcx7myODtuN4cHE9d/BAWPVzRIpIhGMhwuTYAWGZ2lASqAEAIBLIBUAIAQAgBAIgCyALIBUAhCAVACAEAIAQAgBACAEAIAQAgBAIgBCRUIBACAEAIAQAgBACAEAIAQAgBACAEAIAQAgBACAEAIAQAgBACAEAIAQAgBACAEAIAQAgBACAEA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50542" name="Picture 14" descr="http://www.growthmax.com/wp-images/how-to-grow-taller-p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133599" cy="1629406"/>
          </a:xfrm>
          <a:prstGeom prst="rect">
            <a:avLst/>
          </a:prstGeom>
          <a:noFill/>
        </p:spPr>
      </p:pic>
      <p:sp>
        <p:nvSpPr>
          <p:cNvPr id="39" name="Rectangle 38"/>
          <p:cNvSpPr/>
          <p:nvPr/>
        </p:nvSpPr>
        <p:spPr>
          <a:xfrm>
            <a:off x="0" y="62865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b="1" dirty="0" smtClean="0">
                <a:solidFill>
                  <a:schemeClr val="bg1"/>
                </a:solidFill>
              </a:rPr>
              <a:t>PP No. 50/2012 - Pasal 3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54296" y="1800761"/>
            <a:ext cx="6226496" cy="13234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id-ID" sz="4000" dirty="0" smtClean="0">
                <a:latin typeface="Arial Rounded MT Bold" pitchFamily="34" charset="0"/>
              </a:rPr>
              <a:t>Berdasarkan kebijakan nasional SMK3</a:t>
            </a:r>
            <a:endParaRPr lang="id-ID" sz="4000" dirty="0">
              <a:latin typeface="Arial Rounded MT Bold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77752" y="3429000"/>
            <a:ext cx="8066248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FF00"/>
                </a:solidFill>
                <a:latin typeface="Arial Rounded MT Bold" pitchFamily="34" charset="0"/>
              </a:rPr>
              <a:t>Lampiran I </a:t>
            </a:r>
            <a:r>
              <a:rPr lang="id-ID" sz="3200" dirty="0" smtClean="0">
                <a:latin typeface="Arial Rounded MT Bold" pitchFamily="34" charset="0"/>
              </a:rPr>
              <a:t>– Pedoman </a:t>
            </a:r>
            <a:r>
              <a:rPr lang="id-ID" sz="3200" dirty="0" smtClean="0">
                <a:solidFill>
                  <a:srgbClr val="FFFF00"/>
                </a:solidFill>
                <a:latin typeface="Arial Rounded MT Bold" pitchFamily="34" charset="0"/>
              </a:rPr>
              <a:t>Penerapan</a:t>
            </a:r>
            <a:r>
              <a:rPr lang="id-ID" sz="3200" dirty="0" smtClean="0">
                <a:latin typeface="Arial Rounded MT Bold" pitchFamily="34" charset="0"/>
              </a:rPr>
              <a:t> SMK3</a:t>
            </a:r>
            <a:endParaRPr lang="id-ID" sz="3200" dirty="0">
              <a:latin typeface="Arial Rounded MT Bol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66800" y="4191000"/>
            <a:ext cx="8066248" cy="107721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FF00"/>
                </a:solidFill>
                <a:latin typeface="Arial Rounded MT Bold" pitchFamily="34" charset="0"/>
              </a:rPr>
              <a:t>Lampiran II </a:t>
            </a:r>
            <a:r>
              <a:rPr lang="id-ID" sz="3200" dirty="0" smtClean="0">
                <a:latin typeface="Arial Rounded MT Bold" pitchFamily="34" charset="0"/>
              </a:rPr>
              <a:t>– Pedoman </a:t>
            </a:r>
            <a:r>
              <a:rPr lang="id-ID" sz="3200" dirty="0" smtClean="0">
                <a:solidFill>
                  <a:srgbClr val="FFFF00"/>
                </a:solidFill>
                <a:latin typeface="Arial Rounded MT Bold" pitchFamily="34" charset="0"/>
              </a:rPr>
              <a:t>Penilaian</a:t>
            </a:r>
            <a:r>
              <a:rPr lang="id-ID" sz="3200" dirty="0" smtClean="0">
                <a:latin typeface="Arial Rounded MT Bold" pitchFamily="34" charset="0"/>
              </a:rPr>
              <a:t> Penerapan SMK3</a:t>
            </a:r>
            <a:endParaRPr lang="id-ID" sz="3200" dirty="0">
              <a:latin typeface="Arial Rounded MT Bold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66800" y="5435025"/>
            <a:ext cx="8066248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FF00"/>
                </a:solidFill>
                <a:latin typeface="Arial Rounded MT Bold" pitchFamily="34" charset="0"/>
              </a:rPr>
              <a:t>Lampiran III </a:t>
            </a:r>
            <a:r>
              <a:rPr lang="id-ID" sz="3200" dirty="0" smtClean="0">
                <a:latin typeface="Arial Rounded MT Bold" pitchFamily="34" charset="0"/>
              </a:rPr>
              <a:t>– </a:t>
            </a:r>
            <a:r>
              <a:rPr lang="id-ID" sz="3200" dirty="0" smtClean="0">
                <a:solidFill>
                  <a:srgbClr val="FFFF00"/>
                </a:solidFill>
                <a:latin typeface="Arial Rounded MT Bold" pitchFamily="34" charset="0"/>
              </a:rPr>
              <a:t>Laporan Audit </a:t>
            </a:r>
            <a:r>
              <a:rPr lang="id-ID" sz="3200" dirty="0" smtClean="0">
                <a:latin typeface="Arial Rounded MT Bold" pitchFamily="34" charset="0"/>
              </a:rPr>
              <a:t>SMK3</a:t>
            </a:r>
            <a:endParaRPr lang="id-ID" sz="3200" dirty="0">
              <a:latin typeface="Arial Rounded MT Bold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61950" y="3124994"/>
            <a:ext cx="704850" cy="2515394"/>
            <a:chOff x="361950" y="3124994"/>
            <a:chExt cx="704850" cy="2515394"/>
          </a:xfrm>
        </p:grpSpPr>
        <p:cxnSp>
          <p:nvCxnSpPr>
            <p:cNvPr id="48" name="Straight Connector 47"/>
            <p:cNvCxnSpPr/>
            <p:nvPr/>
          </p:nvCxnSpPr>
          <p:spPr>
            <a:xfrm rot="5400000">
              <a:off x="-876300" y="4381500"/>
              <a:ext cx="2514600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81000" y="3656012"/>
              <a:ext cx="685800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81000" y="4799012"/>
              <a:ext cx="685800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61950" y="5638800"/>
              <a:ext cx="685800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Verv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5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11530</TotalTime>
  <Words>252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Verve</vt:lpstr>
      <vt:lpstr>Aspect</vt:lpstr>
      <vt:lpstr>Paper</vt:lpstr>
      <vt:lpstr>Office Theme</vt:lpstr>
      <vt:lpstr>Sistem Manajemen K3  (SMK3)  Cut Alia Keumala Muda</vt:lpstr>
      <vt:lpstr>Slide 2</vt:lpstr>
      <vt:lpstr>Slide 3</vt:lpstr>
      <vt:lpstr>Slide 4</vt:lpstr>
      <vt:lpstr>Slide 5</vt:lpstr>
      <vt:lpstr>TUJUAN PENERAPAN SMK3</vt:lpstr>
      <vt:lpstr>Slide 7</vt:lpstr>
      <vt:lpstr>Slide 8</vt:lpstr>
      <vt:lpstr>Slide 9</vt:lpstr>
      <vt:lpstr>Siklus manajemen</vt:lpstr>
      <vt:lpstr>Slide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custm</dc:creator>
  <cp:lastModifiedBy>Hilhami</cp:lastModifiedBy>
  <cp:revision>407</cp:revision>
  <dcterms:created xsi:type="dcterms:W3CDTF">2011-12-07T04:13:24Z</dcterms:created>
  <dcterms:modified xsi:type="dcterms:W3CDTF">2007-04-25T18:12:24Z</dcterms:modified>
</cp:coreProperties>
</file>