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0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19B57-6B2E-47F2-A6EF-D9FFC63D5090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D53156-D813-45B9-96D9-56161DB83D3B}">
      <dgm:prSet phldrT="[Text]"/>
      <dgm:spPr/>
      <dgm:t>
        <a:bodyPr/>
        <a:lstStyle/>
        <a:p>
          <a:r>
            <a:rPr lang="en-US" b="0" i="0" dirty="0" err="1"/>
            <a:t>Identifikasi</a:t>
          </a:r>
          <a:r>
            <a:rPr lang="en-US" b="0" i="0" dirty="0"/>
            <a:t> </a:t>
          </a:r>
          <a:r>
            <a:rPr lang="en-US" b="0" i="0" dirty="0" err="1"/>
            <a:t>risiko</a:t>
          </a:r>
          <a:endParaRPr lang="en-US" dirty="0"/>
        </a:p>
      </dgm:t>
    </dgm:pt>
    <dgm:pt modelId="{ABF12A05-6E65-44EC-A042-48B0BE26B24F}" type="parTrans" cxnId="{2B959EA7-B462-4056-B153-CE93E9EF6813}">
      <dgm:prSet/>
      <dgm:spPr/>
      <dgm:t>
        <a:bodyPr/>
        <a:lstStyle/>
        <a:p>
          <a:endParaRPr lang="en-US"/>
        </a:p>
      </dgm:t>
    </dgm:pt>
    <dgm:pt modelId="{F5CFB86A-4982-4974-A0DD-F473D1F52E1C}" type="sibTrans" cxnId="{2B959EA7-B462-4056-B153-CE93E9EF6813}">
      <dgm:prSet/>
      <dgm:spPr/>
      <dgm:t>
        <a:bodyPr/>
        <a:lstStyle/>
        <a:p>
          <a:endParaRPr lang="en-US"/>
        </a:p>
      </dgm:t>
    </dgm:pt>
    <dgm:pt modelId="{667660F9-4320-43C5-98E7-9BBAB7777EED}">
      <dgm:prSet phldrT="[Text]"/>
      <dgm:spPr/>
      <dgm:t>
        <a:bodyPr/>
        <a:lstStyle/>
        <a:p>
          <a:r>
            <a:rPr lang="en-US" b="0" i="0" dirty="0" err="1"/>
            <a:t>Analisis</a:t>
          </a:r>
          <a:r>
            <a:rPr lang="en-US" b="0" i="0" dirty="0"/>
            <a:t> </a:t>
          </a:r>
          <a:r>
            <a:rPr lang="en-US" b="0" i="0" dirty="0" err="1"/>
            <a:t>risiko</a:t>
          </a:r>
          <a:endParaRPr lang="en-US" dirty="0"/>
        </a:p>
      </dgm:t>
    </dgm:pt>
    <dgm:pt modelId="{2DF3171D-B0A6-4A4B-ACF2-A73BCC6F8007}" type="parTrans" cxnId="{8EC12840-89C4-4232-B4FB-6D7BE3FAB019}">
      <dgm:prSet/>
      <dgm:spPr/>
      <dgm:t>
        <a:bodyPr/>
        <a:lstStyle/>
        <a:p>
          <a:endParaRPr lang="en-US"/>
        </a:p>
      </dgm:t>
    </dgm:pt>
    <dgm:pt modelId="{5AAD3A35-466E-412A-BB54-D09726369EA2}" type="sibTrans" cxnId="{8EC12840-89C4-4232-B4FB-6D7BE3FAB019}">
      <dgm:prSet/>
      <dgm:spPr/>
      <dgm:t>
        <a:bodyPr/>
        <a:lstStyle/>
        <a:p>
          <a:endParaRPr lang="en-US"/>
        </a:p>
      </dgm:t>
    </dgm:pt>
    <dgm:pt modelId="{69F1E3B2-F8AC-41E7-95FD-437698FEFCBC}">
      <dgm:prSet phldrT="[Text]"/>
      <dgm:spPr/>
      <dgm:t>
        <a:bodyPr/>
        <a:lstStyle/>
        <a:p>
          <a:r>
            <a:rPr lang="en-US" b="0" i="0" dirty="0" err="1"/>
            <a:t>Evaluasi</a:t>
          </a:r>
          <a:r>
            <a:rPr lang="en-US" b="0" i="0" dirty="0"/>
            <a:t> </a:t>
          </a:r>
          <a:r>
            <a:rPr lang="en-US" b="0" i="0" dirty="0" err="1"/>
            <a:t>risiko</a:t>
          </a:r>
          <a:endParaRPr lang="en-US" dirty="0"/>
        </a:p>
      </dgm:t>
    </dgm:pt>
    <dgm:pt modelId="{3DB70BDB-D46F-438F-A87B-C647928D93E8}" type="parTrans" cxnId="{95BCBEDD-77EE-4B4F-8772-37755511A37C}">
      <dgm:prSet/>
      <dgm:spPr/>
      <dgm:t>
        <a:bodyPr/>
        <a:lstStyle/>
        <a:p>
          <a:endParaRPr lang="en-US"/>
        </a:p>
      </dgm:t>
    </dgm:pt>
    <dgm:pt modelId="{CF0821C1-7B20-4E84-8CC6-D1291E8999F9}" type="sibTrans" cxnId="{95BCBEDD-77EE-4B4F-8772-37755511A37C}">
      <dgm:prSet/>
      <dgm:spPr/>
      <dgm:t>
        <a:bodyPr/>
        <a:lstStyle/>
        <a:p>
          <a:endParaRPr lang="en-US"/>
        </a:p>
      </dgm:t>
    </dgm:pt>
    <dgm:pt modelId="{A086FF9D-CC08-4391-A7D2-DE346A9AB317}" type="pres">
      <dgm:prSet presAssocID="{25719B57-6B2E-47F2-A6EF-D9FFC63D5090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609FB43-02C7-4B5B-84C6-AFF1C200479D}" type="pres">
      <dgm:prSet presAssocID="{9FD53156-D813-45B9-96D9-56161DB83D3B}" presName="Accent1" presStyleCnt="0"/>
      <dgm:spPr/>
    </dgm:pt>
    <dgm:pt modelId="{9BC8B08F-DC23-4FAD-8134-B77D8D517AC1}" type="pres">
      <dgm:prSet presAssocID="{9FD53156-D813-45B9-96D9-56161DB83D3B}" presName="Accent" presStyleLbl="node1" presStyleIdx="0" presStyleCnt="3"/>
      <dgm:spPr/>
    </dgm:pt>
    <dgm:pt modelId="{3EE0BE39-30F6-485A-A333-C5C6315694AA}" type="pres">
      <dgm:prSet presAssocID="{9FD53156-D813-45B9-96D9-56161DB83D3B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1AC2D614-A2CE-44E3-B6C8-A3A088F1FD84}" type="pres">
      <dgm:prSet presAssocID="{667660F9-4320-43C5-98E7-9BBAB7777EED}" presName="Accent2" presStyleCnt="0"/>
      <dgm:spPr/>
    </dgm:pt>
    <dgm:pt modelId="{46D781F0-F115-44E7-BEBB-7C0AB49B56A9}" type="pres">
      <dgm:prSet presAssocID="{667660F9-4320-43C5-98E7-9BBAB7777EED}" presName="Accent" presStyleLbl="node1" presStyleIdx="1" presStyleCnt="3"/>
      <dgm:spPr/>
    </dgm:pt>
    <dgm:pt modelId="{F6024DCB-1F63-4954-A420-A87896EE1E87}" type="pres">
      <dgm:prSet presAssocID="{667660F9-4320-43C5-98E7-9BBAB7777EED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5D83C4F4-CA90-4215-8FD1-E5961B51DC38}" type="pres">
      <dgm:prSet presAssocID="{69F1E3B2-F8AC-41E7-95FD-437698FEFCBC}" presName="Accent3" presStyleCnt="0"/>
      <dgm:spPr/>
    </dgm:pt>
    <dgm:pt modelId="{DC993CB0-A63F-4494-A88B-92C541C5E418}" type="pres">
      <dgm:prSet presAssocID="{69F1E3B2-F8AC-41E7-95FD-437698FEFCBC}" presName="Accent" presStyleLbl="node1" presStyleIdx="2" presStyleCnt="3"/>
      <dgm:spPr/>
    </dgm:pt>
    <dgm:pt modelId="{AD56E7FC-D21D-421A-8C77-AD747368164F}" type="pres">
      <dgm:prSet presAssocID="{69F1E3B2-F8AC-41E7-95FD-437698FEFCBC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6436021D-B0EC-45CE-8730-5309CE504F46}" type="presOf" srcId="{9FD53156-D813-45B9-96D9-56161DB83D3B}" destId="{3EE0BE39-30F6-485A-A333-C5C6315694AA}" srcOrd="0" destOrd="0" presId="urn:microsoft.com/office/officeart/2009/layout/CircleArrowProcess"/>
    <dgm:cxn modelId="{8EC12840-89C4-4232-B4FB-6D7BE3FAB019}" srcId="{25719B57-6B2E-47F2-A6EF-D9FFC63D5090}" destId="{667660F9-4320-43C5-98E7-9BBAB7777EED}" srcOrd="1" destOrd="0" parTransId="{2DF3171D-B0A6-4A4B-ACF2-A73BCC6F8007}" sibTransId="{5AAD3A35-466E-412A-BB54-D09726369EA2}"/>
    <dgm:cxn modelId="{828B9365-5B02-41EB-8670-38FCE7C4DD5D}" type="presOf" srcId="{667660F9-4320-43C5-98E7-9BBAB7777EED}" destId="{F6024DCB-1F63-4954-A420-A87896EE1E87}" srcOrd="0" destOrd="0" presId="urn:microsoft.com/office/officeart/2009/layout/CircleArrowProcess"/>
    <dgm:cxn modelId="{2B959EA7-B462-4056-B153-CE93E9EF6813}" srcId="{25719B57-6B2E-47F2-A6EF-D9FFC63D5090}" destId="{9FD53156-D813-45B9-96D9-56161DB83D3B}" srcOrd="0" destOrd="0" parTransId="{ABF12A05-6E65-44EC-A042-48B0BE26B24F}" sibTransId="{F5CFB86A-4982-4974-A0DD-F473D1F52E1C}"/>
    <dgm:cxn modelId="{43C150BA-C74C-4102-82E4-EF37F934B0BA}" type="presOf" srcId="{25719B57-6B2E-47F2-A6EF-D9FFC63D5090}" destId="{A086FF9D-CC08-4391-A7D2-DE346A9AB317}" srcOrd="0" destOrd="0" presId="urn:microsoft.com/office/officeart/2009/layout/CircleArrowProcess"/>
    <dgm:cxn modelId="{3B7540CF-7BDE-4EFD-8195-A2A6E65E8D99}" type="presOf" srcId="{69F1E3B2-F8AC-41E7-95FD-437698FEFCBC}" destId="{AD56E7FC-D21D-421A-8C77-AD747368164F}" srcOrd="0" destOrd="0" presId="urn:microsoft.com/office/officeart/2009/layout/CircleArrowProcess"/>
    <dgm:cxn modelId="{95BCBEDD-77EE-4B4F-8772-37755511A37C}" srcId="{25719B57-6B2E-47F2-A6EF-D9FFC63D5090}" destId="{69F1E3B2-F8AC-41E7-95FD-437698FEFCBC}" srcOrd="2" destOrd="0" parTransId="{3DB70BDB-D46F-438F-A87B-C647928D93E8}" sibTransId="{CF0821C1-7B20-4E84-8CC6-D1291E8999F9}"/>
    <dgm:cxn modelId="{0A41FA65-23E8-43C1-A428-054F74EA552E}" type="presParOf" srcId="{A086FF9D-CC08-4391-A7D2-DE346A9AB317}" destId="{F609FB43-02C7-4B5B-84C6-AFF1C200479D}" srcOrd="0" destOrd="0" presId="urn:microsoft.com/office/officeart/2009/layout/CircleArrowProcess"/>
    <dgm:cxn modelId="{F8109709-3B78-488F-A1BD-DDD028E66EA6}" type="presParOf" srcId="{F609FB43-02C7-4B5B-84C6-AFF1C200479D}" destId="{9BC8B08F-DC23-4FAD-8134-B77D8D517AC1}" srcOrd="0" destOrd="0" presId="urn:microsoft.com/office/officeart/2009/layout/CircleArrowProcess"/>
    <dgm:cxn modelId="{D0356ACC-D532-418D-BE7B-745AF6235A9D}" type="presParOf" srcId="{A086FF9D-CC08-4391-A7D2-DE346A9AB317}" destId="{3EE0BE39-30F6-485A-A333-C5C6315694AA}" srcOrd="1" destOrd="0" presId="urn:microsoft.com/office/officeart/2009/layout/CircleArrowProcess"/>
    <dgm:cxn modelId="{5807424C-3FD3-4E7E-AC70-18C28B4A318C}" type="presParOf" srcId="{A086FF9D-CC08-4391-A7D2-DE346A9AB317}" destId="{1AC2D614-A2CE-44E3-B6C8-A3A088F1FD84}" srcOrd="2" destOrd="0" presId="urn:microsoft.com/office/officeart/2009/layout/CircleArrowProcess"/>
    <dgm:cxn modelId="{2561D7FD-6C40-4734-A6F6-6AA2F28633FB}" type="presParOf" srcId="{1AC2D614-A2CE-44E3-B6C8-A3A088F1FD84}" destId="{46D781F0-F115-44E7-BEBB-7C0AB49B56A9}" srcOrd="0" destOrd="0" presId="urn:microsoft.com/office/officeart/2009/layout/CircleArrowProcess"/>
    <dgm:cxn modelId="{57F40F25-2BEA-4362-AAA2-FAA7023960E2}" type="presParOf" srcId="{A086FF9D-CC08-4391-A7D2-DE346A9AB317}" destId="{F6024DCB-1F63-4954-A420-A87896EE1E87}" srcOrd="3" destOrd="0" presId="urn:microsoft.com/office/officeart/2009/layout/CircleArrowProcess"/>
    <dgm:cxn modelId="{83489C9A-5DD0-4B98-A3CF-1FD723773D0E}" type="presParOf" srcId="{A086FF9D-CC08-4391-A7D2-DE346A9AB317}" destId="{5D83C4F4-CA90-4215-8FD1-E5961B51DC38}" srcOrd="4" destOrd="0" presId="urn:microsoft.com/office/officeart/2009/layout/CircleArrowProcess"/>
    <dgm:cxn modelId="{7FDCB8D9-1C31-4298-AFF7-EFBE2C35E35A}" type="presParOf" srcId="{5D83C4F4-CA90-4215-8FD1-E5961B51DC38}" destId="{DC993CB0-A63F-4494-A88B-92C541C5E418}" srcOrd="0" destOrd="0" presId="urn:microsoft.com/office/officeart/2009/layout/CircleArrowProcess"/>
    <dgm:cxn modelId="{BEA67E87-DCF7-42C4-AA08-3298197BC636}" type="presParOf" srcId="{A086FF9D-CC08-4391-A7D2-DE346A9AB317}" destId="{AD56E7FC-D21D-421A-8C77-AD747368164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AF65D5-FAD9-4490-B850-E18E4D5C3E6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B2FC6F-4AC3-409B-800C-215D612E2A3A}">
      <dgm:prSet/>
      <dgm:spPr/>
      <dgm:t>
        <a:bodyPr/>
        <a:lstStyle/>
        <a:p>
          <a:r>
            <a:rPr lang="en-US"/>
            <a:t>Menghindari risiko (risk avoidance)</a:t>
          </a:r>
        </a:p>
      </dgm:t>
    </dgm:pt>
    <dgm:pt modelId="{4A3C74F2-6D69-45E2-BD86-00972D2FD4DE}" type="parTrans" cxnId="{05D5F285-40C8-4CFB-AB44-F3F6C47AB282}">
      <dgm:prSet/>
      <dgm:spPr/>
      <dgm:t>
        <a:bodyPr/>
        <a:lstStyle/>
        <a:p>
          <a:endParaRPr lang="en-US"/>
        </a:p>
      </dgm:t>
    </dgm:pt>
    <dgm:pt modelId="{1F1972DA-F71D-427E-8D53-7A8B0FB6B04C}" type="sibTrans" cxnId="{05D5F285-40C8-4CFB-AB44-F3F6C47AB282}">
      <dgm:prSet/>
      <dgm:spPr/>
      <dgm:t>
        <a:bodyPr/>
        <a:lstStyle/>
        <a:p>
          <a:endParaRPr lang="en-US"/>
        </a:p>
      </dgm:t>
    </dgm:pt>
    <dgm:pt modelId="{ADD4D814-5231-4B69-A589-3470DA6ABCD9}">
      <dgm:prSet/>
      <dgm:spPr/>
      <dgm:t>
        <a:bodyPr/>
        <a:lstStyle/>
        <a:p>
          <a:r>
            <a:rPr lang="en-US"/>
            <a:t>Mitigasi risiko (risk reduction)</a:t>
          </a:r>
        </a:p>
      </dgm:t>
    </dgm:pt>
    <dgm:pt modelId="{812CFD36-7DC6-4EDE-A7C2-52832F8349AC}" type="parTrans" cxnId="{6466DD7B-8D4A-4C5A-8C81-15B38B7273F1}">
      <dgm:prSet/>
      <dgm:spPr/>
      <dgm:t>
        <a:bodyPr/>
        <a:lstStyle/>
        <a:p>
          <a:endParaRPr lang="en-US"/>
        </a:p>
      </dgm:t>
    </dgm:pt>
    <dgm:pt modelId="{F3E6D963-6A0F-48F1-8FDB-7C92EF4134A0}" type="sibTrans" cxnId="{6466DD7B-8D4A-4C5A-8C81-15B38B7273F1}">
      <dgm:prSet/>
      <dgm:spPr/>
      <dgm:t>
        <a:bodyPr/>
        <a:lstStyle/>
        <a:p>
          <a:endParaRPr lang="en-US"/>
        </a:p>
      </dgm:t>
    </dgm:pt>
    <dgm:pt modelId="{C44764A7-DECB-4280-896F-9B8CD0875CF8}">
      <dgm:prSet/>
      <dgm:spPr/>
      <dgm:t>
        <a:bodyPr/>
        <a:lstStyle/>
        <a:p>
          <a:r>
            <a:rPr lang="en-US"/>
            <a:t>Transfer risiko kepada pihak ketiga (risk sharing)</a:t>
          </a:r>
        </a:p>
      </dgm:t>
    </dgm:pt>
    <dgm:pt modelId="{B43EBD0F-E271-4BB3-B011-AA7A5BD2570C}" type="parTrans" cxnId="{1723945B-4798-406C-999B-AF4990E805EC}">
      <dgm:prSet/>
      <dgm:spPr/>
      <dgm:t>
        <a:bodyPr/>
        <a:lstStyle/>
        <a:p>
          <a:endParaRPr lang="en-US"/>
        </a:p>
      </dgm:t>
    </dgm:pt>
    <dgm:pt modelId="{F48D3C2A-DD00-412B-AC8C-E5B328EB9735}" type="sibTrans" cxnId="{1723945B-4798-406C-999B-AF4990E805EC}">
      <dgm:prSet/>
      <dgm:spPr/>
      <dgm:t>
        <a:bodyPr/>
        <a:lstStyle/>
        <a:p>
          <a:endParaRPr lang="en-US"/>
        </a:p>
      </dgm:t>
    </dgm:pt>
    <dgm:pt modelId="{DAF5F130-6A96-499F-89FA-4D4E90E5F5CF}">
      <dgm:prSet/>
      <dgm:spPr/>
      <dgm:t>
        <a:bodyPr/>
        <a:lstStyle/>
        <a:p>
          <a:r>
            <a:rPr lang="en-US"/>
            <a:t>Menerima risiko (risk acceptance)</a:t>
          </a:r>
        </a:p>
      </dgm:t>
    </dgm:pt>
    <dgm:pt modelId="{BA0EC91D-711F-4D7E-B83F-AE089E0DCB39}" type="parTrans" cxnId="{0B2690F3-760A-4A4A-BC0D-C97AD4D8C99A}">
      <dgm:prSet/>
      <dgm:spPr/>
      <dgm:t>
        <a:bodyPr/>
        <a:lstStyle/>
        <a:p>
          <a:endParaRPr lang="en-US"/>
        </a:p>
      </dgm:t>
    </dgm:pt>
    <dgm:pt modelId="{A4D7EB05-D360-4A25-9209-AFB8D04D7C0B}" type="sibTrans" cxnId="{0B2690F3-760A-4A4A-BC0D-C97AD4D8C99A}">
      <dgm:prSet/>
      <dgm:spPr/>
      <dgm:t>
        <a:bodyPr/>
        <a:lstStyle/>
        <a:p>
          <a:endParaRPr lang="en-US"/>
        </a:p>
      </dgm:t>
    </dgm:pt>
    <dgm:pt modelId="{EB6950EE-E311-4995-8CB3-2374AD4F0F7C}" type="pres">
      <dgm:prSet presAssocID="{55AF65D5-FAD9-4490-B850-E18E4D5C3E6E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08778DC-2612-45DB-B410-5C680AE5C126}" type="pres">
      <dgm:prSet presAssocID="{55AF65D5-FAD9-4490-B850-E18E4D5C3E6E}" presName="cycle" presStyleCnt="0"/>
      <dgm:spPr/>
    </dgm:pt>
    <dgm:pt modelId="{E49F1467-A1EB-404A-9F73-32142BA8512B}" type="pres">
      <dgm:prSet presAssocID="{55AF65D5-FAD9-4490-B850-E18E4D5C3E6E}" presName="centerShape" presStyleCnt="0"/>
      <dgm:spPr/>
    </dgm:pt>
    <dgm:pt modelId="{0C4B4CCA-31DD-4178-A0EE-C5676EF2CF99}" type="pres">
      <dgm:prSet presAssocID="{55AF65D5-FAD9-4490-B850-E18E4D5C3E6E}" presName="connSite" presStyleLbl="node1" presStyleIdx="0" presStyleCnt="5"/>
      <dgm:spPr/>
    </dgm:pt>
    <dgm:pt modelId="{155CA0E7-B0E7-4FD2-971E-433D3F8A0BE7}" type="pres">
      <dgm:prSet presAssocID="{55AF65D5-FAD9-4490-B850-E18E4D5C3E6E}" presName="visible" presStyleLbl="node1" presStyleIdx="0" presStyleCnt="5"/>
      <dgm:spPr/>
    </dgm:pt>
    <dgm:pt modelId="{50026245-C3D8-4DB2-9849-E722B26CA0E4}" type="pres">
      <dgm:prSet presAssocID="{4A3C74F2-6D69-45E2-BD86-00972D2FD4DE}" presName="Name25" presStyleLbl="parChTrans1D1" presStyleIdx="0" presStyleCnt="4"/>
      <dgm:spPr/>
    </dgm:pt>
    <dgm:pt modelId="{E4CE2D6D-9DC4-462E-B418-F1C9C002C0B6}" type="pres">
      <dgm:prSet presAssocID="{75B2FC6F-4AC3-409B-800C-215D612E2A3A}" presName="node" presStyleCnt="0"/>
      <dgm:spPr/>
    </dgm:pt>
    <dgm:pt modelId="{04C8697D-BC45-465E-80DB-CCDDA2D89792}" type="pres">
      <dgm:prSet presAssocID="{75B2FC6F-4AC3-409B-800C-215D612E2A3A}" presName="parentNode" presStyleLbl="node1" presStyleIdx="1" presStyleCnt="5">
        <dgm:presLayoutVars>
          <dgm:chMax val="1"/>
          <dgm:bulletEnabled val="1"/>
        </dgm:presLayoutVars>
      </dgm:prSet>
      <dgm:spPr/>
    </dgm:pt>
    <dgm:pt modelId="{241ABC71-E39A-44FD-97FE-9D582293F524}" type="pres">
      <dgm:prSet presAssocID="{75B2FC6F-4AC3-409B-800C-215D612E2A3A}" presName="childNode" presStyleLbl="revTx" presStyleIdx="0" presStyleCnt="0">
        <dgm:presLayoutVars>
          <dgm:bulletEnabled val="1"/>
        </dgm:presLayoutVars>
      </dgm:prSet>
      <dgm:spPr/>
    </dgm:pt>
    <dgm:pt modelId="{90D5F4EF-651F-40C6-A7C3-1F886A9B5726}" type="pres">
      <dgm:prSet presAssocID="{812CFD36-7DC6-4EDE-A7C2-52832F8349AC}" presName="Name25" presStyleLbl="parChTrans1D1" presStyleIdx="1" presStyleCnt="4"/>
      <dgm:spPr/>
    </dgm:pt>
    <dgm:pt modelId="{1937E3A6-5B01-4406-AC19-B24D31E24C86}" type="pres">
      <dgm:prSet presAssocID="{ADD4D814-5231-4B69-A589-3470DA6ABCD9}" presName="node" presStyleCnt="0"/>
      <dgm:spPr/>
    </dgm:pt>
    <dgm:pt modelId="{6B1D10DC-4350-400B-B502-F7F3CA483C9F}" type="pres">
      <dgm:prSet presAssocID="{ADD4D814-5231-4B69-A589-3470DA6ABCD9}" presName="parentNode" presStyleLbl="node1" presStyleIdx="2" presStyleCnt="5">
        <dgm:presLayoutVars>
          <dgm:chMax val="1"/>
          <dgm:bulletEnabled val="1"/>
        </dgm:presLayoutVars>
      </dgm:prSet>
      <dgm:spPr/>
    </dgm:pt>
    <dgm:pt modelId="{7982432A-608A-43BE-A073-159569A1F17B}" type="pres">
      <dgm:prSet presAssocID="{ADD4D814-5231-4B69-A589-3470DA6ABCD9}" presName="childNode" presStyleLbl="revTx" presStyleIdx="0" presStyleCnt="0">
        <dgm:presLayoutVars>
          <dgm:bulletEnabled val="1"/>
        </dgm:presLayoutVars>
      </dgm:prSet>
      <dgm:spPr/>
    </dgm:pt>
    <dgm:pt modelId="{F52B7720-EEDA-4D21-9CF8-18E09F2627A9}" type="pres">
      <dgm:prSet presAssocID="{B43EBD0F-E271-4BB3-B011-AA7A5BD2570C}" presName="Name25" presStyleLbl="parChTrans1D1" presStyleIdx="2" presStyleCnt="4"/>
      <dgm:spPr/>
    </dgm:pt>
    <dgm:pt modelId="{8D744AC5-1A8B-43A6-82DC-28C895238873}" type="pres">
      <dgm:prSet presAssocID="{C44764A7-DECB-4280-896F-9B8CD0875CF8}" presName="node" presStyleCnt="0"/>
      <dgm:spPr/>
    </dgm:pt>
    <dgm:pt modelId="{8611B1DC-AED4-44BD-8083-D2C6361C9BBD}" type="pres">
      <dgm:prSet presAssocID="{C44764A7-DECB-4280-896F-9B8CD0875CF8}" presName="parentNode" presStyleLbl="node1" presStyleIdx="3" presStyleCnt="5">
        <dgm:presLayoutVars>
          <dgm:chMax val="1"/>
          <dgm:bulletEnabled val="1"/>
        </dgm:presLayoutVars>
      </dgm:prSet>
      <dgm:spPr/>
    </dgm:pt>
    <dgm:pt modelId="{C60389C7-CDA8-40D2-B6B3-58C6B27CBE69}" type="pres">
      <dgm:prSet presAssocID="{C44764A7-DECB-4280-896F-9B8CD0875CF8}" presName="childNode" presStyleLbl="revTx" presStyleIdx="0" presStyleCnt="0">
        <dgm:presLayoutVars>
          <dgm:bulletEnabled val="1"/>
        </dgm:presLayoutVars>
      </dgm:prSet>
      <dgm:spPr/>
    </dgm:pt>
    <dgm:pt modelId="{59920D74-CD0A-4950-B1FD-8F95C059BE3B}" type="pres">
      <dgm:prSet presAssocID="{BA0EC91D-711F-4D7E-B83F-AE089E0DCB39}" presName="Name25" presStyleLbl="parChTrans1D1" presStyleIdx="3" presStyleCnt="4"/>
      <dgm:spPr/>
    </dgm:pt>
    <dgm:pt modelId="{9126A5B6-F3F9-411F-868A-13BBE733ED59}" type="pres">
      <dgm:prSet presAssocID="{DAF5F130-6A96-499F-89FA-4D4E90E5F5CF}" presName="node" presStyleCnt="0"/>
      <dgm:spPr/>
    </dgm:pt>
    <dgm:pt modelId="{ED81CDDD-4C8C-4C12-B138-3F21CA1D67A3}" type="pres">
      <dgm:prSet presAssocID="{DAF5F130-6A96-499F-89FA-4D4E90E5F5CF}" presName="parentNode" presStyleLbl="node1" presStyleIdx="4" presStyleCnt="5">
        <dgm:presLayoutVars>
          <dgm:chMax val="1"/>
          <dgm:bulletEnabled val="1"/>
        </dgm:presLayoutVars>
      </dgm:prSet>
      <dgm:spPr/>
    </dgm:pt>
    <dgm:pt modelId="{581CDD49-08E5-4467-A95E-B826104BF08C}" type="pres">
      <dgm:prSet presAssocID="{DAF5F130-6A96-499F-89FA-4D4E90E5F5C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8BEC0E12-48F1-4D85-B006-E369BE3F6285}" type="presOf" srcId="{75B2FC6F-4AC3-409B-800C-215D612E2A3A}" destId="{04C8697D-BC45-465E-80DB-CCDDA2D89792}" srcOrd="0" destOrd="0" presId="urn:microsoft.com/office/officeart/2005/8/layout/radial2"/>
    <dgm:cxn modelId="{A99FA31D-3894-4009-A410-C0EA766568FC}" type="presOf" srcId="{BA0EC91D-711F-4D7E-B83F-AE089E0DCB39}" destId="{59920D74-CD0A-4950-B1FD-8F95C059BE3B}" srcOrd="0" destOrd="0" presId="urn:microsoft.com/office/officeart/2005/8/layout/radial2"/>
    <dgm:cxn modelId="{216B093C-0D23-4F1E-BA9B-6E1749F82BE2}" type="presOf" srcId="{C44764A7-DECB-4280-896F-9B8CD0875CF8}" destId="{8611B1DC-AED4-44BD-8083-D2C6361C9BBD}" srcOrd="0" destOrd="0" presId="urn:microsoft.com/office/officeart/2005/8/layout/radial2"/>
    <dgm:cxn modelId="{1723945B-4798-406C-999B-AF4990E805EC}" srcId="{55AF65D5-FAD9-4490-B850-E18E4D5C3E6E}" destId="{C44764A7-DECB-4280-896F-9B8CD0875CF8}" srcOrd="2" destOrd="0" parTransId="{B43EBD0F-E271-4BB3-B011-AA7A5BD2570C}" sibTransId="{F48D3C2A-DD00-412B-AC8C-E5B328EB9735}"/>
    <dgm:cxn modelId="{BB69EB66-300A-449F-96BE-5664270A535D}" type="presOf" srcId="{B43EBD0F-E271-4BB3-B011-AA7A5BD2570C}" destId="{F52B7720-EEDA-4D21-9CF8-18E09F2627A9}" srcOrd="0" destOrd="0" presId="urn:microsoft.com/office/officeart/2005/8/layout/radial2"/>
    <dgm:cxn modelId="{BE51A267-0789-41D8-AFBC-E8EC7EED40FE}" type="presOf" srcId="{DAF5F130-6A96-499F-89FA-4D4E90E5F5CF}" destId="{ED81CDDD-4C8C-4C12-B138-3F21CA1D67A3}" srcOrd="0" destOrd="0" presId="urn:microsoft.com/office/officeart/2005/8/layout/radial2"/>
    <dgm:cxn modelId="{6466DD7B-8D4A-4C5A-8C81-15B38B7273F1}" srcId="{55AF65D5-FAD9-4490-B850-E18E4D5C3E6E}" destId="{ADD4D814-5231-4B69-A589-3470DA6ABCD9}" srcOrd="1" destOrd="0" parTransId="{812CFD36-7DC6-4EDE-A7C2-52832F8349AC}" sibTransId="{F3E6D963-6A0F-48F1-8FDB-7C92EF4134A0}"/>
    <dgm:cxn modelId="{9D084E7F-3893-45CB-BBAD-45220A1B21F2}" type="presOf" srcId="{4A3C74F2-6D69-45E2-BD86-00972D2FD4DE}" destId="{50026245-C3D8-4DB2-9849-E722B26CA0E4}" srcOrd="0" destOrd="0" presId="urn:microsoft.com/office/officeart/2005/8/layout/radial2"/>
    <dgm:cxn modelId="{05D5F285-40C8-4CFB-AB44-F3F6C47AB282}" srcId="{55AF65D5-FAD9-4490-B850-E18E4D5C3E6E}" destId="{75B2FC6F-4AC3-409B-800C-215D612E2A3A}" srcOrd="0" destOrd="0" parTransId="{4A3C74F2-6D69-45E2-BD86-00972D2FD4DE}" sibTransId="{1F1972DA-F71D-427E-8D53-7A8B0FB6B04C}"/>
    <dgm:cxn modelId="{8A38EAC3-A765-4B3B-B7AE-66DC63D7D87F}" type="presOf" srcId="{ADD4D814-5231-4B69-A589-3470DA6ABCD9}" destId="{6B1D10DC-4350-400B-B502-F7F3CA483C9F}" srcOrd="0" destOrd="0" presId="urn:microsoft.com/office/officeart/2005/8/layout/radial2"/>
    <dgm:cxn modelId="{5152DAD0-216E-4343-91C6-3EDB69F0E16F}" type="presOf" srcId="{55AF65D5-FAD9-4490-B850-E18E4D5C3E6E}" destId="{EB6950EE-E311-4995-8CB3-2374AD4F0F7C}" srcOrd="0" destOrd="0" presId="urn:microsoft.com/office/officeart/2005/8/layout/radial2"/>
    <dgm:cxn modelId="{6C2984D2-8CBA-4B7F-96AD-4E851A08CFA3}" type="presOf" srcId="{812CFD36-7DC6-4EDE-A7C2-52832F8349AC}" destId="{90D5F4EF-651F-40C6-A7C3-1F886A9B5726}" srcOrd="0" destOrd="0" presId="urn:microsoft.com/office/officeart/2005/8/layout/radial2"/>
    <dgm:cxn modelId="{0B2690F3-760A-4A4A-BC0D-C97AD4D8C99A}" srcId="{55AF65D5-FAD9-4490-B850-E18E4D5C3E6E}" destId="{DAF5F130-6A96-499F-89FA-4D4E90E5F5CF}" srcOrd="3" destOrd="0" parTransId="{BA0EC91D-711F-4D7E-B83F-AE089E0DCB39}" sibTransId="{A4D7EB05-D360-4A25-9209-AFB8D04D7C0B}"/>
    <dgm:cxn modelId="{E3231ACF-9206-4846-9F62-94A551B1F85D}" type="presParOf" srcId="{EB6950EE-E311-4995-8CB3-2374AD4F0F7C}" destId="{308778DC-2612-45DB-B410-5C680AE5C126}" srcOrd="0" destOrd="0" presId="urn:microsoft.com/office/officeart/2005/8/layout/radial2"/>
    <dgm:cxn modelId="{235188B7-1478-407B-BB95-9ACA5464DB20}" type="presParOf" srcId="{308778DC-2612-45DB-B410-5C680AE5C126}" destId="{E49F1467-A1EB-404A-9F73-32142BA8512B}" srcOrd="0" destOrd="0" presId="urn:microsoft.com/office/officeart/2005/8/layout/radial2"/>
    <dgm:cxn modelId="{C795C42A-FAEF-4A86-B9F6-3EC97470E4F5}" type="presParOf" srcId="{E49F1467-A1EB-404A-9F73-32142BA8512B}" destId="{0C4B4CCA-31DD-4178-A0EE-C5676EF2CF99}" srcOrd="0" destOrd="0" presId="urn:microsoft.com/office/officeart/2005/8/layout/radial2"/>
    <dgm:cxn modelId="{C010F20A-E12E-47C7-A2DA-9D04454A0BBD}" type="presParOf" srcId="{E49F1467-A1EB-404A-9F73-32142BA8512B}" destId="{155CA0E7-B0E7-4FD2-971E-433D3F8A0BE7}" srcOrd="1" destOrd="0" presId="urn:microsoft.com/office/officeart/2005/8/layout/radial2"/>
    <dgm:cxn modelId="{8B6FD1FB-C7A4-423D-9B16-75E0A7DE2175}" type="presParOf" srcId="{308778DC-2612-45DB-B410-5C680AE5C126}" destId="{50026245-C3D8-4DB2-9849-E722B26CA0E4}" srcOrd="1" destOrd="0" presId="urn:microsoft.com/office/officeart/2005/8/layout/radial2"/>
    <dgm:cxn modelId="{926A2CB0-18E5-4A31-BAD6-A9FEEAFCE078}" type="presParOf" srcId="{308778DC-2612-45DB-B410-5C680AE5C126}" destId="{E4CE2D6D-9DC4-462E-B418-F1C9C002C0B6}" srcOrd="2" destOrd="0" presId="urn:microsoft.com/office/officeart/2005/8/layout/radial2"/>
    <dgm:cxn modelId="{36545A39-2E78-4B52-820D-693FE2A73418}" type="presParOf" srcId="{E4CE2D6D-9DC4-462E-B418-F1C9C002C0B6}" destId="{04C8697D-BC45-465E-80DB-CCDDA2D89792}" srcOrd="0" destOrd="0" presId="urn:microsoft.com/office/officeart/2005/8/layout/radial2"/>
    <dgm:cxn modelId="{5EB877E1-F33A-44D7-8922-19EE3EB24484}" type="presParOf" srcId="{E4CE2D6D-9DC4-462E-B418-F1C9C002C0B6}" destId="{241ABC71-E39A-44FD-97FE-9D582293F524}" srcOrd="1" destOrd="0" presId="urn:microsoft.com/office/officeart/2005/8/layout/radial2"/>
    <dgm:cxn modelId="{0490FC08-CF81-4CA3-9B7F-AD866B640664}" type="presParOf" srcId="{308778DC-2612-45DB-B410-5C680AE5C126}" destId="{90D5F4EF-651F-40C6-A7C3-1F886A9B5726}" srcOrd="3" destOrd="0" presId="urn:microsoft.com/office/officeart/2005/8/layout/radial2"/>
    <dgm:cxn modelId="{21EE8E42-601A-47F9-A1C5-9F4FE0813806}" type="presParOf" srcId="{308778DC-2612-45DB-B410-5C680AE5C126}" destId="{1937E3A6-5B01-4406-AC19-B24D31E24C86}" srcOrd="4" destOrd="0" presId="urn:microsoft.com/office/officeart/2005/8/layout/radial2"/>
    <dgm:cxn modelId="{7B20D1C1-FFC0-4D8F-9B08-BACFDDC0B3EA}" type="presParOf" srcId="{1937E3A6-5B01-4406-AC19-B24D31E24C86}" destId="{6B1D10DC-4350-400B-B502-F7F3CA483C9F}" srcOrd="0" destOrd="0" presId="urn:microsoft.com/office/officeart/2005/8/layout/radial2"/>
    <dgm:cxn modelId="{CD8C106C-FE54-43D9-B747-04084BEE86D6}" type="presParOf" srcId="{1937E3A6-5B01-4406-AC19-B24D31E24C86}" destId="{7982432A-608A-43BE-A073-159569A1F17B}" srcOrd="1" destOrd="0" presId="urn:microsoft.com/office/officeart/2005/8/layout/radial2"/>
    <dgm:cxn modelId="{B623E2B3-13F1-4007-A616-55B9A38C1AF6}" type="presParOf" srcId="{308778DC-2612-45DB-B410-5C680AE5C126}" destId="{F52B7720-EEDA-4D21-9CF8-18E09F2627A9}" srcOrd="5" destOrd="0" presId="urn:microsoft.com/office/officeart/2005/8/layout/radial2"/>
    <dgm:cxn modelId="{15ED2B13-B9F4-473C-BF9D-FE71A36DC766}" type="presParOf" srcId="{308778DC-2612-45DB-B410-5C680AE5C126}" destId="{8D744AC5-1A8B-43A6-82DC-28C895238873}" srcOrd="6" destOrd="0" presId="urn:microsoft.com/office/officeart/2005/8/layout/radial2"/>
    <dgm:cxn modelId="{CBF57B02-BCF4-4C1D-9E14-48D2EBB23F31}" type="presParOf" srcId="{8D744AC5-1A8B-43A6-82DC-28C895238873}" destId="{8611B1DC-AED4-44BD-8083-D2C6361C9BBD}" srcOrd="0" destOrd="0" presId="urn:microsoft.com/office/officeart/2005/8/layout/radial2"/>
    <dgm:cxn modelId="{8974A1CC-6779-4488-B5C1-F6A0CC36646D}" type="presParOf" srcId="{8D744AC5-1A8B-43A6-82DC-28C895238873}" destId="{C60389C7-CDA8-40D2-B6B3-58C6B27CBE69}" srcOrd="1" destOrd="0" presId="urn:microsoft.com/office/officeart/2005/8/layout/radial2"/>
    <dgm:cxn modelId="{5D27A7EA-8EFD-4474-A987-500B0F293850}" type="presParOf" srcId="{308778DC-2612-45DB-B410-5C680AE5C126}" destId="{59920D74-CD0A-4950-B1FD-8F95C059BE3B}" srcOrd="7" destOrd="0" presId="urn:microsoft.com/office/officeart/2005/8/layout/radial2"/>
    <dgm:cxn modelId="{593C0DFB-E6F6-41A0-A9F7-023C0E985400}" type="presParOf" srcId="{308778DC-2612-45DB-B410-5C680AE5C126}" destId="{9126A5B6-F3F9-411F-868A-13BBE733ED59}" srcOrd="8" destOrd="0" presId="urn:microsoft.com/office/officeart/2005/8/layout/radial2"/>
    <dgm:cxn modelId="{BF13477B-FCC8-408C-AF63-72221A1A31B8}" type="presParOf" srcId="{9126A5B6-F3F9-411F-868A-13BBE733ED59}" destId="{ED81CDDD-4C8C-4C12-B138-3F21CA1D67A3}" srcOrd="0" destOrd="0" presId="urn:microsoft.com/office/officeart/2005/8/layout/radial2"/>
    <dgm:cxn modelId="{0BE95EAA-4C7A-434A-8D05-5B8101492797}" type="presParOf" srcId="{9126A5B6-F3F9-411F-868A-13BBE733ED59}" destId="{581CDD49-08E5-4467-A95E-B826104BF08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8B08F-DC23-4FAD-8134-B77D8D517AC1}">
      <dsp:nvSpPr>
        <dsp:cNvPr id="0" name=""/>
        <dsp:cNvSpPr/>
      </dsp:nvSpPr>
      <dsp:spPr>
        <a:xfrm>
          <a:off x="2957245" y="0"/>
          <a:ext cx="1833854" cy="18341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E0BE39-30F6-485A-A333-C5C6315694AA}">
      <dsp:nvSpPr>
        <dsp:cNvPr id="0" name=""/>
        <dsp:cNvSpPr/>
      </dsp:nvSpPr>
      <dsp:spPr>
        <a:xfrm>
          <a:off x="3362588" y="662177"/>
          <a:ext cx="1019037" cy="509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 err="1"/>
            <a:t>Identifikasi</a:t>
          </a:r>
          <a:r>
            <a:rPr lang="en-US" sz="1500" b="0" i="0" kern="1200" dirty="0"/>
            <a:t> </a:t>
          </a:r>
          <a:r>
            <a:rPr lang="en-US" sz="1500" b="0" i="0" kern="1200" dirty="0" err="1"/>
            <a:t>risiko</a:t>
          </a:r>
          <a:endParaRPr lang="en-US" sz="1500" kern="1200" dirty="0"/>
        </a:p>
      </dsp:txBody>
      <dsp:txXfrm>
        <a:off x="3362588" y="662177"/>
        <a:ext cx="1019037" cy="509397"/>
      </dsp:txXfrm>
    </dsp:sp>
    <dsp:sp modelId="{46D781F0-F115-44E7-BEBB-7C0AB49B56A9}">
      <dsp:nvSpPr>
        <dsp:cNvPr id="0" name=""/>
        <dsp:cNvSpPr/>
      </dsp:nvSpPr>
      <dsp:spPr>
        <a:xfrm>
          <a:off x="2447899" y="1053845"/>
          <a:ext cx="1833854" cy="18341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24DCB-1F63-4954-A420-A87896EE1E87}">
      <dsp:nvSpPr>
        <dsp:cNvPr id="0" name=""/>
        <dsp:cNvSpPr/>
      </dsp:nvSpPr>
      <dsp:spPr>
        <a:xfrm>
          <a:off x="2855307" y="1722119"/>
          <a:ext cx="1019037" cy="509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 err="1"/>
            <a:t>Analisis</a:t>
          </a:r>
          <a:r>
            <a:rPr lang="en-US" sz="1500" b="0" i="0" kern="1200" dirty="0"/>
            <a:t> </a:t>
          </a:r>
          <a:r>
            <a:rPr lang="en-US" sz="1500" b="0" i="0" kern="1200" dirty="0" err="1"/>
            <a:t>risiko</a:t>
          </a:r>
          <a:endParaRPr lang="en-US" sz="1500" kern="1200" dirty="0"/>
        </a:p>
      </dsp:txBody>
      <dsp:txXfrm>
        <a:off x="2855307" y="1722119"/>
        <a:ext cx="1019037" cy="509397"/>
      </dsp:txXfrm>
    </dsp:sp>
    <dsp:sp modelId="{DC993CB0-A63F-4494-A88B-92C541C5E418}">
      <dsp:nvSpPr>
        <dsp:cNvPr id="0" name=""/>
        <dsp:cNvSpPr/>
      </dsp:nvSpPr>
      <dsp:spPr>
        <a:xfrm>
          <a:off x="3087768" y="2233802"/>
          <a:ext cx="1575565" cy="157619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56E7FC-D21D-421A-8C77-AD747368164F}">
      <dsp:nvSpPr>
        <dsp:cNvPr id="0" name=""/>
        <dsp:cNvSpPr/>
      </dsp:nvSpPr>
      <dsp:spPr>
        <a:xfrm>
          <a:off x="3364998" y="2783586"/>
          <a:ext cx="1019037" cy="509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 err="1"/>
            <a:t>Evaluasi</a:t>
          </a:r>
          <a:r>
            <a:rPr lang="en-US" sz="1500" b="0" i="0" kern="1200" dirty="0"/>
            <a:t> </a:t>
          </a:r>
          <a:r>
            <a:rPr lang="en-US" sz="1500" b="0" i="0" kern="1200" dirty="0" err="1"/>
            <a:t>risiko</a:t>
          </a:r>
          <a:endParaRPr lang="en-US" sz="1500" kern="1200" dirty="0"/>
        </a:p>
      </dsp:txBody>
      <dsp:txXfrm>
        <a:off x="3364998" y="2783586"/>
        <a:ext cx="1019037" cy="5093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20D74-CD0A-4950-B1FD-8F95C059BE3B}">
      <dsp:nvSpPr>
        <dsp:cNvPr id="0" name=""/>
        <dsp:cNvSpPr/>
      </dsp:nvSpPr>
      <dsp:spPr>
        <a:xfrm rot="3674734">
          <a:off x="2930088" y="3280241"/>
          <a:ext cx="820014" cy="38540"/>
        </a:xfrm>
        <a:custGeom>
          <a:avLst/>
          <a:gdLst/>
          <a:ahLst/>
          <a:cxnLst/>
          <a:rect l="0" t="0" r="0" b="0"/>
          <a:pathLst>
            <a:path>
              <a:moveTo>
                <a:pt x="0" y="19270"/>
              </a:moveTo>
              <a:lnTo>
                <a:pt x="820014" y="19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B7720-EEDA-4D21-9CF8-18E09F2627A9}">
      <dsp:nvSpPr>
        <dsp:cNvPr id="0" name=""/>
        <dsp:cNvSpPr/>
      </dsp:nvSpPr>
      <dsp:spPr>
        <a:xfrm rot="1308498">
          <a:off x="3408083" y="2648538"/>
          <a:ext cx="581049" cy="38540"/>
        </a:xfrm>
        <a:custGeom>
          <a:avLst/>
          <a:gdLst/>
          <a:ahLst/>
          <a:cxnLst/>
          <a:rect l="0" t="0" r="0" b="0"/>
          <a:pathLst>
            <a:path>
              <a:moveTo>
                <a:pt x="0" y="19270"/>
              </a:moveTo>
              <a:lnTo>
                <a:pt x="581049" y="19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5F4EF-651F-40C6-A7C3-1F886A9B5726}">
      <dsp:nvSpPr>
        <dsp:cNvPr id="0" name=""/>
        <dsp:cNvSpPr/>
      </dsp:nvSpPr>
      <dsp:spPr>
        <a:xfrm rot="20291502">
          <a:off x="3408083" y="1925470"/>
          <a:ext cx="581049" cy="38540"/>
        </a:xfrm>
        <a:custGeom>
          <a:avLst/>
          <a:gdLst/>
          <a:ahLst/>
          <a:cxnLst/>
          <a:rect l="0" t="0" r="0" b="0"/>
          <a:pathLst>
            <a:path>
              <a:moveTo>
                <a:pt x="0" y="19270"/>
              </a:moveTo>
              <a:lnTo>
                <a:pt x="581049" y="19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26245-C3D8-4DB2-9849-E722B26CA0E4}">
      <dsp:nvSpPr>
        <dsp:cNvPr id="0" name=""/>
        <dsp:cNvSpPr/>
      </dsp:nvSpPr>
      <dsp:spPr>
        <a:xfrm rot="17925266">
          <a:off x="2930088" y="1293767"/>
          <a:ext cx="820014" cy="38540"/>
        </a:xfrm>
        <a:custGeom>
          <a:avLst/>
          <a:gdLst/>
          <a:ahLst/>
          <a:cxnLst/>
          <a:rect l="0" t="0" r="0" b="0"/>
          <a:pathLst>
            <a:path>
              <a:moveTo>
                <a:pt x="0" y="19270"/>
              </a:moveTo>
              <a:lnTo>
                <a:pt x="820014" y="19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CA0E7-B0E7-4FD2-971E-433D3F8A0BE7}">
      <dsp:nvSpPr>
        <dsp:cNvPr id="0" name=""/>
        <dsp:cNvSpPr/>
      </dsp:nvSpPr>
      <dsp:spPr>
        <a:xfrm>
          <a:off x="1889675" y="1400862"/>
          <a:ext cx="1810824" cy="1810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8697D-BC45-465E-80DB-CCDDA2D89792}">
      <dsp:nvSpPr>
        <dsp:cNvPr id="0" name=""/>
        <dsp:cNvSpPr/>
      </dsp:nvSpPr>
      <dsp:spPr>
        <a:xfrm>
          <a:off x="3274302" y="2375"/>
          <a:ext cx="1013713" cy="10137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Menghindari risiko (risk avoidance)</a:t>
          </a:r>
        </a:p>
      </dsp:txBody>
      <dsp:txXfrm>
        <a:off x="3422757" y="150830"/>
        <a:ext cx="716803" cy="716803"/>
      </dsp:txXfrm>
    </dsp:sp>
    <dsp:sp modelId="{6B1D10DC-4350-400B-B502-F7F3CA483C9F}">
      <dsp:nvSpPr>
        <dsp:cNvPr id="0" name=""/>
        <dsp:cNvSpPr/>
      </dsp:nvSpPr>
      <dsp:spPr>
        <a:xfrm>
          <a:off x="3932065" y="1141654"/>
          <a:ext cx="1013713" cy="10137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Mitigasi risiko (risk reduction)</a:t>
          </a:r>
        </a:p>
      </dsp:txBody>
      <dsp:txXfrm>
        <a:off x="4080520" y="1290109"/>
        <a:ext cx="716803" cy="716803"/>
      </dsp:txXfrm>
    </dsp:sp>
    <dsp:sp modelId="{8611B1DC-AED4-44BD-8083-D2C6361C9BBD}">
      <dsp:nvSpPr>
        <dsp:cNvPr id="0" name=""/>
        <dsp:cNvSpPr/>
      </dsp:nvSpPr>
      <dsp:spPr>
        <a:xfrm>
          <a:off x="3932065" y="2457181"/>
          <a:ext cx="1013713" cy="10137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Transfer risiko kepada pihak ketiga (risk sharing)</a:t>
          </a:r>
        </a:p>
      </dsp:txBody>
      <dsp:txXfrm>
        <a:off x="4080520" y="2605636"/>
        <a:ext cx="716803" cy="716803"/>
      </dsp:txXfrm>
    </dsp:sp>
    <dsp:sp modelId="{ED81CDDD-4C8C-4C12-B138-3F21CA1D67A3}">
      <dsp:nvSpPr>
        <dsp:cNvPr id="0" name=""/>
        <dsp:cNvSpPr/>
      </dsp:nvSpPr>
      <dsp:spPr>
        <a:xfrm>
          <a:off x="3274302" y="3596460"/>
          <a:ext cx="1013713" cy="10137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Menerima risiko (risk acceptance)</a:t>
          </a:r>
        </a:p>
      </dsp:txBody>
      <dsp:txXfrm>
        <a:off x="3422757" y="3744915"/>
        <a:ext cx="716803" cy="716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dirty="0" err="1"/>
              <a:t>Pengertian</a:t>
            </a:r>
            <a:r>
              <a:rPr lang="en-US" sz="3600" dirty="0"/>
              <a:t>, </a:t>
            </a:r>
            <a:r>
              <a:rPr lang="en-US" sz="3600" dirty="0" err="1"/>
              <a:t>Tujuan</a:t>
            </a:r>
            <a:r>
              <a:rPr lang="en-US" sz="3600" dirty="0"/>
              <a:t>, dan </a:t>
            </a:r>
            <a:r>
              <a:rPr lang="en-US" sz="3600" dirty="0" err="1"/>
              <a:t>Fungsi</a:t>
            </a:r>
            <a:r>
              <a:rPr lang="en-US" sz="3600" dirty="0"/>
              <a:t> </a:t>
            </a:r>
            <a:r>
              <a:rPr lang="en-US" sz="3600" dirty="0" err="1"/>
              <a:t>Manajemen</a:t>
            </a:r>
            <a:r>
              <a:rPr lang="en-US" sz="3600" dirty="0"/>
              <a:t> </a:t>
            </a:r>
            <a:r>
              <a:rPr lang="en-US" sz="3600" dirty="0" err="1"/>
              <a:t>Risiko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#2</a:t>
            </a:r>
          </a:p>
        </p:txBody>
      </p:sp>
    </p:spTree>
    <p:extLst>
      <p:ext uri="{BB962C8B-B14F-4D97-AF65-F5344CB8AC3E}">
        <p14:creationId xmlns:p14="http://schemas.microsoft.com/office/powerpoint/2010/main" val="27398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n-US" sz="3200" b="1" dirty="0" err="1"/>
              <a:t>Komponen</a:t>
            </a:r>
            <a:r>
              <a:rPr lang="en-US" sz="3200" b="1" dirty="0"/>
              <a:t> </a:t>
            </a:r>
            <a:r>
              <a:rPr lang="en-US" sz="3200" b="1" dirty="0" err="1"/>
              <a:t>Manajemen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r>
              <a:rPr lang="en-US" sz="3200" b="1" dirty="0"/>
              <a:t> (ISO31000)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r>
              <a:rPr lang="en-US" sz="2800" dirty="0" err="1"/>
              <a:t>Komunikasi</a:t>
            </a:r>
            <a:r>
              <a:rPr lang="en-US" sz="2800" dirty="0"/>
              <a:t> dan </a:t>
            </a:r>
            <a:r>
              <a:rPr lang="en-US" sz="2800" dirty="0" err="1"/>
              <a:t>Konsultasi</a:t>
            </a:r>
            <a:endParaRPr lang="en-US" sz="2800" dirty="0"/>
          </a:p>
          <a:p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Konteks</a:t>
            </a:r>
            <a:endParaRPr lang="en-US" sz="2800" dirty="0"/>
          </a:p>
          <a:p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i="1" dirty="0"/>
              <a:t>(Risk Assessment)</a:t>
            </a:r>
          </a:p>
          <a:p>
            <a:r>
              <a:rPr lang="en-US" sz="2800" dirty="0" err="1"/>
              <a:t>Perlakuan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endParaRPr lang="en-US" sz="2800" dirty="0"/>
          </a:p>
          <a:p>
            <a:r>
              <a:rPr lang="en-US" sz="2800" i="1" dirty="0"/>
              <a:t>Monitoring</a:t>
            </a:r>
            <a:r>
              <a:rPr lang="en-US" sz="2800" dirty="0"/>
              <a:t> dan </a:t>
            </a:r>
            <a:r>
              <a:rPr lang="en-US" sz="2800" i="1" dirty="0"/>
              <a:t>Review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54F68-1446-4402-8004-32D3F96E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C58EF-021E-4535-9D5D-33B2FEBFE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1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9BB2F-8680-41F2-9AFB-F6A14989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2BA75-8E63-4C10-A15C-DBAA280BE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dan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, dan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/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2DE9055-795D-49ED-A292-A8694E27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2AEC58A-5A4A-4E75-9732-6FDE127E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1182687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</a:t>
            </a:r>
            <a:r>
              <a:rPr lang="en-US" sz="3200" b="1" dirty="0" err="1"/>
              <a:t>Manajemen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64500" cy="45370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/>
              <a:t>Manajemen</a:t>
            </a:r>
            <a:r>
              <a:rPr lang="en-US" b="1" dirty="0"/>
              <a:t> </a:t>
            </a:r>
            <a:r>
              <a:rPr lang="en-US" b="1" dirty="0" err="1"/>
              <a:t>risiko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/ </a:t>
            </a:r>
            <a:r>
              <a:rPr lang="en-US" dirty="0" err="1"/>
              <a:t>metodologi</a:t>
            </a:r>
            <a:r>
              <a:rPr lang="en-US" dirty="0"/>
              <a:t> 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E25A2-5968-4603-A001-EB91DB43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D9239-1E3E-48E1-B9B6-36997798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/>
            <a:r>
              <a:rPr lang="en-US" sz="3200" b="1" dirty="0" err="1"/>
              <a:t>Tujuan</a:t>
            </a:r>
            <a:r>
              <a:rPr lang="en-US" sz="3200" b="1" dirty="0"/>
              <a:t> </a:t>
            </a:r>
            <a:r>
              <a:rPr lang="en-US" sz="3200" b="1" dirty="0" err="1"/>
              <a:t>Manajemen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r>
              <a:rPr lang="en-US" sz="2800" dirty="0" err="1"/>
              <a:t>Melindungi</a:t>
            </a:r>
            <a:r>
              <a:rPr lang="en-US" sz="2800" dirty="0"/>
              <a:t> Perusahaan</a:t>
            </a:r>
          </a:p>
          <a:p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Pembuatan</a:t>
            </a:r>
            <a:r>
              <a:rPr lang="en-US" sz="2800" dirty="0"/>
              <a:t> </a:t>
            </a:r>
            <a:r>
              <a:rPr lang="en-US" sz="2800" dirty="0" err="1"/>
              <a:t>Kerangka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endParaRPr lang="en-US" sz="2800" dirty="0"/>
          </a:p>
          <a:p>
            <a:r>
              <a:rPr lang="en-US" sz="2800" dirty="0" err="1"/>
              <a:t>Mendorong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Agar </a:t>
            </a:r>
            <a:r>
              <a:rPr lang="en-US" sz="2800" dirty="0" err="1"/>
              <a:t>Proaktif</a:t>
            </a:r>
            <a:endParaRPr lang="en-US" sz="2800" dirty="0"/>
          </a:p>
          <a:p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Peringatan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Berhati-Hati</a:t>
            </a:r>
            <a:endParaRPr lang="en-US" sz="2800" dirty="0"/>
          </a:p>
          <a:p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Kinerja</a:t>
            </a:r>
            <a:r>
              <a:rPr lang="en-US" sz="2800" dirty="0"/>
              <a:t> Perusahaan</a:t>
            </a:r>
          </a:p>
          <a:p>
            <a:r>
              <a:rPr lang="en-US" sz="2800" dirty="0" err="1"/>
              <a:t>Sosialisasi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48CC3-38FE-4248-B646-FFC81AF2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8C019-DE21-45C8-8BA9-85506764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/>
            <a:r>
              <a:rPr lang="en-US" sz="3200" b="1" dirty="0" err="1"/>
              <a:t>Peyebab</a:t>
            </a:r>
            <a:r>
              <a:rPr lang="en-US" sz="3200" b="1" dirty="0"/>
              <a:t> </a:t>
            </a:r>
            <a:r>
              <a:rPr lang="en-US" sz="3200" b="1" dirty="0" err="1"/>
              <a:t>Jenis</a:t>
            </a:r>
            <a:r>
              <a:rPr lang="en-US" sz="3200" b="1" dirty="0"/>
              <a:t> </a:t>
            </a:r>
            <a:r>
              <a:rPr lang="en-US" sz="3200" b="1" dirty="0" err="1"/>
              <a:t>Ancaman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r>
              <a:rPr lang="en-US" sz="2800" dirty="0"/>
              <a:t>Lingkungan</a:t>
            </a:r>
          </a:p>
          <a:p>
            <a:r>
              <a:rPr lang="en-US" sz="2800" dirty="0"/>
              <a:t>Teknologi,</a:t>
            </a:r>
          </a:p>
          <a:p>
            <a:r>
              <a:rPr lang="en-US" sz="2800" dirty="0" err="1"/>
              <a:t>Manusia</a:t>
            </a:r>
            <a:r>
              <a:rPr lang="en-US" sz="2800" dirty="0"/>
              <a:t>, </a:t>
            </a:r>
          </a:p>
          <a:p>
            <a:r>
              <a:rPr lang="en-US" sz="2800" dirty="0" err="1"/>
              <a:t>Organisasi</a:t>
            </a:r>
            <a:r>
              <a:rPr lang="en-US" sz="2800" dirty="0"/>
              <a:t> </a:t>
            </a:r>
          </a:p>
          <a:p>
            <a:r>
              <a:rPr lang="en-US" sz="2800" dirty="0" err="1"/>
              <a:t>Politik</a:t>
            </a:r>
            <a:r>
              <a:rPr lang="en-US" sz="28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FEB00-835B-4828-955A-4359E2F030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DD2FA-408A-4CD8-B592-53572F3AA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11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/>
            <a:r>
              <a:rPr lang="en-US" sz="3200" b="1" dirty="0" err="1"/>
              <a:t>Jenis</a:t>
            </a:r>
            <a:r>
              <a:rPr lang="en-US" sz="3200" b="1" dirty="0"/>
              <a:t> </a:t>
            </a:r>
            <a:r>
              <a:rPr lang="en-US" sz="3200" b="1" dirty="0" err="1"/>
              <a:t>Manajemen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dirty="0" err="1"/>
              <a:t>Operasional</a:t>
            </a:r>
            <a:endParaRPr lang="en-US" sz="2800" dirty="0"/>
          </a:p>
          <a:p>
            <a:r>
              <a:rPr lang="en-US" sz="2800" dirty="0" err="1"/>
              <a:t>Manajemen</a:t>
            </a:r>
            <a:r>
              <a:rPr lang="en-US" sz="2800" dirty="0"/>
              <a:t> Hazard</a:t>
            </a:r>
          </a:p>
          <a:p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Resiko</a:t>
            </a:r>
            <a:r>
              <a:rPr lang="en-US" sz="2800" dirty="0"/>
              <a:t> </a:t>
            </a:r>
            <a:r>
              <a:rPr lang="en-US" sz="2800" dirty="0" err="1"/>
              <a:t>Finansial</a:t>
            </a:r>
            <a:endParaRPr lang="en-US" sz="2800" dirty="0"/>
          </a:p>
          <a:p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Resiko</a:t>
            </a:r>
            <a:r>
              <a:rPr lang="en-US" sz="2800" dirty="0"/>
              <a:t> </a:t>
            </a:r>
            <a:r>
              <a:rPr lang="en-US" sz="2800" dirty="0" err="1"/>
              <a:t>Strategis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4D3D5-5607-4D99-9055-E544BA19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B6CA7-7DBF-4375-9942-9475F006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2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/>
            <a:r>
              <a:rPr lang="en-US" sz="3200" dirty="0" err="1"/>
              <a:t>Penilaian</a:t>
            </a:r>
            <a:r>
              <a:rPr lang="en-US" sz="3200" dirty="0"/>
              <a:t> </a:t>
            </a:r>
            <a:r>
              <a:rPr lang="en-US" sz="3200" dirty="0" err="1"/>
              <a:t>Risiko</a:t>
            </a:r>
            <a:r>
              <a:rPr lang="en-US" sz="3200" dirty="0"/>
              <a:t> (</a:t>
            </a:r>
            <a:r>
              <a:rPr lang="en-US" sz="3200" i="1" dirty="0"/>
              <a:t>Risk Assessment</a:t>
            </a:r>
            <a:r>
              <a:rPr lang="en-US" sz="3200" dirty="0"/>
              <a:t>)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0389C6C-EB86-4B44-976B-899F704B3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900338"/>
              </p:ext>
            </p:extLst>
          </p:nvPr>
        </p:nvGraphicFramePr>
        <p:xfrm>
          <a:off x="756285" y="1676400"/>
          <a:ext cx="72390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117E178-9D58-4A66-800B-BDDDDA1B52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EABF78-6C7D-4D7F-8163-5A0D43D6B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01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/>
            <a:r>
              <a:rPr lang="en-US" sz="3200" b="1" dirty="0" err="1"/>
              <a:t>Penanganan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r>
              <a:rPr lang="en-US" sz="3200" b="1" dirty="0"/>
              <a:t> (Risk Treatment)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DDE6675-5085-455A-A06A-264CA50F2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63816"/>
              </p:ext>
            </p:extLst>
          </p:nvPr>
        </p:nvGraphicFramePr>
        <p:xfrm>
          <a:off x="762000" y="1524000"/>
          <a:ext cx="8457395" cy="4612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7C73545-0983-4065-BFAB-3D1A5AA2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77FF40A-1D6B-4137-9D34-2303E078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178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/>
            <a:r>
              <a:rPr lang="en-US" sz="3200" b="1" dirty="0" err="1"/>
              <a:t>Komponen</a:t>
            </a:r>
            <a:r>
              <a:rPr lang="en-US" sz="3200" b="1" dirty="0"/>
              <a:t> </a:t>
            </a:r>
            <a:r>
              <a:rPr lang="en-US" sz="3200" b="1" dirty="0" err="1"/>
              <a:t>Manajemen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r>
              <a:rPr lang="en-US" sz="3200" b="1" dirty="0"/>
              <a:t> (COSO)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r>
              <a:rPr lang="en-US" sz="2800" dirty="0"/>
              <a:t>Lingkungan Internal </a:t>
            </a:r>
            <a:r>
              <a:rPr lang="en-US" sz="2800" i="1" dirty="0"/>
              <a:t>(Internal Environment)</a:t>
            </a:r>
          </a:p>
          <a:p>
            <a:r>
              <a:rPr lang="en-US" sz="2800" dirty="0" err="1"/>
              <a:t>Penentuan</a:t>
            </a:r>
            <a:r>
              <a:rPr lang="en-US" sz="2800" dirty="0"/>
              <a:t> </a:t>
            </a:r>
            <a:r>
              <a:rPr lang="en-US" sz="2800" dirty="0" err="1"/>
              <a:t>Sasaran</a:t>
            </a:r>
            <a:r>
              <a:rPr lang="en-US" sz="2800" dirty="0"/>
              <a:t> </a:t>
            </a:r>
            <a:r>
              <a:rPr lang="en-US" sz="2800" i="1" dirty="0"/>
              <a:t>(Objective Setting)</a:t>
            </a:r>
          </a:p>
          <a:p>
            <a:r>
              <a:rPr lang="en-US" sz="2800" dirty="0" err="1"/>
              <a:t>Identifikasi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r>
              <a:rPr lang="en-US" sz="2800" dirty="0"/>
              <a:t> </a:t>
            </a:r>
            <a:r>
              <a:rPr lang="en-US" sz="2800" i="1" dirty="0"/>
              <a:t>(Event Identification)</a:t>
            </a:r>
          </a:p>
          <a:p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i="1" dirty="0"/>
              <a:t>(Risk Assessment)</a:t>
            </a:r>
          </a:p>
          <a:p>
            <a:r>
              <a:rPr lang="en-US" sz="2800" dirty="0" err="1"/>
              <a:t>Tanggapan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i="1" dirty="0"/>
              <a:t>(Risk Response)</a:t>
            </a:r>
          </a:p>
          <a:p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i="1" dirty="0"/>
              <a:t>(Control Activities)</a:t>
            </a:r>
          </a:p>
          <a:p>
            <a:r>
              <a:rPr lang="en-US" sz="2800" dirty="0" err="1"/>
              <a:t>Informasi</a:t>
            </a:r>
            <a:r>
              <a:rPr lang="en-US" sz="2800" dirty="0"/>
              <a:t> dan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i="1" dirty="0"/>
              <a:t>(Information and Communication)</a:t>
            </a:r>
          </a:p>
          <a:p>
            <a:r>
              <a:rPr lang="en-US" sz="2800" dirty="0" err="1"/>
              <a:t>Pemantauan</a:t>
            </a:r>
            <a:r>
              <a:rPr lang="en-US" sz="2800" dirty="0"/>
              <a:t> </a:t>
            </a:r>
            <a:r>
              <a:rPr lang="en-US" sz="2800" i="1" dirty="0"/>
              <a:t>(Monitoring)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4EED2-DBFD-4742-BDCC-F5035150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BE2A-BB68-4D37-89B8-375CA566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0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378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Book Antiqua</vt:lpstr>
      <vt:lpstr>Calibri</vt:lpstr>
      <vt:lpstr>Office Theme</vt:lpstr>
      <vt:lpstr>Pengertian, Tujuan, dan Fungsi Manajemen Risiko</vt:lpstr>
      <vt:lpstr>KEMAMPUAN AKHIR YANG DIHARAPKAN</vt:lpstr>
      <vt:lpstr>Pengertian Manajemen Risiko</vt:lpstr>
      <vt:lpstr>Tujuan Manajemen Risiko</vt:lpstr>
      <vt:lpstr>Peyebab Jenis Ancaman</vt:lpstr>
      <vt:lpstr>Jenis Manajemen Risiko</vt:lpstr>
      <vt:lpstr>Penilaian Risiko (Risk Assessment)</vt:lpstr>
      <vt:lpstr>Penanganan Risiko (Risk Treatment)</vt:lpstr>
      <vt:lpstr>Komponen Manajemen Risiko (COSO)</vt:lpstr>
      <vt:lpstr>Komponen Manajemen Risiko (ISO31000)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28</cp:revision>
  <dcterms:created xsi:type="dcterms:W3CDTF">2017-09-09T11:34:57Z</dcterms:created>
  <dcterms:modified xsi:type="dcterms:W3CDTF">2018-09-29T08:59:51Z</dcterms:modified>
</cp:coreProperties>
</file>