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6" r:id="rId2"/>
    <p:sldId id="277" r:id="rId3"/>
    <p:sldId id="315" r:id="rId4"/>
    <p:sldId id="314" r:id="rId5"/>
    <p:sldId id="318" r:id="rId6"/>
    <p:sldId id="317" r:id="rId7"/>
    <p:sldId id="320" r:id="rId8"/>
    <p:sldId id="301" r:id="rId9"/>
    <p:sldId id="311" r:id="rId10"/>
    <p:sldId id="321" r:id="rId11"/>
    <p:sldId id="322" r:id="rId12"/>
    <p:sldId id="323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A567F-3AF3-408F-81F8-D7436EE4FB0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CC63AA-2621-43EB-8856-8DB8E15F0AA5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1C74F3EC-20B6-4590-8665-0B1222D92A09}" type="parTrans" cxnId="{F3800F80-E977-4EA0-979F-B1FBADF251CE}">
      <dgm:prSet/>
      <dgm:spPr/>
      <dgm:t>
        <a:bodyPr/>
        <a:lstStyle/>
        <a:p>
          <a:endParaRPr lang="en-US"/>
        </a:p>
      </dgm:t>
    </dgm:pt>
    <dgm:pt modelId="{6A51B8E5-EB7B-412F-BE34-D33615CBA458}" type="sibTrans" cxnId="{F3800F80-E977-4EA0-979F-B1FBADF251CE}">
      <dgm:prSet/>
      <dgm:spPr/>
      <dgm:t>
        <a:bodyPr/>
        <a:lstStyle/>
        <a:p>
          <a:endParaRPr lang="en-US"/>
        </a:p>
      </dgm:t>
    </dgm:pt>
    <dgm:pt modelId="{17068B43-BA62-4EE0-8640-1B11BCAA7F21}">
      <dgm:prSet phldrT="[Text]"/>
      <dgm:spPr/>
      <dgm:t>
        <a:bodyPr/>
        <a:lstStyle/>
        <a:p>
          <a:r>
            <a:rPr lang="en-US" dirty="0" smtClean="0"/>
            <a:t>Attention :  </a:t>
          </a:r>
          <a:r>
            <a:rPr lang="en-US" dirty="0" err="1" smtClean="0"/>
            <a:t>menarik</a:t>
          </a:r>
          <a:r>
            <a:rPr lang="en-US" dirty="0" smtClean="0"/>
            <a:t> </a:t>
          </a:r>
          <a:r>
            <a:rPr lang="en-US" dirty="0" err="1" smtClean="0"/>
            <a:t>perhatian</a:t>
          </a:r>
          <a:r>
            <a:rPr lang="en-US" dirty="0" smtClean="0"/>
            <a:t> </a:t>
          </a:r>
          <a:endParaRPr lang="en-US" dirty="0"/>
        </a:p>
      </dgm:t>
    </dgm:pt>
    <dgm:pt modelId="{2B6E0559-A0B7-4ED5-82DD-F3FD7AF2C4E8}" type="parTrans" cxnId="{A3F324FE-C876-4C8E-82FE-00100806D8C0}">
      <dgm:prSet/>
      <dgm:spPr/>
      <dgm:t>
        <a:bodyPr/>
        <a:lstStyle/>
        <a:p>
          <a:endParaRPr lang="en-US"/>
        </a:p>
      </dgm:t>
    </dgm:pt>
    <dgm:pt modelId="{F3C35B3F-2EFC-4C17-AD90-BA62C8A15E60}" type="sibTrans" cxnId="{A3F324FE-C876-4C8E-82FE-00100806D8C0}">
      <dgm:prSet/>
      <dgm:spPr/>
      <dgm:t>
        <a:bodyPr/>
        <a:lstStyle/>
        <a:p>
          <a:endParaRPr lang="en-US"/>
        </a:p>
      </dgm:t>
    </dgm:pt>
    <dgm:pt modelId="{9CACC668-23D1-40F7-AC8D-8DA8EFACFDBC}">
      <dgm:prSet phldrT="[Text]"/>
      <dgm:spPr/>
      <dgm:t>
        <a:bodyPr/>
        <a:lstStyle/>
        <a:p>
          <a:r>
            <a:rPr lang="en-US" dirty="0" smtClean="0"/>
            <a:t>Interest : </a:t>
          </a:r>
          <a:r>
            <a:rPr lang="en-US" dirty="0" err="1" smtClean="0"/>
            <a:t>mulai</a:t>
          </a:r>
          <a:r>
            <a:rPr lang="en-US" dirty="0" smtClean="0"/>
            <a:t> </a:t>
          </a:r>
          <a:r>
            <a:rPr lang="en-US" dirty="0" err="1" smtClean="0"/>
            <a:t>tertarik</a:t>
          </a:r>
          <a:r>
            <a:rPr lang="en-US" dirty="0" smtClean="0"/>
            <a:t> </a:t>
          </a:r>
          <a:r>
            <a:rPr lang="en-US" err="1" smtClean="0"/>
            <a:t>pada</a:t>
          </a:r>
          <a:r>
            <a:rPr lang="en-US" smtClean="0"/>
            <a:t> iklan</a:t>
          </a:r>
          <a:endParaRPr lang="en-US" dirty="0"/>
        </a:p>
      </dgm:t>
    </dgm:pt>
    <dgm:pt modelId="{57D4B15D-E5FF-403F-9EBE-EB1F7BF887E4}" type="parTrans" cxnId="{5885AC73-4C26-4DE4-BD28-9A2453E6937B}">
      <dgm:prSet/>
      <dgm:spPr/>
      <dgm:t>
        <a:bodyPr/>
        <a:lstStyle/>
        <a:p>
          <a:endParaRPr lang="en-US"/>
        </a:p>
      </dgm:t>
    </dgm:pt>
    <dgm:pt modelId="{A21F558D-B136-4114-849F-2E536C5E536A}" type="sibTrans" cxnId="{5885AC73-4C26-4DE4-BD28-9A2453E6937B}">
      <dgm:prSet/>
      <dgm:spPr/>
      <dgm:t>
        <a:bodyPr/>
        <a:lstStyle/>
        <a:p>
          <a:endParaRPr lang="en-US"/>
        </a:p>
      </dgm:t>
    </dgm:pt>
    <dgm:pt modelId="{71222932-5B26-436C-82BB-F858EDC8D91A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235DED4D-14A5-4C62-A41F-1C988B7ABC7B}" type="parTrans" cxnId="{1F1B74DF-ABC4-4A87-9A15-E038C0BF0CE4}">
      <dgm:prSet/>
      <dgm:spPr/>
      <dgm:t>
        <a:bodyPr/>
        <a:lstStyle/>
        <a:p>
          <a:endParaRPr lang="en-US"/>
        </a:p>
      </dgm:t>
    </dgm:pt>
    <dgm:pt modelId="{1CD5AB56-86E4-4ED3-A89D-A2745F5F55CE}" type="sibTrans" cxnId="{1F1B74DF-ABC4-4A87-9A15-E038C0BF0CE4}">
      <dgm:prSet/>
      <dgm:spPr/>
      <dgm:t>
        <a:bodyPr/>
        <a:lstStyle/>
        <a:p>
          <a:endParaRPr lang="en-US"/>
        </a:p>
      </dgm:t>
    </dgm:pt>
    <dgm:pt modelId="{8060821A-F905-4C18-99A4-06AB8A09DF04}">
      <dgm:prSet phldrT="[Text]"/>
      <dgm:spPr/>
      <dgm:t>
        <a:bodyPr/>
        <a:lstStyle/>
        <a:p>
          <a:r>
            <a:rPr lang="en-US" dirty="0" smtClean="0"/>
            <a:t>Action : </a:t>
          </a:r>
          <a:r>
            <a:rPr lang="en-US" dirty="0" err="1" smtClean="0"/>
            <a:t>pembelian</a:t>
          </a:r>
          <a:r>
            <a:rPr lang="en-US" dirty="0" smtClean="0"/>
            <a:t> /</a:t>
          </a:r>
          <a:r>
            <a:rPr lang="en-US" dirty="0" err="1" smtClean="0"/>
            <a:t>sikap</a:t>
          </a:r>
          <a:r>
            <a:rPr lang="en-US" dirty="0" smtClean="0"/>
            <a:t> </a:t>
          </a:r>
          <a:r>
            <a:rPr lang="en-US" dirty="0" err="1" smtClean="0"/>
            <a:t>positif</a:t>
          </a:r>
          <a:endParaRPr lang="en-US" dirty="0"/>
        </a:p>
      </dgm:t>
    </dgm:pt>
    <dgm:pt modelId="{8460BFC5-C6E0-45E5-A031-7AB21761774C}" type="parTrans" cxnId="{2CC136C9-C5B1-4ED2-BFD3-B807CEC8491B}">
      <dgm:prSet/>
      <dgm:spPr/>
      <dgm:t>
        <a:bodyPr/>
        <a:lstStyle/>
        <a:p>
          <a:endParaRPr lang="en-US"/>
        </a:p>
      </dgm:t>
    </dgm:pt>
    <dgm:pt modelId="{EAE47AF7-16E5-4EF7-8866-165AFA101363}" type="sibTrans" cxnId="{2CC136C9-C5B1-4ED2-BFD3-B807CEC8491B}">
      <dgm:prSet/>
      <dgm:spPr/>
      <dgm:t>
        <a:bodyPr/>
        <a:lstStyle/>
        <a:p>
          <a:endParaRPr lang="en-US"/>
        </a:p>
      </dgm:t>
    </dgm:pt>
    <dgm:pt modelId="{25DAA313-9298-407B-9064-314C9633A80D}">
      <dgm:prSet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21D43958-64BD-4269-9CB2-BA41A8CAEC82}" type="parTrans" cxnId="{90060F7C-60E5-4AA9-93F6-55A085EF1CCE}">
      <dgm:prSet/>
      <dgm:spPr/>
      <dgm:t>
        <a:bodyPr/>
        <a:lstStyle/>
        <a:p>
          <a:endParaRPr lang="en-US"/>
        </a:p>
      </dgm:t>
    </dgm:pt>
    <dgm:pt modelId="{285DD88E-0AE3-40E5-8B49-944D09052682}" type="sibTrans" cxnId="{90060F7C-60E5-4AA9-93F6-55A085EF1CCE}">
      <dgm:prSet/>
      <dgm:spPr/>
      <dgm:t>
        <a:bodyPr/>
        <a:lstStyle/>
        <a:p>
          <a:endParaRPr lang="en-US"/>
        </a:p>
      </dgm:t>
    </dgm:pt>
    <dgm:pt modelId="{5321C3E8-AED8-4460-8CCC-3B3D6B29CF39}">
      <dgm:prSet/>
      <dgm:spPr/>
      <dgm:t>
        <a:bodyPr/>
        <a:lstStyle/>
        <a:p>
          <a:r>
            <a:rPr lang="en-US" dirty="0" smtClean="0"/>
            <a:t>Desire :</a:t>
          </a:r>
          <a:r>
            <a:rPr lang="en-US" dirty="0" err="1" smtClean="0"/>
            <a:t>timbul</a:t>
          </a:r>
          <a:r>
            <a:rPr lang="en-US" dirty="0" smtClean="0"/>
            <a:t> </a:t>
          </a:r>
          <a:r>
            <a:rPr lang="en-US" dirty="0" err="1" smtClean="0"/>
            <a:t>keinginannya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membeli</a:t>
          </a:r>
          <a:r>
            <a:rPr lang="en-US" dirty="0" smtClean="0"/>
            <a:t> </a:t>
          </a:r>
          <a:endParaRPr lang="en-US" dirty="0"/>
        </a:p>
      </dgm:t>
    </dgm:pt>
    <dgm:pt modelId="{BFBD6C7E-106A-4CCC-ACB3-47377CDB0BDD}" type="parTrans" cxnId="{C9B9747E-0794-4B50-97DB-5CB404BCDB53}">
      <dgm:prSet/>
      <dgm:spPr/>
      <dgm:t>
        <a:bodyPr/>
        <a:lstStyle/>
        <a:p>
          <a:endParaRPr lang="en-US"/>
        </a:p>
      </dgm:t>
    </dgm:pt>
    <dgm:pt modelId="{9D29FB4E-A0CB-4DA8-B842-8B91894169DF}" type="sibTrans" cxnId="{C9B9747E-0794-4B50-97DB-5CB404BCDB53}">
      <dgm:prSet/>
      <dgm:spPr/>
      <dgm:t>
        <a:bodyPr/>
        <a:lstStyle/>
        <a:p>
          <a:endParaRPr lang="en-US"/>
        </a:p>
      </dgm:t>
    </dgm:pt>
    <dgm:pt modelId="{18C1A066-777A-4B55-9A70-B7FB954D7A9A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5C8FA0C-2E6D-424C-B6B2-BEC280C1F1C1}" type="sibTrans" cxnId="{5CA1C629-BF17-4C18-97F2-AD0D32D8C947}">
      <dgm:prSet/>
      <dgm:spPr/>
      <dgm:t>
        <a:bodyPr/>
        <a:lstStyle/>
        <a:p>
          <a:endParaRPr lang="en-US"/>
        </a:p>
      </dgm:t>
    </dgm:pt>
    <dgm:pt modelId="{F310BA19-34B0-4F10-A26E-737A2F50BA58}" type="parTrans" cxnId="{5CA1C629-BF17-4C18-97F2-AD0D32D8C947}">
      <dgm:prSet/>
      <dgm:spPr/>
      <dgm:t>
        <a:bodyPr/>
        <a:lstStyle/>
        <a:p>
          <a:endParaRPr lang="en-US"/>
        </a:p>
      </dgm:t>
    </dgm:pt>
    <dgm:pt modelId="{172BB55C-FBE8-4C0F-8542-DF8D45BEF706}" type="pres">
      <dgm:prSet presAssocID="{51EA567F-3AF3-408F-81F8-D7436EE4FB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02DA7C2-8F5A-4AA3-AEE4-2BDDF7F08924}" type="pres">
      <dgm:prSet presAssocID="{04CC63AA-2621-43EB-8856-8DB8E15F0AA5}" presName="composite" presStyleCnt="0"/>
      <dgm:spPr/>
    </dgm:pt>
    <dgm:pt modelId="{D3CD50F1-6257-475F-BF37-A00068E35754}" type="pres">
      <dgm:prSet presAssocID="{04CC63AA-2621-43EB-8856-8DB8E15F0AA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786EE3D-0549-45B1-810A-8710807CFA73}" type="pres">
      <dgm:prSet presAssocID="{04CC63AA-2621-43EB-8856-8DB8E15F0AA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B6819-45DA-4CCD-8436-2CD98C970560}" type="pres">
      <dgm:prSet presAssocID="{6A51B8E5-EB7B-412F-BE34-D33615CBA458}" presName="sp" presStyleCnt="0"/>
      <dgm:spPr/>
    </dgm:pt>
    <dgm:pt modelId="{6FED38F5-2436-47E2-9D6F-27305CA0E803}" type="pres">
      <dgm:prSet presAssocID="{18C1A066-777A-4B55-9A70-B7FB954D7A9A}" presName="composite" presStyleCnt="0"/>
      <dgm:spPr/>
    </dgm:pt>
    <dgm:pt modelId="{14A8DB03-FDF3-4011-ACA7-A4BE0A427DA5}" type="pres">
      <dgm:prSet presAssocID="{18C1A066-777A-4B55-9A70-B7FB954D7A9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7CE225-D6F8-4EB2-8852-95A76F82A5FA}" type="pres">
      <dgm:prSet presAssocID="{18C1A066-777A-4B55-9A70-B7FB954D7A9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9EC01-1562-4109-9FA3-C9CA24679287}" type="pres">
      <dgm:prSet presAssocID="{D5C8FA0C-2E6D-424C-B6B2-BEC280C1F1C1}" presName="sp" presStyleCnt="0"/>
      <dgm:spPr/>
    </dgm:pt>
    <dgm:pt modelId="{464FBCEA-E02D-467B-A5F2-F99FA7CC1CA9}" type="pres">
      <dgm:prSet presAssocID="{25DAA313-9298-407B-9064-314C9633A80D}" presName="composite" presStyleCnt="0"/>
      <dgm:spPr/>
    </dgm:pt>
    <dgm:pt modelId="{2B7B0301-57AD-4944-83A0-13597CCE7A5B}" type="pres">
      <dgm:prSet presAssocID="{25DAA313-9298-407B-9064-314C9633A80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F53BB56-1A23-4574-AE9E-49B26B85E03B}" type="pres">
      <dgm:prSet presAssocID="{25DAA313-9298-407B-9064-314C9633A80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E9D66-AD55-4D85-9FB3-2D2A6DC22148}" type="pres">
      <dgm:prSet presAssocID="{285DD88E-0AE3-40E5-8B49-944D09052682}" presName="sp" presStyleCnt="0"/>
      <dgm:spPr/>
    </dgm:pt>
    <dgm:pt modelId="{31E7FD23-6DCC-4E3E-9AA7-5AB179F06083}" type="pres">
      <dgm:prSet presAssocID="{71222932-5B26-436C-82BB-F858EDC8D91A}" presName="composite" presStyleCnt="0"/>
      <dgm:spPr/>
    </dgm:pt>
    <dgm:pt modelId="{CE74B84D-FDEC-499E-91AF-F1094485E939}" type="pres">
      <dgm:prSet presAssocID="{71222932-5B26-436C-82BB-F858EDC8D91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4047C-B933-4615-B81D-1ECCCEB1F2FE}" type="pres">
      <dgm:prSet presAssocID="{71222932-5B26-436C-82BB-F858EDC8D91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873B1-522B-49A2-A407-B0D0E52707AB}" type="presOf" srcId="{17068B43-BA62-4EE0-8640-1B11BCAA7F21}" destId="{1786EE3D-0549-45B1-810A-8710807CFA73}" srcOrd="0" destOrd="0" presId="urn:microsoft.com/office/officeart/2005/8/layout/chevron2"/>
    <dgm:cxn modelId="{2FF9BEC4-1220-4A1D-A4CC-0E17C63AABE5}" type="presOf" srcId="{51EA567F-3AF3-408F-81F8-D7436EE4FB0F}" destId="{172BB55C-FBE8-4C0F-8542-DF8D45BEF706}" srcOrd="0" destOrd="0" presId="urn:microsoft.com/office/officeart/2005/8/layout/chevron2"/>
    <dgm:cxn modelId="{08EC44A8-9A3A-41DB-AF40-A2F675FA817D}" type="presOf" srcId="{04CC63AA-2621-43EB-8856-8DB8E15F0AA5}" destId="{D3CD50F1-6257-475F-BF37-A00068E35754}" srcOrd="0" destOrd="0" presId="urn:microsoft.com/office/officeart/2005/8/layout/chevron2"/>
    <dgm:cxn modelId="{C9B9747E-0794-4B50-97DB-5CB404BCDB53}" srcId="{25DAA313-9298-407B-9064-314C9633A80D}" destId="{5321C3E8-AED8-4460-8CCC-3B3D6B29CF39}" srcOrd="0" destOrd="0" parTransId="{BFBD6C7E-106A-4CCC-ACB3-47377CDB0BDD}" sibTransId="{9D29FB4E-A0CB-4DA8-B842-8B91894169DF}"/>
    <dgm:cxn modelId="{B879D5E2-3039-4962-9FC7-94B18A0C3B24}" type="presOf" srcId="{18C1A066-777A-4B55-9A70-B7FB954D7A9A}" destId="{14A8DB03-FDF3-4011-ACA7-A4BE0A427DA5}" srcOrd="0" destOrd="0" presId="urn:microsoft.com/office/officeart/2005/8/layout/chevron2"/>
    <dgm:cxn modelId="{64B4593B-CCFB-435E-87B4-F18BCB2017CB}" type="presOf" srcId="{9CACC668-23D1-40F7-AC8D-8DA8EFACFDBC}" destId="{267CE225-D6F8-4EB2-8852-95A76F82A5FA}" srcOrd="0" destOrd="0" presId="urn:microsoft.com/office/officeart/2005/8/layout/chevron2"/>
    <dgm:cxn modelId="{A3F324FE-C876-4C8E-82FE-00100806D8C0}" srcId="{04CC63AA-2621-43EB-8856-8DB8E15F0AA5}" destId="{17068B43-BA62-4EE0-8640-1B11BCAA7F21}" srcOrd="0" destOrd="0" parTransId="{2B6E0559-A0B7-4ED5-82DD-F3FD7AF2C4E8}" sibTransId="{F3C35B3F-2EFC-4C17-AD90-BA62C8A15E60}"/>
    <dgm:cxn modelId="{8FE35987-B5CD-4A2B-916C-BE8A3EA4AD2B}" type="presOf" srcId="{8060821A-F905-4C18-99A4-06AB8A09DF04}" destId="{04B4047C-B933-4615-B81D-1ECCCEB1F2FE}" srcOrd="0" destOrd="0" presId="urn:microsoft.com/office/officeart/2005/8/layout/chevron2"/>
    <dgm:cxn modelId="{1F1B74DF-ABC4-4A87-9A15-E038C0BF0CE4}" srcId="{51EA567F-3AF3-408F-81F8-D7436EE4FB0F}" destId="{71222932-5B26-436C-82BB-F858EDC8D91A}" srcOrd="3" destOrd="0" parTransId="{235DED4D-14A5-4C62-A41F-1C988B7ABC7B}" sibTransId="{1CD5AB56-86E4-4ED3-A89D-A2745F5F55CE}"/>
    <dgm:cxn modelId="{D56C789F-C3B2-4F2E-9E2F-8BC4E8A68D03}" type="presOf" srcId="{25DAA313-9298-407B-9064-314C9633A80D}" destId="{2B7B0301-57AD-4944-83A0-13597CCE7A5B}" srcOrd="0" destOrd="0" presId="urn:microsoft.com/office/officeart/2005/8/layout/chevron2"/>
    <dgm:cxn modelId="{5CA1C629-BF17-4C18-97F2-AD0D32D8C947}" srcId="{51EA567F-3AF3-408F-81F8-D7436EE4FB0F}" destId="{18C1A066-777A-4B55-9A70-B7FB954D7A9A}" srcOrd="1" destOrd="0" parTransId="{F310BA19-34B0-4F10-A26E-737A2F50BA58}" sibTransId="{D5C8FA0C-2E6D-424C-B6B2-BEC280C1F1C1}"/>
    <dgm:cxn modelId="{5885AC73-4C26-4DE4-BD28-9A2453E6937B}" srcId="{18C1A066-777A-4B55-9A70-B7FB954D7A9A}" destId="{9CACC668-23D1-40F7-AC8D-8DA8EFACFDBC}" srcOrd="0" destOrd="0" parTransId="{57D4B15D-E5FF-403F-9EBE-EB1F7BF887E4}" sibTransId="{A21F558D-B136-4114-849F-2E536C5E536A}"/>
    <dgm:cxn modelId="{35B4E6C9-80D9-473C-8B39-573D3C3D88AC}" type="presOf" srcId="{5321C3E8-AED8-4460-8CCC-3B3D6B29CF39}" destId="{4F53BB56-1A23-4574-AE9E-49B26B85E03B}" srcOrd="0" destOrd="0" presId="urn:microsoft.com/office/officeart/2005/8/layout/chevron2"/>
    <dgm:cxn modelId="{839223BA-62F8-49D0-83C7-4CB60115CD71}" type="presOf" srcId="{71222932-5B26-436C-82BB-F858EDC8D91A}" destId="{CE74B84D-FDEC-499E-91AF-F1094485E939}" srcOrd="0" destOrd="0" presId="urn:microsoft.com/office/officeart/2005/8/layout/chevron2"/>
    <dgm:cxn modelId="{2CC136C9-C5B1-4ED2-BFD3-B807CEC8491B}" srcId="{71222932-5B26-436C-82BB-F858EDC8D91A}" destId="{8060821A-F905-4C18-99A4-06AB8A09DF04}" srcOrd="0" destOrd="0" parTransId="{8460BFC5-C6E0-45E5-A031-7AB21761774C}" sibTransId="{EAE47AF7-16E5-4EF7-8866-165AFA101363}"/>
    <dgm:cxn modelId="{90060F7C-60E5-4AA9-93F6-55A085EF1CCE}" srcId="{51EA567F-3AF3-408F-81F8-D7436EE4FB0F}" destId="{25DAA313-9298-407B-9064-314C9633A80D}" srcOrd="2" destOrd="0" parTransId="{21D43958-64BD-4269-9CB2-BA41A8CAEC82}" sibTransId="{285DD88E-0AE3-40E5-8B49-944D09052682}"/>
    <dgm:cxn modelId="{F3800F80-E977-4EA0-979F-B1FBADF251CE}" srcId="{51EA567F-3AF3-408F-81F8-D7436EE4FB0F}" destId="{04CC63AA-2621-43EB-8856-8DB8E15F0AA5}" srcOrd="0" destOrd="0" parTransId="{1C74F3EC-20B6-4590-8665-0B1222D92A09}" sibTransId="{6A51B8E5-EB7B-412F-BE34-D33615CBA458}"/>
    <dgm:cxn modelId="{B6C64CAF-1BBF-4244-81C8-9F1AE0EDF9FF}" type="presParOf" srcId="{172BB55C-FBE8-4C0F-8542-DF8D45BEF706}" destId="{402DA7C2-8F5A-4AA3-AEE4-2BDDF7F08924}" srcOrd="0" destOrd="0" presId="urn:microsoft.com/office/officeart/2005/8/layout/chevron2"/>
    <dgm:cxn modelId="{24043D4C-B1E6-43F2-AF32-62C3DBF20558}" type="presParOf" srcId="{402DA7C2-8F5A-4AA3-AEE4-2BDDF7F08924}" destId="{D3CD50F1-6257-475F-BF37-A00068E35754}" srcOrd="0" destOrd="0" presId="urn:microsoft.com/office/officeart/2005/8/layout/chevron2"/>
    <dgm:cxn modelId="{1E145792-CC22-45BE-ACEF-9F9260F30757}" type="presParOf" srcId="{402DA7C2-8F5A-4AA3-AEE4-2BDDF7F08924}" destId="{1786EE3D-0549-45B1-810A-8710807CFA73}" srcOrd="1" destOrd="0" presId="urn:microsoft.com/office/officeart/2005/8/layout/chevron2"/>
    <dgm:cxn modelId="{D8FBE22A-8D9C-402D-A323-A5066FD2D353}" type="presParOf" srcId="{172BB55C-FBE8-4C0F-8542-DF8D45BEF706}" destId="{781B6819-45DA-4CCD-8436-2CD98C970560}" srcOrd="1" destOrd="0" presId="urn:microsoft.com/office/officeart/2005/8/layout/chevron2"/>
    <dgm:cxn modelId="{CB11D486-802D-4C3E-9804-7D530C28D86F}" type="presParOf" srcId="{172BB55C-FBE8-4C0F-8542-DF8D45BEF706}" destId="{6FED38F5-2436-47E2-9D6F-27305CA0E803}" srcOrd="2" destOrd="0" presId="urn:microsoft.com/office/officeart/2005/8/layout/chevron2"/>
    <dgm:cxn modelId="{5C3029F7-EE45-4338-8777-DA0194AE7CA8}" type="presParOf" srcId="{6FED38F5-2436-47E2-9D6F-27305CA0E803}" destId="{14A8DB03-FDF3-4011-ACA7-A4BE0A427DA5}" srcOrd="0" destOrd="0" presId="urn:microsoft.com/office/officeart/2005/8/layout/chevron2"/>
    <dgm:cxn modelId="{A42AD7D8-21B7-48C1-BD49-5FA3DF4ED7BF}" type="presParOf" srcId="{6FED38F5-2436-47E2-9D6F-27305CA0E803}" destId="{267CE225-D6F8-4EB2-8852-95A76F82A5FA}" srcOrd="1" destOrd="0" presId="urn:microsoft.com/office/officeart/2005/8/layout/chevron2"/>
    <dgm:cxn modelId="{BF63B569-529F-4B10-96AC-D7CF2D0DAE62}" type="presParOf" srcId="{172BB55C-FBE8-4C0F-8542-DF8D45BEF706}" destId="{3B09EC01-1562-4109-9FA3-C9CA24679287}" srcOrd="3" destOrd="0" presId="urn:microsoft.com/office/officeart/2005/8/layout/chevron2"/>
    <dgm:cxn modelId="{A9BD26F9-C104-4AA9-A3B5-2FC59787A435}" type="presParOf" srcId="{172BB55C-FBE8-4C0F-8542-DF8D45BEF706}" destId="{464FBCEA-E02D-467B-A5F2-F99FA7CC1CA9}" srcOrd="4" destOrd="0" presId="urn:microsoft.com/office/officeart/2005/8/layout/chevron2"/>
    <dgm:cxn modelId="{39908C6A-121B-4A72-8C06-D59B68F4205C}" type="presParOf" srcId="{464FBCEA-E02D-467B-A5F2-F99FA7CC1CA9}" destId="{2B7B0301-57AD-4944-83A0-13597CCE7A5B}" srcOrd="0" destOrd="0" presId="urn:microsoft.com/office/officeart/2005/8/layout/chevron2"/>
    <dgm:cxn modelId="{06E340B1-7160-4582-BA7C-FCEA906124BF}" type="presParOf" srcId="{464FBCEA-E02D-467B-A5F2-F99FA7CC1CA9}" destId="{4F53BB56-1A23-4574-AE9E-49B26B85E03B}" srcOrd="1" destOrd="0" presId="urn:microsoft.com/office/officeart/2005/8/layout/chevron2"/>
    <dgm:cxn modelId="{D4DD66D9-6BFF-4AAB-81BC-4DFF84476093}" type="presParOf" srcId="{172BB55C-FBE8-4C0F-8542-DF8D45BEF706}" destId="{2DAE9D66-AD55-4D85-9FB3-2D2A6DC22148}" srcOrd="5" destOrd="0" presId="urn:microsoft.com/office/officeart/2005/8/layout/chevron2"/>
    <dgm:cxn modelId="{DD57ABED-3DC8-43B4-88C9-AE0585A0796B}" type="presParOf" srcId="{172BB55C-FBE8-4C0F-8542-DF8D45BEF706}" destId="{31E7FD23-6DCC-4E3E-9AA7-5AB179F06083}" srcOrd="6" destOrd="0" presId="urn:microsoft.com/office/officeart/2005/8/layout/chevron2"/>
    <dgm:cxn modelId="{58AF9666-9F20-47E3-BCC9-54EF913D05AD}" type="presParOf" srcId="{31E7FD23-6DCC-4E3E-9AA7-5AB179F06083}" destId="{CE74B84D-FDEC-499E-91AF-F1094485E939}" srcOrd="0" destOrd="0" presId="urn:microsoft.com/office/officeart/2005/8/layout/chevron2"/>
    <dgm:cxn modelId="{4C6A7A3B-087A-4962-8028-7CE327BD01B0}" type="presParOf" srcId="{31E7FD23-6DCC-4E3E-9AA7-5AB179F06083}" destId="{04B4047C-B933-4615-B81D-1ECCCEB1F2F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83AC0D-A09D-4ACA-8FBF-2DFF431104F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74E4BA-9462-4792-AE51-373C4872D427}">
      <dgm:prSet phldrT="[Text]"/>
      <dgm:spPr/>
      <dgm:t>
        <a:bodyPr/>
        <a:lstStyle/>
        <a:p>
          <a:r>
            <a:rPr lang="en-US" dirty="0" smtClean="0"/>
            <a:t>yang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menarik</a:t>
          </a:r>
          <a:r>
            <a:rPr lang="en-US" dirty="0" smtClean="0"/>
            <a:t> </a:t>
          </a:r>
          <a:r>
            <a:rPr lang="en-US" dirty="0" err="1" smtClean="0"/>
            <a:t>perhatian</a:t>
          </a:r>
          <a:r>
            <a:rPr lang="en-US" dirty="0" smtClean="0"/>
            <a:t> </a:t>
          </a:r>
          <a:endParaRPr lang="en-US" dirty="0"/>
        </a:p>
      </dgm:t>
    </dgm:pt>
    <dgm:pt modelId="{652F2EB5-0F7C-480B-B9A4-ABDB7D4705D9}" type="parTrans" cxnId="{89D96E27-392E-4FDB-8B5A-27FB6129E15E}">
      <dgm:prSet/>
      <dgm:spPr/>
      <dgm:t>
        <a:bodyPr/>
        <a:lstStyle/>
        <a:p>
          <a:endParaRPr lang="en-US"/>
        </a:p>
      </dgm:t>
    </dgm:pt>
    <dgm:pt modelId="{6DE9AD59-1D5D-48BF-806F-AFE748F36E7B}" type="sibTrans" cxnId="{89D96E27-392E-4FDB-8B5A-27FB6129E15E}">
      <dgm:prSet/>
      <dgm:spPr/>
      <dgm:t>
        <a:bodyPr/>
        <a:lstStyle/>
        <a:p>
          <a:endParaRPr lang="en-US"/>
        </a:p>
      </dgm:t>
    </dgm:pt>
    <dgm:pt modelId="{AA96436F-1CD4-40C9-ADDE-5632E58389A3}">
      <dgm:prSet phldrT="[Text]" custT="1"/>
      <dgm:spPr/>
      <dgm:t>
        <a:bodyPr/>
        <a:lstStyle/>
        <a:p>
          <a:r>
            <a:rPr lang="en-US" sz="1600" dirty="0" err="1" smtClean="0"/>
            <a:t>Penggunaan</a:t>
          </a:r>
          <a:r>
            <a:rPr lang="en-US" sz="1600" dirty="0" smtClean="0"/>
            <a:t> </a:t>
          </a:r>
          <a:r>
            <a:rPr lang="en-US" sz="1600" dirty="0" err="1" smtClean="0"/>
            <a:t>warna</a:t>
          </a:r>
          <a:endParaRPr lang="en-US" sz="1600" dirty="0"/>
        </a:p>
      </dgm:t>
    </dgm:pt>
    <dgm:pt modelId="{30883931-C377-4072-B7E1-6846CAC3E1B0}" type="parTrans" cxnId="{B22AA765-FCAF-46BA-B014-FDCBAE0E2BD8}">
      <dgm:prSet/>
      <dgm:spPr/>
      <dgm:t>
        <a:bodyPr/>
        <a:lstStyle/>
        <a:p>
          <a:endParaRPr lang="en-US"/>
        </a:p>
      </dgm:t>
    </dgm:pt>
    <dgm:pt modelId="{211BC660-A754-4ED7-9FA5-719B1B408381}" type="sibTrans" cxnId="{B22AA765-FCAF-46BA-B014-FDCBAE0E2BD8}">
      <dgm:prSet/>
      <dgm:spPr/>
      <dgm:t>
        <a:bodyPr/>
        <a:lstStyle/>
        <a:p>
          <a:endParaRPr lang="en-US"/>
        </a:p>
      </dgm:t>
    </dgm:pt>
    <dgm:pt modelId="{545A6C4A-A12A-4BD3-AEDE-2A8CB5034DA7}">
      <dgm:prSet custT="1"/>
      <dgm:spPr/>
      <dgm:t>
        <a:bodyPr/>
        <a:lstStyle/>
        <a:p>
          <a:r>
            <a:rPr lang="en-US" sz="1600" dirty="0" err="1" smtClean="0"/>
            <a:t>Penempatan</a:t>
          </a:r>
          <a:r>
            <a:rPr lang="en-US" sz="1600" dirty="0" smtClean="0"/>
            <a:t> </a:t>
          </a:r>
          <a:r>
            <a:rPr lang="en-US" sz="1600" dirty="0" err="1" smtClean="0"/>
            <a:t>iklan</a:t>
          </a:r>
          <a:endParaRPr lang="en-US" sz="1600" dirty="0"/>
        </a:p>
      </dgm:t>
    </dgm:pt>
    <dgm:pt modelId="{2B113997-F0BB-4625-9B2A-1DA5B790E3F4}" type="parTrans" cxnId="{9A25878A-2DB3-4A0A-97A4-A42421FD534C}">
      <dgm:prSet/>
      <dgm:spPr/>
      <dgm:t>
        <a:bodyPr/>
        <a:lstStyle/>
        <a:p>
          <a:endParaRPr lang="en-US"/>
        </a:p>
      </dgm:t>
    </dgm:pt>
    <dgm:pt modelId="{E4F514F2-CB67-4117-9208-9C18C02BE06D}" type="sibTrans" cxnId="{9A25878A-2DB3-4A0A-97A4-A42421FD534C}">
      <dgm:prSet/>
      <dgm:spPr/>
      <dgm:t>
        <a:bodyPr/>
        <a:lstStyle/>
        <a:p>
          <a:endParaRPr lang="en-US"/>
        </a:p>
      </dgm:t>
    </dgm:pt>
    <dgm:pt modelId="{EA8F2127-FAD9-493B-BBD5-CBF33E2BC03F}">
      <dgm:prSet custT="1"/>
      <dgm:spPr/>
      <dgm:t>
        <a:bodyPr/>
        <a:lstStyle/>
        <a:p>
          <a:r>
            <a:rPr lang="en-US" sz="1800" dirty="0" err="1" smtClean="0"/>
            <a:t>Iklan</a:t>
          </a:r>
          <a:r>
            <a:rPr lang="en-US" sz="1800" dirty="0" smtClean="0"/>
            <a:t> </a:t>
          </a:r>
          <a:r>
            <a:rPr lang="en-US" sz="1800" dirty="0" err="1" smtClean="0"/>
            <a:t>bergambar</a:t>
          </a:r>
          <a:r>
            <a:rPr lang="en-US" sz="1800" dirty="0" smtClean="0"/>
            <a:t> </a:t>
          </a:r>
          <a:r>
            <a:rPr lang="en-US" sz="1800" dirty="0" err="1" smtClean="0"/>
            <a:t>atau</a:t>
          </a:r>
          <a:r>
            <a:rPr lang="en-US" sz="1800" dirty="0" smtClean="0"/>
            <a:t> </a:t>
          </a:r>
          <a:r>
            <a:rPr lang="en-US" sz="1800" dirty="0" err="1" smtClean="0"/>
            <a:t>cerita</a:t>
          </a:r>
          <a:r>
            <a:rPr lang="en-US" sz="1800" dirty="0" smtClean="0"/>
            <a:t> </a:t>
          </a:r>
          <a:r>
            <a:rPr lang="en-US" sz="1800" dirty="0" err="1" smtClean="0"/>
            <a:t>bergambar</a:t>
          </a:r>
          <a:endParaRPr lang="en-US" sz="1800" dirty="0"/>
        </a:p>
      </dgm:t>
    </dgm:pt>
    <dgm:pt modelId="{8BCDB71D-481F-40C0-950A-FCE3913280A8}" type="parTrans" cxnId="{25297F4A-99DE-4EED-8484-8CAD836363C7}">
      <dgm:prSet/>
      <dgm:spPr/>
      <dgm:t>
        <a:bodyPr/>
        <a:lstStyle/>
        <a:p>
          <a:endParaRPr lang="en-US"/>
        </a:p>
      </dgm:t>
    </dgm:pt>
    <dgm:pt modelId="{FB3A37D4-D5BB-478C-8C6A-759363A66DBF}" type="sibTrans" cxnId="{25297F4A-99DE-4EED-8484-8CAD836363C7}">
      <dgm:prSet/>
      <dgm:spPr/>
      <dgm:t>
        <a:bodyPr/>
        <a:lstStyle/>
        <a:p>
          <a:endParaRPr lang="en-US"/>
        </a:p>
      </dgm:t>
    </dgm:pt>
    <dgm:pt modelId="{36CADBD3-3CA4-4C86-98AD-06A9337A1AA1}">
      <dgm:prSet custT="1"/>
      <dgm:spPr/>
      <dgm:t>
        <a:bodyPr/>
        <a:lstStyle/>
        <a:p>
          <a:r>
            <a:rPr lang="en-US" sz="1600" dirty="0" err="1" smtClean="0"/>
            <a:t>Penggunaan</a:t>
          </a:r>
          <a:r>
            <a:rPr lang="en-US" sz="1600" dirty="0" smtClean="0"/>
            <a:t> kata-kata yang </a:t>
          </a:r>
          <a:r>
            <a:rPr lang="en-US" sz="1600" dirty="0" err="1" smtClean="0"/>
            <a:t>tepat</a:t>
          </a:r>
          <a:endParaRPr lang="en-US" sz="1600" dirty="0"/>
        </a:p>
      </dgm:t>
    </dgm:pt>
    <dgm:pt modelId="{8F392699-1583-4FDE-84B6-763BF24B166F}" type="parTrans" cxnId="{BC3EB384-2A5D-4EE5-873B-D6633BF5F847}">
      <dgm:prSet/>
      <dgm:spPr/>
      <dgm:t>
        <a:bodyPr/>
        <a:lstStyle/>
        <a:p>
          <a:endParaRPr lang="en-US"/>
        </a:p>
      </dgm:t>
    </dgm:pt>
    <dgm:pt modelId="{9561D26A-15A3-4820-AB97-E2B0CAB81B77}" type="sibTrans" cxnId="{BC3EB384-2A5D-4EE5-873B-D6633BF5F847}">
      <dgm:prSet/>
      <dgm:spPr/>
      <dgm:t>
        <a:bodyPr/>
        <a:lstStyle/>
        <a:p>
          <a:endParaRPr lang="en-US"/>
        </a:p>
      </dgm:t>
    </dgm:pt>
    <dgm:pt modelId="{DA7692A9-235B-4AE1-B5CD-1C67B1CC9351}">
      <dgm:prSet/>
      <dgm:spPr/>
      <dgm:t>
        <a:bodyPr/>
        <a:lstStyle/>
        <a:p>
          <a:r>
            <a:rPr lang="en-US" dirty="0" err="1" smtClean="0"/>
            <a:t>Bentuk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besarnya</a:t>
          </a:r>
          <a:r>
            <a:rPr lang="en-US" dirty="0" smtClean="0"/>
            <a:t> </a:t>
          </a:r>
          <a:r>
            <a:rPr lang="en-US" dirty="0" err="1" smtClean="0"/>
            <a:t>iklan</a:t>
          </a:r>
          <a:endParaRPr lang="en-US" dirty="0"/>
        </a:p>
      </dgm:t>
    </dgm:pt>
    <dgm:pt modelId="{78629750-EDD5-4B0D-91A4-F5F6D7DA34E8}" type="parTrans" cxnId="{003292FD-3889-48F1-8075-336DBA05B3C9}">
      <dgm:prSet/>
      <dgm:spPr/>
      <dgm:t>
        <a:bodyPr/>
        <a:lstStyle/>
        <a:p>
          <a:endParaRPr lang="en-US"/>
        </a:p>
      </dgm:t>
    </dgm:pt>
    <dgm:pt modelId="{2F57EB47-C4E3-42F2-A41F-20B934D7BDA6}" type="sibTrans" cxnId="{003292FD-3889-48F1-8075-336DBA05B3C9}">
      <dgm:prSet/>
      <dgm:spPr/>
      <dgm:t>
        <a:bodyPr/>
        <a:lstStyle/>
        <a:p>
          <a:endParaRPr lang="en-US"/>
        </a:p>
      </dgm:t>
    </dgm:pt>
    <dgm:pt modelId="{289ED6B4-5D27-44F5-8561-81D8CDB5742B}">
      <dgm:prSet/>
      <dgm:spPr/>
      <dgm:t>
        <a:bodyPr/>
        <a:lstStyle/>
        <a:p>
          <a:r>
            <a:rPr lang="en-US" dirty="0" err="1" smtClean="0"/>
            <a:t>Kepala</a:t>
          </a:r>
          <a:r>
            <a:rPr lang="en-US" dirty="0" smtClean="0"/>
            <a:t> </a:t>
          </a:r>
          <a:r>
            <a:rPr lang="en-US" dirty="0" err="1" smtClean="0"/>
            <a:t>berita</a:t>
          </a:r>
          <a:endParaRPr lang="en-US" dirty="0" smtClean="0"/>
        </a:p>
        <a:p>
          <a:r>
            <a:rPr lang="en-US" dirty="0" smtClean="0"/>
            <a:t> ( head lines).</a:t>
          </a:r>
          <a:endParaRPr lang="en-US" dirty="0"/>
        </a:p>
      </dgm:t>
    </dgm:pt>
    <dgm:pt modelId="{985F92AF-1295-4177-B416-117D57272D63}" type="parTrans" cxnId="{DD4C928D-46E6-44C3-9E33-D9B1F937D109}">
      <dgm:prSet/>
      <dgm:spPr/>
      <dgm:t>
        <a:bodyPr/>
        <a:lstStyle/>
        <a:p>
          <a:endParaRPr lang="en-US"/>
        </a:p>
      </dgm:t>
    </dgm:pt>
    <dgm:pt modelId="{739AC5CD-E28A-4479-9E03-C0C84A351A10}" type="sibTrans" cxnId="{DD4C928D-46E6-44C3-9E33-D9B1F937D109}">
      <dgm:prSet/>
      <dgm:spPr/>
      <dgm:t>
        <a:bodyPr/>
        <a:lstStyle/>
        <a:p>
          <a:endParaRPr lang="en-US"/>
        </a:p>
      </dgm:t>
    </dgm:pt>
    <dgm:pt modelId="{53A202C8-91B3-43B5-87B1-95D29E5CFE3E}" type="pres">
      <dgm:prSet presAssocID="{2883AC0D-A09D-4ACA-8FBF-2DFF431104F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36763C-B224-4A69-BCE1-B23D90997A8A}" type="pres">
      <dgm:prSet presAssocID="{7F74E4BA-9462-4792-AE51-373C4872D427}" presName="centerShape" presStyleLbl="node0" presStyleIdx="0" presStyleCnt="1" custScaleX="111562" custLinFactNeighborX="-1040" custLinFactNeighborY="-2426"/>
      <dgm:spPr/>
      <dgm:t>
        <a:bodyPr/>
        <a:lstStyle/>
        <a:p>
          <a:endParaRPr lang="en-US"/>
        </a:p>
      </dgm:t>
    </dgm:pt>
    <dgm:pt modelId="{59F9EBA0-45FB-4073-BF78-EE258836EACF}" type="pres">
      <dgm:prSet presAssocID="{545A6C4A-A12A-4BD3-AEDE-2A8CB5034DA7}" presName="node" presStyleLbl="node1" presStyleIdx="0" presStyleCnt="6" custScaleX="111642" custScaleY="114868" custRadScaleRad="100185" custRadScaleInc="64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06FE5-23F1-4EE5-8D14-9B7DD60302FC}" type="pres">
      <dgm:prSet presAssocID="{545A6C4A-A12A-4BD3-AEDE-2A8CB5034DA7}" presName="dummy" presStyleCnt="0"/>
      <dgm:spPr/>
    </dgm:pt>
    <dgm:pt modelId="{6040E0E9-5ACD-4376-870E-6CA557DCDFFC}" type="pres">
      <dgm:prSet presAssocID="{E4F514F2-CB67-4117-9208-9C18C02BE06D}" presName="sibTrans" presStyleLbl="sibTrans2D1" presStyleIdx="0" presStyleCnt="6"/>
      <dgm:spPr/>
      <dgm:t>
        <a:bodyPr/>
        <a:lstStyle/>
        <a:p>
          <a:endParaRPr lang="en-US"/>
        </a:p>
      </dgm:t>
    </dgm:pt>
    <dgm:pt modelId="{3913FAD6-744C-4671-8131-3E801B6AB0F8}" type="pres">
      <dgm:prSet presAssocID="{DA7692A9-235B-4AE1-B5CD-1C67B1CC9351}" presName="node" presStyleLbl="node1" presStyleIdx="1" presStyleCnt="6" custScaleX="12579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ACB6D67-E9D8-48A3-8837-FE36BB0BE6EC}" type="pres">
      <dgm:prSet presAssocID="{DA7692A9-235B-4AE1-B5CD-1C67B1CC9351}" presName="dummy" presStyleCnt="0"/>
      <dgm:spPr/>
    </dgm:pt>
    <dgm:pt modelId="{08F0488F-B704-4BF6-8120-350615AD2E87}" type="pres">
      <dgm:prSet presAssocID="{2F57EB47-C4E3-42F2-A41F-20B934D7BDA6}" presName="sibTrans" presStyleLbl="sibTrans2D1" presStyleIdx="1" presStyleCnt="6"/>
      <dgm:spPr/>
      <dgm:t>
        <a:bodyPr/>
        <a:lstStyle/>
        <a:p>
          <a:endParaRPr lang="id-ID"/>
        </a:p>
      </dgm:t>
    </dgm:pt>
    <dgm:pt modelId="{B7E1335E-906B-458E-900E-350B200DE51F}" type="pres">
      <dgm:prSet presAssocID="{EA8F2127-FAD9-493B-BBD5-CBF33E2BC03F}" presName="node" presStyleLbl="node1" presStyleIdx="2" presStyleCnt="6" custScaleX="139902" custScaleY="114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22792-347F-41DA-96A8-96C67A2A8493}" type="pres">
      <dgm:prSet presAssocID="{EA8F2127-FAD9-493B-BBD5-CBF33E2BC03F}" presName="dummy" presStyleCnt="0"/>
      <dgm:spPr/>
    </dgm:pt>
    <dgm:pt modelId="{EAD7E1F3-7063-4AB4-844A-2624B17E2ED4}" type="pres">
      <dgm:prSet presAssocID="{FB3A37D4-D5BB-478C-8C6A-759363A66DBF}" presName="sibTrans" presStyleLbl="sibTrans2D1" presStyleIdx="2" presStyleCnt="6"/>
      <dgm:spPr/>
      <dgm:t>
        <a:bodyPr/>
        <a:lstStyle/>
        <a:p>
          <a:endParaRPr lang="en-US"/>
        </a:p>
      </dgm:t>
    </dgm:pt>
    <dgm:pt modelId="{2B3579FF-FE39-4CA3-B4D0-A6F60C150619}" type="pres">
      <dgm:prSet presAssocID="{AA96436F-1CD4-40C9-ADDE-5632E58389A3}" presName="node" presStyleLbl="node1" presStyleIdx="3" presStyleCnt="6" custScaleX="136769" custRadScaleRad="96128" custRadScaleInc="-17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FF2BB-4E77-4AAD-B0E5-E15418C26F95}" type="pres">
      <dgm:prSet presAssocID="{AA96436F-1CD4-40C9-ADDE-5632E58389A3}" presName="dummy" presStyleCnt="0"/>
      <dgm:spPr/>
    </dgm:pt>
    <dgm:pt modelId="{3BA457C6-995E-4BD9-A1A3-0EB9E299CA7E}" type="pres">
      <dgm:prSet presAssocID="{211BC660-A754-4ED7-9FA5-719B1B408381}" presName="sibTrans" presStyleLbl="sibTrans2D1" presStyleIdx="3" presStyleCnt="6"/>
      <dgm:spPr/>
      <dgm:t>
        <a:bodyPr/>
        <a:lstStyle/>
        <a:p>
          <a:endParaRPr lang="en-US"/>
        </a:p>
      </dgm:t>
    </dgm:pt>
    <dgm:pt modelId="{69146831-CA1E-4B74-80EA-9569953A551E}" type="pres">
      <dgm:prSet presAssocID="{289ED6B4-5D27-44F5-8561-81D8CDB5742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6B129C4-3631-4C02-8748-5FE64C0B688A}" type="pres">
      <dgm:prSet presAssocID="{289ED6B4-5D27-44F5-8561-81D8CDB5742B}" presName="dummy" presStyleCnt="0"/>
      <dgm:spPr/>
    </dgm:pt>
    <dgm:pt modelId="{CA73C9CD-CFA6-420A-AF87-44787E20E5EC}" type="pres">
      <dgm:prSet presAssocID="{739AC5CD-E28A-4479-9E03-C0C84A351A10}" presName="sibTrans" presStyleLbl="sibTrans2D1" presStyleIdx="4" presStyleCnt="6"/>
      <dgm:spPr/>
      <dgm:t>
        <a:bodyPr/>
        <a:lstStyle/>
        <a:p>
          <a:endParaRPr lang="id-ID"/>
        </a:p>
      </dgm:t>
    </dgm:pt>
    <dgm:pt modelId="{D3681F96-C199-47ED-ACCD-7FA30F60A9A3}" type="pres">
      <dgm:prSet presAssocID="{36CADBD3-3CA4-4C86-98AD-06A9337A1AA1}" presName="node" presStyleLbl="node1" presStyleIdx="5" presStyleCnt="6" custScaleX="137738" custScaleY="100691" custRadScaleRad="110475" custRadScaleInc="3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D5431-6750-407F-ACA1-AFAB298F5485}" type="pres">
      <dgm:prSet presAssocID="{36CADBD3-3CA4-4C86-98AD-06A9337A1AA1}" presName="dummy" presStyleCnt="0"/>
      <dgm:spPr/>
    </dgm:pt>
    <dgm:pt modelId="{8CE04532-BF3F-4D07-9C65-E50B62D4897B}" type="pres">
      <dgm:prSet presAssocID="{9561D26A-15A3-4820-AB97-E2B0CAB81B77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E7D814FA-83A6-45FF-AC58-09BA9493544B}" type="presOf" srcId="{7F74E4BA-9462-4792-AE51-373C4872D427}" destId="{5536763C-B224-4A69-BCE1-B23D90997A8A}" srcOrd="0" destOrd="0" presId="urn:microsoft.com/office/officeart/2005/8/layout/radial6"/>
    <dgm:cxn modelId="{B753B44C-6091-4945-B44A-9C288F502CDF}" type="presOf" srcId="{AA96436F-1CD4-40C9-ADDE-5632E58389A3}" destId="{2B3579FF-FE39-4CA3-B4D0-A6F60C150619}" srcOrd="0" destOrd="0" presId="urn:microsoft.com/office/officeart/2005/8/layout/radial6"/>
    <dgm:cxn modelId="{73DC4CEF-DA49-4AC4-8419-F74B6886C20F}" type="presOf" srcId="{289ED6B4-5D27-44F5-8561-81D8CDB5742B}" destId="{69146831-CA1E-4B74-80EA-9569953A551E}" srcOrd="0" destOrd="0" presId="urn:microsoft.com/office/officeart/2005/8/layout/radial6"/>
    <dgm:cxn modelId="{311FBA33-7AD6-467A-AFE6-110C10B5897B}" type="presOf" srcId="{545A6C4A-A12A-4BD3-AEDE-2A8CB5034DA7}" destId="{59F9EBA0-45FB-4073-BF78-EE258836EACF}" srcOrd="0" destOrd="0" presId="urn:microsoft.com/office/officeart/2005/8/layout/radial6"/>
    <dgm:cxn modelId="{E3FE8C95-391E-4705-9D8A-C831A5B87A90}" type="presOf" srcId="{2883AC0D-A09D-4ACA-8FBF-2DFF431104FA}" destId="{53A202C8-91B3-43B5-87B1-95D29E5CFE3E}" srcOrd="0" destOrd="0" presId="urn:microsoft.com/office/officeart/2005/8/layout/radial6"/>
    <dgm:cxn modelId="{B22AA765-FCAF-46BA-B014-FDCBAE0E2BD8}" srcId="{7F74E4BA-9462-4792-AE51-373C4872D427}" destId="{AA96436F-1CD4-40C9-ADDE-5632E58389A3}" srcOrd="3" destOrd="0" parTransId="{30883931-C377-4072-B7E1-6846CAC3E1B0}" sibTransId="{211BC660-A754-4ED7-9FA5-719B1B408381}"/>
    <dgm:cxn modelId="{6F3C3EBC-4E9E-4370-8DC4-4B9D3A6DE11C}" type="presOf" srcId="{FB3A37D4-D5BB-478C-8C6A-759363A66DBF}" destId="{EAD7E1F3-7063-4AB4-844A-2624B17E2ED4}" srcOrd="0" destOrd="0" presId="urn:microsoft.com/office/officeart/2005/8/layout/radial6"/>
    <dgm:cxn modelId="{DD4C928D-46E6-44C3-9E33-D9B1F937D109}" srcId="{7F74E4BA-9462-4792-AE51-373C4872D427}" destId="{289ED6B4-5D27-44F5-8561-81D8CDB5742B}" srcOrd="4" destOrd="0" parTransId="{985F92AF-1295-4177-B416-117D57272D63}" sibTransId="{739AC5CD-E28A-4479-9E03-C0C84A351A10}"/>
    <dgm:cxn modelId="{047FD233-93C5-4576-9343-BD3D755A80A1}" type="presOf" srcId="{E4F514F2-CB67-4117-9208-9C18C02BE06D}" destId="{6040E0E9-5ACD-4376-870E-6CA557DCDFFC}" srcOrd="0" destOrd="0" presId="urn:microsoft.com/office/officeart/2005/8/layout/radial6"/>
    <dgm:cxn modelId="{89D96E27-392E-4FDB-8B5A-27FB6129E15E}" srcId="{2883AC0D-A09D-4ACA-8FBF-2DFF431104FA}" destId="{7F74E4BA-9462-4792-AE51-373C4872D427}" srcOrd="0" destOrd="0" parTransId="{652F2EB5-0F7C-480B-B9A4-ABDB7D4705D9}" sibTransId="{6DE9AD59-1D5D-48BF-806F-AFE748F36E7B}"/>
    <dgm:cxn modelId="{BC3EB384-2A5D-4EE5-873B-D6633BF5F847}" srcId="{7F74E4BA-9462-4792-AE51-373C4872D427}" destId="{36CADBD3-3CA4-4C86-98AD-06A9337A1AA1}" srcOrd="5" destOrd="0" parTransId="{8F392699-1583-4FDE-84B6-763BF24B166F}" sibTransId="{9561D26A-15A3-4820-AB97-E2B0CAB81B77}"/>
    <dgm:cxn modelId="{B5D2FF9D-A8E1-4B3C-AACA-B72A352A5F4D}" type="presOf" srcId="{2F57EB47-C4E3-42F2-A41F-20B934D7BDA6}" destId="{08F0488F-B704-4BF6-8120-350615AD2E87}" srcOrd="0" destOrd="0" presId="urn:microsoft.com/office/officeart/2005/8/layout/radial6"/>
    <dgm:cxn modelId="{627BFC32-9284-40C5-B11C-FE9CD821A68B}" type="presOf" srcId="{9561D26A-15A3-4820-AB97-E2B0CAB81B77}" destId="{8CE04532-BF3F-4D07-9C65-E50B62D4897B}" srcOrd="0" destOrd="0" presId="urn:microsoft.com/office/officeart/2005/8/layout/radial6"/>
    <dgm:cxn modelId="{9A25878A-2DB3-4A0A-97A4-A42421FD534C}" srcId="{7F74E4BA-9462-4792-AE51-373C4872D427}" destId="{545A6C4A-A12A-4BD3-AEDE-2A8CB5034DA7}" srcOrd="0" destOrd="0" parTransId="{2B113997-F0BB-4625-9B2A-1DA5B790E3F4}" sibTransId="{E4F514F2-CB67-4117-9208-9C18C02BE06D}"/>
    <dgm:cxn modelId="{003292FD-3889-48F1-8075-336DBA05B3C9}" srcId="{7F74E4BA-9462-4792-AE51-373C4872D427}" destId="{DA7692A9-235B-4AE1-B5CD-1C67B1CC9351}" srcOrd="1" destOrd="0" parTransId="{78629750-EDD5-4B0D-91A4-F5F6D7DA34E8}" sibTransId="{2F57EB47-C4E3-42F2-A41F-20B934D7BDA6}"/>
    <dgm:cxn modelId="{25297F4A-99DE-4EED-8484-8CAD836363C7}" srcId="{7F74E4BA-9462-4792-AE51-373C4872D427}" destId="{EA8F2127-FAD9-493B-BBD5-CBF33E2BC03F}" srcOrd="2" destOrd="0" parTransId="{8BCDB71D-481F-40C0-950A-FCE3913280A8}" sibTransId="{FB3A37D4-D5BB-478C-8C6A-759363A66DBF}"/>
    <dgm:cxn modelId="{DB020B4E-F2B4-4BDB-94DE-F8C79FDA9ECE}" type="presOf" srcId="{36CADBD3-3CA4-4C86-98AD-06A9337A1AA1}" destId="{D3681F96-C199-47ED-ACCD-7FA30F60A9A3}" srcOrd="0" destOrd="0" presId="urn:microsoft.com/office/officeart/2005/8/layout/radial6"/>
    <dgm:cxn modelId="{D2A87242-75EE-4EC0-86D8-81B874161596}" type="presOf" srcId="{211BC660-A754-4ED7-9FA5-719B1B408381}" destId="{3BA457C6-995E-4BD9-A1A3-0EB9E299CA7E}" srcOrd="0" destOrd="0" presId="urn:microsoft.com/office/officeart/2005/8/layout/radial6"/>
    <dgm:cxn modelId="{BDDCC7F8-5078-44FE-985C-16B44ED016BC}" type="presOf" srcId="{739AC5CD-E28A-4479-9E03-C0C84A351A10}" destId="{CA73C9CD-CFA6-420A-AF87-44787E20E5EC}" srcOrd="0" destOrd="0" presId="urn:microsoft.com/office/officeart/2005/8/layout/radial6"/>
    <dgm:cxn modelId="{637F4B28-7E72-4973-AA9C-97C9058F7594}" type="presOf" srcId="{DA7692A9-235B-4AE1-B5CD-1C67B1CC9351}" destId="{3913FAD6-744C-4671-8131-3E801B6AB0F8}" srcOrd="0" destOrd="0" presId="urn:microsoft.com/office/officeart/2005/8/layout/radial6"/>
    <dgm:cxn modelId="{D64966F4-D479-4034-A2CE-57845E75EFA7}" type="presOf" srcId="{EA8F2127-FAD9-493B-BBD5-CBF33E2BC03F}" destId="{B7E1335E-906B-458E-900E-350B200DE51F}" srcOrd="0" destOrd="0" presId="urn:microsoft.com/office/officeart/2005/8/layout/radial6"/>
    <dgm:cxn modelId="{29185A22-C53B-4DAE-89D4-527D95BBF997}" type="presParOf" srcId="{53A202C8-91B3-43B5-87B1-95D29E5CFE3E}" destId="{5536763C-B224-4A69-BCE1-B23D90997A8A}" srcOrd="0" destOrd="0" presId="urn:microsoft.com/office/officeart/2005/8/layout/radial6"/>
    <dgm:cxn modelId="{157D46E0-EAFD-46F8-9A38-94020961F1CA}" type="presParOf" srcId="{53A202C8-91B3-43B5-87B1-95D29E5CFE3E}" destId="{59F9EBA0-45FB-4073-BF78-EE258836EACF}" srcOrd="1" destOrd="0" presId="urn:microsoft.com/office/officeart/2005/8/layout/radial6"/>
    <dgm:cxn modelId="{C1C0A08F-DCA4-422D-A951-D7F7A112F397}" type="presParOf" srcId="{53A202C8-91B3-43B5-87B1-95D29E5CFE3E}" destId="{C0B06FE5-23F1-4EE5-8D14-9B7DD60302FC}" srcOrd="2" destOrd="0" presId="urn:microsoft.com/office/officeart/2005/8/layout/radial6"/>
    <dgm:cxn modelId="{8CC50D41-183B-43DE-BF58-74719D4718CB}" type="presParOf" srcId="{53A202C8-91B3-43B5-87B1-95D29E5CFE3E}" destId="{6040E0E9-5ACD-4376-870E-6CA557DCDFFC}" srcOrd="3" destOrd="0" presId="urn:microsoft.com/office/officeart/2005/8/layout/radial6"/>
    <dgm:cxn modelId="{46E0F16B-6873-485F-9959-EE846D315D30}" type="presParOf" srcId="{53A202C8-91B3-43B5-87B1-95D29E5CFE3E}" destId="{3913FAD6-744C-4671-8131-3E801B6AB0F8}" srcOrd="4" destOrd="0" presId="urn:microsoft.com/office/officeart/2005/8/layout/radial6"/>
    <dgm:cxn modelId="{F91F8DAA-115B-462B-863F-C4C9FF182C80}" type="presParOf" srcId="{53A202C8-91B3-43B5-87B1-95D29E5CFE3E}" destId="{EACB6D67-E9D8-48A3-8837-FE36BB0BE6EC}" srcOrd="5" destOrd="0" presId="urn:microsoft.com/office/officeart/2005/8/layout/radial6"/>
    <dgm:cxn modelId="{AEEE116B-50A8-4C63-B9A2-59DEC7BA89D3}" type="presParOf" srcId="{53A202C8-91B3-43B5-87B1-95D29E5CFE3E}" destId="{08F0488F-B704-4BF6-8120-350615AD2E87}" srcOrd="6" destOrd="0" presId="urn:microsoft.com/office/officeart/2005/8/layout/radial6"/>
    <dgm:cxn modelId="{E3417A2F-AF45-4FBF-9ED6-05E00234BA42}" type="presParOf" srcId="{53A202C8-91B3-43B5-87B1-95D29E5CFE3E}" destId="{B7E1335E-906B-458E-900E-350B200DE51F}" srcOrd="7" destOrd="0" presId="urn:microsoft.com/office/officeart/2005/8/layout/radial6"/>
    <dgm:cxn modelId="{D2F0E205-9064-43BD-99DA-984C38F4CE2D}" type="presParOf" srcId="{53A202C8-91B3-43B5-87B1-95D29E5CFE3E}" destId="{2D322792-347F-41DA-96A8-96C67A2A8493}" srcOrd="8" destOrd="0" presId="urn:microsoft.com/office/officeart/2005/8/layout/radial6"/>
    <dgm:cxn modelId="{9CC05FC3-E8AA-47AD-8E3A-0D9B498FC1E9}" type="presParOf" srcId="{53A202C8-91B3-43B5-87B1-95D29E5CFE3E}" destId="{EAD7E1F3-7063-4AB4-844A-2624B17E2ED4}" srcOrd="9" destOrd="0" presId="urn:microsoft.com/office/officeart/2005/8/layout/radial6"/>
    <dgm:cxn modelId="{A511197A-E99D-4181-AB63-FCB4215B6CBB}" type="presParOf" srcId="{53A202C8-91B3-43B5-87B1-95D29E5CFE3E}" destId="{2B3579FF-FE39-4CA3-B4D0-A6F60C150619}" srcOrd="10" destOrd="0" presId="urn:microsoft.com/office/officeart/2005/8/layout/radial6"/>
    <dgm:cxn modelId="{2CA73173-B6F1-4A4F-8AD8-CC98C47E4318}" type="presParOf" srcId="{53A202C8-91B3-43B5-87B1-95D29E5CFE3E}" destId="{B7CFF2BB-4E77-4AAD-B0E5-E15418C26F95}" srcOrd="11" destOrd="0" presId="urn:microsoft.com/office/officeart/2005/8/layout/radial6"/>
    <dgm:cxn modelId="{58804255-2EF5-47B8-9804-EEDC0514C1CF}" type="presParOf" srcId="{53A202C8-91B3-43B5-87B1-95D29E5CFE3E}" destId="{3BA457C6-995E-4BD9-A1A3-0EB9E299CA7E}" srcOrd="12" destOrd="0" presId="urn:microsoft.com/office/officeart/2005/8/layout/radial6"/>
    <dgm:cxn modelId="{2B86691E-2F6F-448B-8E02-EF4CCAE2D4DC}" type="presParOf" srcId="{53A202C8-91B3-43B5-87B1-95D29E5CFE3E}" destId="{69146831-CA1E-4B74-80EA-9569953A551E}" srcOrd="13" destOrd="0" presId="urn:microsoft.com/office/officeart/2005/8/layout/radial6"/>
    <dgm:cxn modelId="{BD38BCC6-D64D-47D7-84D5-A363B483FA8F}" type="presParOf" srcId="{53A202C8-91B3-43B5-87B1-95D29E5CFE3E}" destId="{26B129C4-3631-4C02-8748-5FE64C0B688A}" srcOrd="14" destOrd="0" presId="urn:microsoft.com/office/officeart/2005/8/layout/radial6"/>
    <dgm:cxn modelId="{7617DE8C-557D-4725-9DA6-6DEA80901EDE}" type="presParOf" srcId="{53A202C8-91B3-43B5-87B1-95D29E5CFE3E}" destId="{CA73C9CD-CFA6-420A-AF87-44787E20E5EC}" srcOrd="15" destOrd="0" presId="urn:microsoft.com/office/officeart/2005/8/layout/radial6"/>
    <dgm:cxn modelId="{BF7C5152-BD50-4A10-89AC-2749406126CF}" type="presParOf" srcId="{53A202C8-91B3-43B5-87B1-95D29E5CFE3E}" destId="{D3681F96-C199-47ED-ACCD-7FA30F60A9A3}" srcOrd="16" destOrd="0" presId="urn:microsoft.com/office/officeart/2005/8/layout/radial6"/>
    <dgm:cxn modelId="{4FB19351-E87F-4A00-A01B-379F35284717}" type="presParOf" srcId="{53A202C8-91B3-43B5-87B1-95D29E5CFE3E}" destId="{D49D5431-6750-407F-ACA1-AFAB298F5485}" srcOrd="17" destOrd="0" presId="urn:microsoft.com/office/officeart/2005/8/layout/radial6"/>
    <dgm:cxn modelId="{E6FD6999-8A93-4C9E-A3E3-516C23E03F09}" type="presParOf" srcId="{53A202C8-91B3-43B5-87B1-95D29E5CFE3E}" destId="{8CE04532-BF3F-4D07-9C65-E50B62D4897B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83AC0D-A09D-4ACA-8FBF-2DFF431104F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74E4BA-9462-4792-AE51-373C4872D427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Pengujian</a:t>
          </a:r>
          <a:r>
            <a:rPr lang="en-US" dirty="0" smtClean="0"/>
            <a:t> </a:t>
          </a:r>
          <a:r>
            <a:rPr lang="en-US" dirty="0" err="1" smtClean="0"/>
            <a:t>Efektivitas</a:t>
          </a:r>
          <a:r>
            <a:rPr lang="en-US" dirty="0" smtClean="0"/>
            <a:t> </a:t>
          </a:r>
          <a:r>
            <a:rPr lang="en-US" dirty="0" err="1" smtClean="0"/>
            <a:t>Periklanan</a:t>
          </a:r>
          <a:endParaRPr lang="en-US" dirty="0"/>
        </a:p>
      </dgm:t>
    </dgm:pt>
    <dgm:pt modelId="{652F2EB5-0F7C-480B-B9A4-ABDB7D4705D9}" type="parTrans" cxnId="{89D96E27-392E-4FDB-8B5A-27FB6129E15E}">
      <dgm:prSet/>
      <dgm:spPr/>
      <dgm:t>
        <a:bodyPr/>
        <a:lstStyle/>
        <a:p>
          <a:endParaRPr lang="en-US"/>
        </a:p>
      </dgm:t>
    </dgm:pt>
    <dgm:pt modelId="{6DE9AD59-1D5D-48BF-806F-AFE748F36E7B}" type="sibTrans" cxnId="{89D96E27-392E-4FDB-8B5A-27FB6129E15E}">
      <dgm:prSet/>
      <dgm:spPr/>
      <dgm:t>
        <a:bodyPr/>
        <a:lstStyle/>
        <a:p>
          <a:endParaRPr lang="en-US"/>
        </a:p>
      </dgm:t>
    </dgm:pt>
    <dgm:pt modelId="{AA96436F-1CD4-40C9-ADDE-5632E58389A3}">
      <dgm:prSet phldrT="[Text]" custT="1"/>
      <dgm:spPr/>
      <dgm:t>
        <a:bodyPr/>
        <a:lstStyle/>
        <a:p>
          <a:r>
            <a:rPr lang="en-US" sz="1600" dirty="0" err="1" smtClean="0"/>
            <a:t>Survei</a:t>
          </a:r>
          <a:r>
            <a:rPr lang="en-US" sz="1600" dirty="0" smtClean="0"/>
            <a:t> </a:t>
          </a:r>
          <a:r>
            <a:rPr lang="en-US" sz="1600" dirty="0" err="1" smtClean="0"/>
            <a:t>pembaca</a:t>
          </a:r>
          <a:endParaRPr lang="en-US" sz="1600" dirty="0" smtClean="0"/>
        </a:p>
        <a:p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pendengar</a:t>
          </a:r>
          <a:endParaRPr lang="en-US" sz="1600" dirty="0"/>
        </a:p>
      </dgm:t>
    </dgm:pt>
    <dgm:pt modelId="{30883931-C377-4072-B7E1-6846CAC3E1B0}" type="parTrans" cxnId="{B22AA765-FCAF-46BA-B014-FDCBAE0E2BD8}">
      <dgm:prSet/>
      <dgm:spPr/>
      <dgm:t>
        <a:bodyPr/>
        <a:lstStyle/>
        <a:p>
          <a:endParaRPr lang="en-US"/>
        </a:p>
      </dgm:t>
    </dgm:pt>
    <dgm:pt modelId="{211BC660-A754-4ED7-9FA5-719B1B408381}" type="sibTrans" cxnId="{B22AA765-FCAF-46BA-B014-FDCBAE0E2BD8}">
      <dgm:prSet/>
      <dgm:spPr/>
      <dgm:t>
        <a:bodyPr/>
        <a:lstStyle/>
        <a:p>
          <a:endParaRPr lang="en-US"/>
        </a:p>
      </dgm:t>
    </dgm:pt>
    <dgm:pt modelId="{545A6C4A-A12A-4BD3-AEDE-2A8CB5034DA7}">
      <dgm:prSet custT="1"/>
      <dgm:spPr/>
      <dgm:t>
        <a:bodyPr/>
        <a:lstStyle/>
        <a:p>
          <a:r>
            <a:rPr lang="en-US" sz="1600" dirty="0" err="1" smtClean="0"/>
            <a:t>Simulasi</a:t>
          </a:r>
          <a:r>
            <a:rPr lang="en-US" sz="1600" dirty="0" smtClean="0"/>
            <a:t> </a:t>
          </a:r>
        </a:p>
        <a:p>
          <a:r>
            <a:rPr lang="en-US" sz="1600" dirty="0" smtClean="0"/>
            <a:t>eksperimental</a:t>
          </a:r>
          <a:endParaRPr lang="en-US" sz="1600" dirty="0"/>
        </a:p>
      </dgm:t>
    </dgm:pt>
    <dgm:pt modelId="{2B113997-F0BB-4625-9B2A-1DA5B790E3F4}" type="parTrans" cxnId="{9A25878A-2DB3-4A0A-97A4-A42421FD534C}">
      <dgm:prSet/>
      <dgm:spPr/>
      <dgm:t>
        <a:bodyPr/>
        <a:lstStyle/>
        <a:p>
          <a:endParaRPr lang="en-US"/>
        </a:p>
      </dgm:t>
    </dgm:pt>
    <dgm:pt modelId="{E4F514F2-CB67-4117-9208-9C18C02BE06D}" type="sibTrans" cxnId="{9A25878A-2DB3-4A0A-97A4-A42421FD534C}">
      <dgm:prSet/>
      <dgm:spPr/>
      <dgm:t>
        <a:bodyPr/>
        <a:lstStyle/>
        <a:p>
          <a:endParaRPr lang="en-US"/>
        </a:p>
      </dgm:t>
    </dgm:pt>
    <dgm:pt modelId="{EA8F2127-FAD9-493B-BBD5-CBF33E2BC03F}">
      <dgm:prSet custT="1"/>
      <dgm:spPr/>
      <dgm:t>
        <a:bodyPr/>
        <a:lstStyle/>
        <a:p>
          <a:r>
            <a:rPr lang="en-US" sz="1800" dirty="0" err="1" smtClean="0"/>
            <a:t>Peralatan</a:t>
          </a:r>
          <a:r>
            <a:rPr lang="en-US" sz="1800" dirty="0" smtClean="0"/>
            <a:t> </a:t>
          </a:r>
        </a:p>
        <a:p>
          <a:r>
            <a:rPr lang="en-US" sz="1800" dirty="0" err="1" smtClean="0"/>
            <a:t>Mekanikal</a:t>
          </a:r>
          <a:endParaRPr lang="en-US" sz="1800" dirty="0"/>
        </a:p>
      </dgm:t>
    </dgm:pt>
    <dgm:pt modelId="{8BCDB71D-481F-40C0-950A-FCE3913280A8}" type="parTrans" cxnId="{25297F4A-99DE-4EED-8484-8CAD836363C7}">
      <dgm:prSet/>
      <dgm:spPr/>
      <dgm:t>
        <a:bodyPr/>
        <a:lstStyle/>
        <a:p>
          <a:endParaRPr lang="en-US"/>
        </a:p>
      </dgm:t>
    </dgm:pt>
    <dgm:pt modelId="{FB3A37D4-D5BB-478C-8C6A-759363A66DBF}" type="sibTrans" cxnId="{25297F4A-99DE-4EED-8484-8CAD836363C7}">
      <dgm:prSet/>
      <dgm:spPr/>
      <dgm:t>
        <a:bodyPr/>
        <a:lstStyle/>
        <a:p>
          <a:endParaRPr lang="en-US"/>
        </a:p>
      </dgm:t>
    </dgm:pt>
    <dgm:pt modelId="{36CADBD3-3CA4-4C86-98AD-06A9337A1AA1}">
      <dgm:prSet custT="1"/>
      <dgm:spPr/>
      <dgm:t>
        <a:bodyPr/>
        <a:lstStyle/>
        <a:p>
          <a:r>
            <a:rPr lang="en-US" sz="1600" dirty="0" err="1" smtClean="0"/>
            <a:t>Pembelian</a:t>
          </a:r>
          <a:r>
            <a:rPr lang="en-US" sz="1600" dirty="0" smtClean="0"/>
            <a:t> 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pencarian</a:t>
          </a:r>
          <a:r>
            <a:rPr lang="en-US" sz="1600" dirty="0" smtClean="0"/>
            <a:t> </a:t>
          </a:r>
          <a:r>
            <a:rPr lang="en-US" sz="1600" dirty="0" err="1" smtClean="0"/>
            <a:t>keterangan</a:t>
          </a:r>
          <a:r>
            <a:rPr lang="en-US" sz="1600" dirty="0" smtClean="0"/>
            <a:t> </a:t>
          </a:r>
          <a:r>
            <a:rPr lang="en-US" sz="1600" dirty="0" err="1" smtClean="0"/>
            <a:t>dengan</a:t>
          </a:r>
          <a:r>
            <a:rPr lang="en-US" sz="1600" dirty="0" smtClean="0"/>
            <a:t> </a:t>
          </a:r>
          <a:r>
            <a:rPr lang="en-US" sz="1600" dirty="0" err="1" smtClean="0"/>
            <a:t>pemesanan</a:t>
          </a:r>
          <a:r>
            <a:rPr lang="en-US" sz="1600" dirty="0" smtClean="0"/>
            <a:t> </a:t>
          </a:r>
          <a:r>
            <a:rPr lang="en-US" sz="1600" dirty="0" err="1" smtClean="0"/>
            <a:t>pos</a:t>
          </a:r>
          <a:endParaRPr lang="en-US" sz="1600" dirty="0" smtClean="0"/>
        </a:p>
        <a:p>
          <a:endParaRPr lang="en-US" sz="1600" dirty="0"/>
        </a:p>
      </dgm:t>
    </dgm:pt>
    <dgm:pt modelId="{8F392699-1583-4FDE-84B6-763BF24B166F}" type="parTrans" cxnId="{BC3EB384-2A5D-4EE5-873B-D6633BF5F847}">
      <dgm:prSet/>
      <dgm:spPr/>
      <dgm:t>
        <a:bodyPr/>
        <a:lstStyle/>
        <a:p>
          <a:endParaRPr lang="en-US"/>
        </a:p>
      </dgm:t>
    </dgm:pt>
    <dgm:pt modelId="{9561D26A-15A3-4820-AB97-E2B0CAB81B77}" type="sibTrans" cxnId="{BC3EB384-2A5D-4EE5-873B-D6633BF5F847}">
      <dgm:prSet/>
      <dgm:spPr/>
      <dgm:t>
        <a:bodyPr/>
        <a:lstStyle/>
        <a:p>
          <a:endParaRPr lang="en-US"/>
        </a:p>
      </dgm:t>
    </dgm:pt>
    <dgm:pt modelId="{53A202C8-91B3-43B5-87B1-95D29E5CFE3E}" type="pres">
      <dgm:prSet presAssocID="{2883AC0D-A09D-4ACA-8FBF-2DFF431104F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36763C-B224-4A69-BCE1-B23D90997A8A}" type="pres">
      <dgm:prSet presAssocID="{7F74E4BA-9462-4792-AE51-373C4872D427}" presName="centerShape" presStyleLbl="node0" presStyleIdx="0" presStyleCnt="1" custScaleX="83097"/>
      <dgm:spPr/>
      <dgm:t>
        <a:bodyPr/>
        <a:lstStyle/>
        <a:p>
          <a:endParaRPr lang="en-US"/>
        </a:p>
      </dgm:t>
    </dgm:pt>
    <dgm:pt modelId="{59F9EBA0-45FB-4073-BF78-EE258836EACF}" type="pres">
      <dgm:prSet presAssocID="{545A6C4A-A12A-4BD3-AEDE-2A8CB5034DA7}" presName="node" presStyleLbl="node1" presStyleIdx="0" presStyleCnt="4" custScaleX="147321" custScaleY="114868" custRadScaleRad="100185" custRadScaleInc="64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06FE5-23F1-4EE5-8D14-9B7DD60302FC}" type="pres">
      <dgm:prSet presAssocID="{545A6C4A-A12A-4BD3-AEDE-2A8CB5034DA7}" presName="dummy" presStyleCnt="0"/>
      <dgm:spPr/>
    </dgm:pt>
    <dgm:pt modelId="{6040E0E9-5ACD-4376-870E-6CA557DCDFFC}" type="pres">
      <dgm:prSet presAssocID="{E4F514F2-CB67-4117-9208-9C18C02BE06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7E1335E-906B-458E-900E-350B200DE51F}" type="pres">
      <dgm:prSet presAssocID="{EA8F2127-FAD9-493B-BBD5-CBF33E2BC03F}" presName="node" presStyleLbl="node1" presStyleIdx="1" presStyleCnt="4" custScaleX="161294" custScaleY="905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22792-347F-41DA-96A8-96C67A2A8493}" type="pres">
      <dgm:prSet presAssocID="{EA8F2127-FAD9-493B-BBD5-CBF33E2BC03F}" presName="dummy" presStyleCnt="0"/>
      <dgm:spPr/>
    </dgm:pt>
    <dgm:pt modelId="{EAD7E1F3-7063-4AB4-844A-2624B17E2ED4}" type="pres">
      <dgm:prSet presAssocID="{FB3A37D4-D5BB-478C-8C6A-759363A66DBF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B3579FF-FE39-4CA3-B4D0-A6F60C150619}" type="pres">
      <dgm:prSet presAssocID="{AA96436F-1CD4-40C9-ADDE-5632E58389A3}" presName="node" presStyleLbl="node1" presStyleIdx="2" presStyleCnt="4" custScaleX="172612" custRadScaleRad="96128" custRadScaleInc="-17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FF2BB-4E77-4AAD-B0E5-E15418C26F95}" type="pres">
      <dgm:prSet presAssocID="{AA96436F-1CD4-40C9-ADDE-5632E58389A3}" presName="dummy" presStyleCnt="0"/>
      <dgm:spPr/>
    </dgm:pt>
    <dgm:pt modelId="{3BA457C6-995E-4BD9-A1A3-0EB9E299CA7E}" type="pres">
      <dgm:prSet presAssocID="{211BC660-A754-4ED7-9FA5-719B1B40838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3681F96-C199-47ED-ACCD-7FA30F60A9A3}" type="pres">
      <dgm:prSet presAssocID="{36CADBD3-3CA4-4C86-98AD-06A9337A1AA1}" presName="node" presStyleLbl="node1" presStyleIdx="3" presStyleCnt="4" custScaleX="192038" custScaleY="139074" custRadScaleRad="110475" custRadScaleInc="3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D5431-6750-407F-ACA1-AFAB298F5485}" type="pres">
      <dgm:prSet presAssocID="{36CADBD3-3CA4-4C86-98AD-06A9337A1AA1}" presName="dummy" presStyleCnt="0"/>
      <dgm:spPr/>
    </dgm:pt>
    <dgm:pt modelId="{8CE04532-BF3F-4D07-9C65-E50B62D4897B}" type="pres">
      <dgm:prSet presAssocID="{9561D26A-15A3-4820-AB97-E2B0CAB81B7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3D23795-F6B8-4F0D-A7FF-54EC412BCE24}" type="presOf" srcId="{2883AC0D-A09D-4ACA-8FBF-2DFF431104FA}" destId="{53A202C8-91B3-43B5-87B1-95D29E5CFE3E}" srcOrd="0" destOrd="0" presId="urn:microsoft.com/office/officeart/2005/8/layout/radial6"/>
    <dgm:cxn modelId="{13B0CB9E-5170-4B47-A36D-332EC1935DED}" type="presOf" srcId="{36CADBD3-3CA4-4C86-98AD-06A9337A1AA1}" destId="{D3681F96-C199-47ED-ACCD-7FA30F60A9A3}" srcOrd="0" destOrd="0" presId="urn:microsoft.com/office/officeart/2005/8/layout/radial6"/>
    <dgm:cxn modelId="{C6CCFB72-45DC-4F07-963E-61CFA59DA1E2}" type="presOf" srcId="{AA96436F-1CD4-40C9-ADDE-5632E58389A3}" destId="{2B3579FF-FE39-4CA3-B4D0-A6F60C150619}" srcOrd="0" destOrd="0" presId="urn:microsoft.com/office/officeart/2005/8/layout/radial6"/>
    <dgm:cxn modelId="{B0559252-E70E-4387-8E67-61CE233E00DE}" type="presOf" srcId="{9561D26A-15A3-4820-AB97-E2B0CAB81B77}" destId="{8CE04532-BF3F-4D07-9C65-E50B62D4897B}" srcOrd="0" destOrd="0" presId="urn:microsoft.com/office/officeart/2005/8/layout/radial6"/>
    <dgm:cxn modelId="{81D300F7-F4DA-40A3-96B5-331B9EE653EE}" type="presOf" srcId="{FB3A37D4-D5BB-478C-8C6A-759363A66DBF}" destId="{EAD7E1F3-7063-4AB4-844A-2624B17E2ED4}" srcOrd="0" destOrd="0" presId="urn:microsoft.com/office/officeart/2005/8/layout/radial6"/>
    <dgm:cxn modelId="{EA2E4E0B-6910-427E-B459-F24B26A89C74}" type="presOf" srcId="{EA8F2127-FAD9-493B-BBD5-CBF33E2BC03F}" destId="{B7E1335E-906B-458E-900E-350B200DE51F}" srcOrd="0" destOrd="0" presId="urn:microsoft.com/office/officeart/2005/8/layout/radial6"/>
    <dgm:cxn modelId="{B22AA765-FCAF-46BA-B014-FDCBAE0E2BD8}" srcId="{7F74E4BA-9462-4792-AE51-373C4872D427}" destId="{AA96436F-1CD4-40C9-ADDE-5632E58389A3}" srcOrd="2" destOrd="0" parTransId="{30883931-C377-4072-B7E1-6846CAC3E1B0}" sibTransId="{211BC660-A754-4ED7-9FA5-719B1B408381}"/>
    <dgm:cxn modelId="{89D96E27-392E-4FDB-8B5A-27FB6129E15E}" srcId="{2883AC0D-A09D-4ACA-8FBF-2DFF431104FA}" destId="{7F74E4BA-9462-4792-AE51-373C4872D427}" srcOrd="0" destOrd="0" parTransId="{652F2EB5-0F7C-480B-B9A4-ABDB7D4705D9}" sibTransId="{6DE9AD59-1D5D-48BF-806F-AFE748F36E7B}"/>
    <dgm:cxn modelId="{78E1BB1B-704F-4089-991A-E39D0328BA8D}" type="presOf" srcId="{545A6C4A-A12A-4BD3-AEDE-2A8CB5034DA7}" destId="{59F9EBA0-45FB-4073-BF78-EE258836EACF}" srcOrd="0" destOrd="0" presId="urn:microsoft.com/office/officeart/2005/8/layout/radial6"/>
    <dgm:cxn modelId="{BC3EB384-2A5D-4EE5-873B-D6633BF5F847}" srcId="{7F74E4BA-9462-4792-AE51-373C4872D427}" destId="{36CADBD3-3CA4-4C86-98AD-06A9337A1AA1}" srcOrd="3" destOrd="0" parTransId="{8F392699-1583-4FDE-84B6-763BF24B166F}" sibTransId="{9561D26A-15A3-4820-AB97-E2B0CAB81B77}"/>
    <dgm:cxn modelId="{4AA341E3-BC4D-46A9-B078-18200A9E49CD}" type="presOf" srcId="{E4F514F2-CB67-4117-9208-9C18C02BE06D}" destId="{6040E0E9-5ACD-4376-870E-6CA557DCDFFC}" srcOrd="0" destOrd="0" presId="urn:microsoft.com/office/officeart/2005/8/layout/radial6"/>
    <dgm:cxn modelId="{9A25878A-2DB3-4A0A-97A4-A42421FD534C}" srcId="{7F74E4BA-9462-4792-AE51-373C4872D427}" destId="{545A6C4A-A12A-4BD3-AEDE-2A8CB5034DA7}" srcOrd="0" destOrd="0" parTransId="{2B113997-F0BB-4625-9B2A-1DA5B790E3F4}" sibTransId="{E4F514F2-CB67-4117-9208-9C18C02BE06D}"/>
    <dgm:cxn modelId="{25297F4A-99DE-4EED-8484-8CAD836363C7}" srcId="{7F74E4BA-9462-4792-AE51-373C4872D427}" destId="{EA8F2127-FAD9-493B-BBD5-CBF33E2BC03F}" srcOrd="1" destOrd="0" parTransId="{8BCDB71D-481F-40C0-950A-FCE3913280A8}" sibTransId="{FB3A37D4-D5BB-478C-8C6A-759363A66DBF}"/>
    <dgm:cxn modelId="{A97C8F3C-58D3-408F-AEBA-C05E3A159E82}" type="presOf" srcId="{211BC660-A754-4ED7-9FA5-719B1B408381}" destId="{3BA457C6-995E-4BD9-A1A3-0EB9E299CA7E}" srcOrd="0" destOrd="0" presId="urn:microsoft.com/office/officeart/2005/8/layout/radial6"/>
    <dgm:cxn modelId="{0D5BFDF0-A00F-44BA-BA9B-78949E902D92}" type="presOf" srcId="{7F74E4BA-9462-4792-AE51-373C4872D427}" destId="{5536763C-B224-4A69-BCE1-B23D90997A8A}" srcOrd="0" destOrd="0" presId="urn:microsoft.com/office/officeart/2005/8/layout/radial6"/>
    <dgm:cxn modelId="{4228C61B-F2D2-4916-A30C-8B9D256303C3}" type="presParOf" srcId="{53A202C8-91B3-43B5-87B1-95D29E5CFE3E}" destId="{5536763C-B224-4A69-BCE1-B23D90997A8A}" srcOrd="0" destOrd="0" presId="urn:microsoft.com/office/officeart/2005/8/layout/radial6"/>
    <dgm:cxn modelId="{BBCF8BEB-BA2A-4E70-863F-A9A39E4DB418}" type="presParOf" srcId="{53A202C8-91B3-43B5-87B1-95D29E5CFE3E}" destId="{59F9EBA0-45FB-4073-BF78-EE258836EACF}" srcOrd="1" destOrd="0" presId="urn:microsoft.com/office/officeart/2005/8/layout/radial6"/>
    <dgm:cxn modelId="{C71AB9D3-8607-4E8D-801E-69525D25E265}" type="presParOf" srcId="{53A202C8-91B3-43B5-87B1-95D29E5CFE3E}" destId="{C0B06FE5-23F1-4EE5-8D14-9B7DD60302FC}" srcOrd="2" destOrd="0" presId="urn:microsoft.com/office/officeart/2005/8/layout/radial6"/>
    <dgm:cxn modelId="{3D49C4DD-CD1B-4724-8644-D2E5AAF70C0D}" type="presParOf" srcId="{53A202C8-91B3-43B5-87B1-95D29E5CFE3E}" destId="{6040E0E9-5ACD-4376-870E-6CA557DCDFFC}" srcOrd="3" destOrd="0" presId="urn:microsoft.com/office/officeart/2005/8/layout/radial6"/>
    <dgm:cxn modelId="{BF3A2F4A-E742-4781-AA16-AD4E23C8EADB}" type="presParOf" srcId="{53A202C8-91B3-43B5-87B1-95D29E5CFE3E}" destId="{B7E1335E-906B-458E-900E-350B200DE51F}" srcOrd="4" destOrd="0" presId="urn:microsoft.com/office/officeart/2005/8/layout/radial6"/>
    <dgm:cxn modelId="{D35A7378-6045-4B6F-8885-9AC96D7F5ACC}" type="presParOf" srcId="{53A202C8-91B3-43B5-87B1-95D29E5CFE3E}" destId="{2D322792-347F-41DA-96A8-96C67A2A8493}" srcOrd="5" destOrd="0" presId="urn:microsoft.com/office/officeart/2005/8/layout/radial6"/>
    <dgm:cxn modelId="{8D6C43F9-2F0D-4CFA-A5BF-BD2D35F54503}" type="presParOf" srcId="{53A202C8-91B3-43B5-87B1-95D29E5CFE3E}" destId="{EAD7E1F3-7063-4AB4-844A-2624B17E2ED4}" srcOrd="6" destOrd="0" presId="urn:microsoft.com/office/officeart/2005/8/layout/radial6"/>
    <dgm:cxn modelId="{9629CD73-91F2-40B2-81D6-391A3A215B91}" type="presParOf" srcId="{53A202C8-91B3-43B5-87B1-95D29E5CFE3E}" destId="{2B3579FF-FE39-4CA3-B4D0-A6F60C150619}" srcOrd="7" destOrd="0" presId="urn:microsoft.com/office/officeart/2005/8/layout/radial6"/>
    <dgm:cxn modelId="{B2DEDBA7-08B9-465E-9F2A-0EBED0DAF176}" type="presParOf" srcId="{53A202C8-91B3-43B5-87B1-95D29E5CFE3E}" destId="{B7CFF2BB-4E77-4AAD-B0E5-E15418C26F95}" srcOrd="8" destOrd="0" presId="urn:microsoft.com/office/officeart/2005/8/layout/radial6"/>
    <dgm:cxn modelId="{F3DD07CC-321A-4CD8-A3C2-CD22C82F3B72}" type="presParOf" srcId="{53A202C8-91B3-43B5-87B1-95D29E5CFE3E}" destId="{3BA457C6-995E-4BD9-A1A3-0EB9E299CA7E}" srcOrd="9" destOrd="0" presId="urn:microsoft.com/office/officeart/2005/8/layout/radial6"/>
    <dgm:cxn modelId="{4EA11732-E0EF-4B7E-B902-68760F91F156}" type="presParOf" srcId="{53A202C8-91B3-43B5-87B1-95D29E5CFE3E}" destId="{D3681F96-C199-47ED-ACCD-7FA30F60A9A3}" srcOrd="10" destOrd="0" presId="urn:microsoft.com/office/officeart/2005/8/layout/radial6"/>
    <dgm:cxn modelId="{D5CAA03A-9257-4114-81CF-2B8CBBD91A79}" type="presParOf" srcId="{53A202C8-91B3-43B5-87B1-95D29E5CFE3E}" destId="{D49D5431-6750-407F-ACA1-AFAB298F5485}" srcOrd="11" destOrd="0" presId="urn:microsoft.com/office/officeart/2005/8/layout/radial6"/>
    <dgm:cxn modelId="{3DA6F097-2539-476D-A50B-7626CFC1CA39}" type="presParOf" srcId="{53A202C8-91B3-43B5-87B1-95D29E5CFE3E}" destId="{8CE04532-BF3F-4D07-9C65-E50B62D4897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D50F1-6257-475F-BF37-A00068E35754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 rot="-5400000">
        <a:off x="1" y="395096"/>
        <a:ext cx="788987" cy="338137"/>
      </dsp:txXfrm>
    </dsp:sp>
    <dsp:sp modelId="{1786EE3D-0549-45B1-810A-8710807CFA73}">
      <dsp:nvSpPr>
        <dsp:cNvPr id="0" name=""/>
        <dsp:cNvSpPr/>
      </dsp:nvSpPr>
      <dsp:spPr>
        <a:xfrm rot="5400000">
          <a:off x="3076178" y="-2286589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Attention :  </a:t>
          </a:r>
          <a:r>
            <a:rPr lang="en-US" sz="1800" kern="1200" dirty="0" err="1" smtClean="0"/>
            <a:t>menarik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perhatian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 rot="-5400000">
        <a:off x="788988" y="36365"/>
        <a:ext cx="5271248" cy="661103"/>
      </dsp:txXfrm>
    </dsp:sp>
    <dsp:sp modelId="{14A8DB03-FDF3-4011-ACA7-A4BE0A427DA5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</a:t>
          </a:r>
          <a:endParaRPr lang="en-US" sz="1700" kern="1200" dirty="0"/>
        </a:p>
      </dsp:txBody>
      <dsp:txXfrm rot="-5400000">
        <a:off x="1" y="1373653"/>
        <a:ext cx="788987" cy="338137"/>
      </dsp:txXfrm>
    </dsp:sp>
    <dsp:sp modelId="{267CE225-D6F8-4EB2-8852-95A76F82A5FA}">
      <dsp:nvSpPr>
        <dsp:cNvPr id="0" name=""/>
        <dsp:cNvSpPr/>
      </dsp:nvSpPr>
      <dsp:spPr>
        <a:xfrm rot="5400000">
          <a:off x="3076178" y="-1308031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Interest : </a:t>
          </a:r>
          <a:r>
            <a:rPr lang="en-US" sz="1800" kern="1200" dirty="0" err="1" smtClean="0"/>
            <a:t>mulai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tertarik</a:t>
          </a:r>
          <a:r>
            <a:rPr lang="en-US" sz="1800" kern="1200" dirty="0" smtClean="0"/>
            <a:t> </a:t>
          </a:r>
          <a:r>
            <a:rPr lang="en-US" sz="1800" kern="1200" err="1" smtClean="0"/>
            <a:t>pada</a:t>
          </a:r>
          <a:r>
            <a:rPr lang="en-US" sz="1800" kern="1200" smtClean="0"/>
            <a:t> iklan</a:t>
          </a:r>
          <a:endParaRPr lang="en-US" sz="1800" kern="1200" dirty="0"/>
        </a:p>
      </dsp:txBody>
      <dsp:txXfrm rot="-5400000">
        <a:off x="788988" y="1014923"/>
        <a:ext cx="5271248" cy="661103"/>
      </dsp:txXfrm>
    </dsp:sp>
    <dsp:sp modelId="{2B7B0301-57AD-4944-83A0-13597CCE7A5B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3</a:t>
          </a:r>
          <a:endParaRPr lang="en-US" sz="1700" kern="1200" dirty="0"/>
        </a:p>
      </dsp:txBody>
      <dsp:txXfrm rot="-5400000">
        <a:off x="1" y="2352210"/>
        <a:ext cx="788987" cy="338137"/>
      </dsp:txXfrm>
    </dsp:sp>
    <dsp:sp modelId="{4F53BB56-1A23-4574-AE9E-49B26B85E03B}">
      <dsp:nvSpPr>
        <dsp:cNvPr id="0" name=""/>
        <dsp:cNvSpPr/>
      </dsp:nvSpPr>
      <dsp:spPr>
        <a:xfrm rot="5400000">
          <a:off x="3076178" y="-329474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Desire :</a:t>
          </a:r>
          <a:r>
            <a:rPr lang="en-US" sz="1800" kern="1200" dirty="0" err="1" smtClean="0"/>
            <a:t>timbul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keinginannya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untuk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membeli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 rot="-5400000">
        <a:off x="788988" y="1993480"/>
        <a:ext cx="5271248" cy="661103"/>
      </dsp:txXfrm>
    </dsp:sp>
    <dsp:sp modelId="{CE74B84D-FDEC-499E-91AF-F1094485E939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4</a:t>
          </a:r>
          <a:endParaRPr lang="en-US" sz="1700" kern="1200" dirty="0"/>
        </a:p>
      </dsp:txBody>
      <dsp:txXfrm rot="-5400000">
        <a:off x="1" y="3330768"/>
        <a:ext cx="788987" cy="338137"/>
      </dsp:txXfrm>
    </dsp:sp>
    <dsp:sp modelId="{04B4047C-B933-4615-B81D-1ECCCEB1F2FE}">
      <dsp:nvSpPr>
        <dsp:cNvPr id="0" name=""/>
        <dsp:cNvSpPr/>
      </dsp:nvSpPr>
      <dsp:spPr>
        <a:xfrm rot="5400000">
          <a:off x="3076178" y="649083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Action : </a:t>
          </a:r>
          <a:r>
            <a:rPr lang="en-US" sz="1800" kern="1200" dirty="0" err="1" smtClean="0"/>
            <a:t>pembelian</a:t>
          </a:r>
          <a:r>
            <a:rPr lang="en-US" sz="1800" kern="1200" dirty="0" smtClean="0"/>
            <a:t> /</a:t>
          </a:r>
          <a:r>
            <a:rPr lang="en-US" sz="1800" kern="1200" dirty="0" err="1" smtClean="0"/>
            <a:t>sikap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positif</a:t>
          </a:r>
          <a:endParaRPr lang="en-US" sz="1800" kern="1200" dirty="0"/>
        </a:p>
      </dsp:txBody>
      <dsp:txXfrm rot="-5400000">
        <a:off x="788988" y="2972037"/>
        <a:ext cx="5271248" cy="661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04532-BF3F-4D07-9C65-E50B62D4897B}">
      <dsp:nvSpPr>
        <dsp:cNvPr id="0" name=""/>
        <dsp:cNvSpPr/>
      </dsp:nvSpPr>
      <dsp:spPr>
        <a:xfrm>
          <a:off x="1720673" y="673048"/>
          <a:ext cx="4392351" cy="4392351"/>
        </a:xfrm>
        <a:prstGeom prst="blockArc">
          <a:avLst>
            <a:gd name="adj1" fmla="val 12816153"/>
            <a:gd name="adj2" fmla="val 16682761"/>
            <a:gd name="adj3" fmla="val 45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3C9CD-CFA6-420A-AF87-44787E20E5EC}">
      <dsp:nvSpPr>
        <dsp:cNvPr id="0" name=""/>
        <dsp:cNvSpPr/>
      </dsp:nvSpPr>
      <dsp:spPr>
        <a:xfrm>
          <a:off x="1833465" y="482693"/>
          <a:ext cx="4392351" cy="4392351"/>
        </a:xfrm>
        <a:prstGeom prst="blockArc">
          <a:avLst>
            <a:gd name="adj1" fmla="val 8594133"/>
            <a:gd name="adj2" fmla="val 12461628"/>
            <a:gd name="adj3" fmla="val 45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457C6-995E-4BD9-A1A3-0EB9E299CA7E}">
      <dsp:nvSpPr>
        <dsp:cNvPr id="0" name=""/>
        <dsp:cNvSpPr/>
      </dsp:nvSpPr>
      <dsp:spPr>
        <a:xfrm>
          <a:off x="1924377" y="614336"/>
          <a:ext cx="4392351" cy="4392351"/>
        </a:xfrm>
        <a:prstGeom prst="blockArc">
          <a:avLst>
            <a:gd name="adj1" fmla="val 5118723"/>
            <a:gd name="adj2" fmla="val 8850419"/>
            <a:gd name="adj3" fmla="val 45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7E1F3-7063-4AB4-844A-2624B17E2ED4}">
      <dsp:nvSpPr>
        <dsp:cNvPr id="0" name=""/>
        <dsp:cNvSpPr/>
      </dsp:nvSpPr>
      <dsp:spPr>
        <a:xfrm>
          <a:off x="2025020" y="608458"/>
          <a:ext cx="4392351" cy="4392351"/>
        </a:xfrm>
        <a:prstGeom prst="blockArc">
          <a:avLst>
            <a:gd name="adj1" fmla="val 1960753"/>
            <a:gd name="adj2" fmla="val 5280199"/>
            <a:gd name="adj3" fmla="val 45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0488F-B704-4BF6-8120-350615AD2E87}">
      <dsp:nvSpPr>
        <dsp:cNvPr id="0" name=""/>
        <dsp:cNvSpPr/>
      </dsp:nvSpPr>
      <dsp:spPr>
        <a:xfrm>
          <a:off x="1972820" y="694178"/>
          <a:ext cx="4392351" cy="4392351"/>
        </a:xfrm>
        <a:prstGeom prst="blockArc">
          <a:avLst>
            <a:gd name="adj1" fmla="val 19800000"/>
            <a:gd name="adj2" fmla="val 1800000"/>
            <a:gd name="adj3" fmla="val 45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0E0E9-5ACD-4376-870E-6CA557DCDFFC}">
      <dsp:nvSpPr>
        <dsp:cNvPr id="0" name=""/>
        <dsp:cNvSpPr/>
      </dsp:nvSpPr>
      <dsp:spPr>
        <a:xfrm>
          <a:off x="1972502" y="693628"/>
          <a:ext cx="4392351" cy="4392351"/>
        </a:xfrm>
        <a:prstGeom prst="blockArc">
          <a:avLst>
            <a:gd name="adj1" fmla="val 16277860"/>
            <a:gd name="adj2" fmla="val 19801018"/>
            <a:gd name="adj3" fmla="val 45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6763C-B224-4A69-BCE1-B23D90997A8A}">
      <dsp:nvSpPr>
        <dsp:cNvPr id="0" name=""/>
        <dsp:cNvSpPr/>
      </dsp:nvSpPr>
      <dsp:spPr>
        <a:xfrm>
          <a:off x="3024352" y="1800210"/>
          <a:ext cx="2199994" cy="1971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yang </a:t>
          </a:r>
          <a:r>
            <a:rPr lang="en-US" sz="2100" kern="1200" dirty="0" err="1" smtClean="0"/>
            <a:t>dapat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menarik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perhatian</a:t>
          </a:r>
          <a:r>
            <a:rPr lang="en-US" sz="2100" kern="1200" dirty="0" smtClean="0"/>
            <a:t> </a:t>
          </a:r>
          <a:endParaRPr lang="en-US" sz="2100" kern="1200" dirty="0"/>
        </a:p>
      </dsp:txBody>
      <dsp:txXfrm>
        <a:off x="3346534" y="2089002"/>
        <a:ext cx="1555630" cy="1394408"/>
      </dsp:txXfrm>
    </dsp:sp>
    <dsp:sp modelId="{59F9EBA0-45FB-4073-BF78-EE258836EACF}">
      <dsp:nvSpPr>
        <dsp:cNvPr id="0" name=""/>
        <dsp:cNvSpPr/>
      </dsp:nvSpPr>
      <dsp:spPr>
        <a:xfrm>
          <a:off x="3446738" y="-48943"/>
          <a:ext cx="1541100" cy="15856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Penempatan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iklan</a:t>
          </a:r>
          <a:endParaRPr lang="en-US" sz="1600" kern="1200" dirty="0"/>
        </a:p>
      </dsp:txBody>
      <dsp:txXfrm>
        <a:off x="3672427" y="183267"/>
        <a:ext cx="1089722" cy="1121211"/>
      </dsp:txXfrm>
    </dsp:sp>
    <dsp:sp modelId="{3913FAD6-744C-4671-8131-3E801B6AB0F8}">
      <dsp:nvSpPr>
        <dsp:cNvPr id="0" name=""/>
        <dsp:cNvSpPr/>
      </dsp:nvSpPr>
      <dsp:spPr>
        <a:xfrm>
          <a:off x="5159662" y="1126916"/>
          <a:ext cx="1736481" cy="1380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Bentuk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besarnya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iklan</a:t>
          </a:r>
          <a:endParaRPr lang="en-US" sz="1200" kern="1200" dirty="0"/>
        </a:p>
      </dsp:txBody>
      <dsp:txXfrm>
        <a:off x="5413964" y="1329070"/>
        <a:ext cx="1227877" cy="976086"/>
      </dsp:txXfrm>
    </dsp:sp>
    <dsp:sp modelId="{B7E1335E-906B-458E-900E-350B200DE51F}">
      <dsp:nvSpPr>
        <dsp:cNvPr id="0" name=""/>
        <dsp:cNvSpPr/>
      </dsp:nvSpPr>
      <dsp:spPr>
        <a:xfrm>
          <a:off x="5062303" y="3174657"/>
          <a:ext cx="1931199" cy="15778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Iklan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bergambar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atau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cerita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bergambar</a:t>
          </a:r>
          <a:endParaRPr lang="en-US" sz="1800" kern="1200" dirty="0"/>
        </a:p>
      </dsp:txBody>
      <dsp:txXfrm>
        <a:off x="5345121" y="3405731"/>
        <a:ext cx="1365563" cy="1115726"/>
      </dsp:txXfrm>
    </dsp:sp>
    <dsp:sp modelId="{2B3579FF-FE39-4CA3-B4D0-A6F60C150619}">
      <dsp:nvSpPr>
        <dsp:cNvPr id="0" name=""/>
        <dsp:cNvSpPr/>
      </dsp:nvSpPr>
      <dsp:spPr>
        <a:xfrm>
          <a:off x="3352006" y="4259615"/>
          <a:ext cx="1887952" cy="1380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Penggunaan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warna</a:t>
          </a:r>
          <a:endParaRPr lang="en-US" sz="1600" kern="1200" dirty="0"/>
        </a:p>
      </dsp:txBody>
      <dsp:txXfrm>
        <a:off x="3628490" y="4461769"/>
        <a:ext cx="1334984" cy="976086"/>
      </dsp:txXfrm>
    </dsp:sp>
    <dsp:sp modelId="{69146831-CA1E-4B74-80EA-9569953A551E}">
      <dsp:nvSpPr>
        <dsp:cNvPr id="0" name=""/>
        <dsp:cNvSpPr/>
      </dsp:nvSpPr>
      <dsp:spPr>
        <a:xfrm>
          <a:off x="1619891" y="3273397"/>
          <a:ext cx="1380394" cy="1380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Kepala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berita</a:t>
          </a:r>
          <a:endParaRPr lang="en-U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( head lines).</a:t>
          </a:r>
          <a:endParaRPr lang="en-US" sz="1200" kern="1200" dirty="0"/>
        </a:p>
      </dsp:txBody>
      <dsp:txXfrm>
        <a:off x="1822045" y="3475551"/>
        <a:ext cx="976086" cy="976086"/>
      </dsp:txXfrm>
    </dsp:sp>
    <dsp:sp modelId="{D3681F96-C199-47ED-ACCD-7FA30F60A9A3}">
      <dsp:nvSpPr>
        <dsp:cNvPr id="0" name=""/>
        <dsp:cNvSpPr/>
      </dsp:nvSpPr>
      <dsp:spPr>
        <a:xfrm>
          <a:off x="1178388" y="986333"/>
          <a:ext cx="1901328" cy="1389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Penggunaan</a:t>
          </a:r>
          <a:r>
            <a:rPr lang="en-US" sz="1600" kern="1200" dirty="0" smtClean="0"/>
            <a:t> kata-kata yang </a:t>
          </a:r>
          <a:r>
            <a:rPr lang="en-US" sz="1600" kern="1200" dirty="0" err="1" smtClean="0"/>
            <a:t>tepat</a:t>
          </a:r>
          <a:endParaRPr lang="en-US" sz="1600" kern="1200" dirty="0"/>
        </a:p>
      </dsp:txBody>
      <dsp:txXfrm>
        <a:off x="1456831" y="1189884"/>
        <a:ext cx="1344442" cy="9828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04532-BF3F-4D07-9C65-E50B62D4897B}">
      <dsp:nvSpPr>
        <dsp:cNvPr id="0" name=""/>
        <dsp:cNvSpPr/>
      </dsp:nvSpPr>
      <dsp:spPr>
        <a:xfrm>
          <a:off x="1876793" y="686254"/>
          <a:ext cx="4369158" cy="4369158"/>
        </a:xfrm>
        <a:prstGeom prst="blockArc">
          <a:avLst>
            <a:gd name="adj1" fmla="val 10832031"/>
            <a:gd name="adj2" fmla="val 16677231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457C6-995E-4BD9-A1A3-0EB9E299CA7E}">
      <dsp:nvSpPr>
        <dsp:cNvPr id="0" name=""/>
        <dsp:cNvSpPr/>
      </dsp:nvSpPr>
      <dsp:spPr>
        <a:xfrm>
          <a:off x="1876859" y="655646"/>
          <a:ext cx="4369158" cy="4369158"/>
        </a:xfrm>
        <a:prstGeom prst="blockArc">
          <a:avLst>
            <a:gd name="adj1" fmla="val 4731377"/>
            <a:gd name="adj2" fmla="val 1078272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7E1F3-7063-4AB4-844A-2624B17E2ED4}">
      <dsp:nvSpPr>
        <dsp:cNvPr id="0" name=""/>
        <dsp:cNvSpPr/>
      </dsp:nvSpPr>
      <dsp:spPr>
        <a:xfrm>
          <a:off x="2101685" y="623674"/>
          <a:ext cx="4369158" cy="4369158"/>
        </a:xfrm>
        <a:prstGeom prst="blockArc">
          <a:avLst>
            <a:gd name="adj1" fmla="val 133922"/>
            <a:gd name="adj2" fmla="val 5097391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0E0E9-5ACD-4376-870E-6CA557DCDFFC}">
      <dsp:nvSpPr>
        <dsp:cNvPr id="0" name=""/>
        <dsp:cNvSpPr/>
      </dsp:nvSpPr>
      <dsp:spPr>
        <a:xfrm>
          <a:off x="2100067" y="705568"/>
          <a:ext cx="4369158" cy="4369158"/>
        </a:xfrm>
        <a:prstGeom prst="blockArc">
          <a:avLst>
            <a:gd name="adj1" fmla="val 16316026"/>
            <a:gd name="adj2" fmla="val 1958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6763C-B224-4A69-BCE1-B23D90997A8A}">
      <dsp:nvSpPr>
        <dsp:cNvPr id="0" name=""/>
        <dsp:cNvSpPr/>
      </dsp:nvSpPr>
      <dsp:spPr>
        <a:xfrm>
          <a:off x="3449213" y="1885992"/>
          <a:ext cx="1670863" cy="20107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1. </a:t>
          </a:r>
          <a:r>
            <a:rPr lang="en-US" sz="1700" kern="1200" dirty="0" err="1" smtClean="0"/>
            <a:t>Pengujian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Efektivitas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Periklanan</a:t>
          </a:r>
          <a:endParaRPr lang="en-US" sz="1700" kern="1200" dirty="0"/>
        </a:p>
      </dsp:txBody>
      <dsp:txXfrm>
        <a:off x="3693905" y="2180458"/>
        <a:ext cx="1181479" cy="1421807"/>
      </dsp:txXfrm>
    </dsp:sp>
    <dsp:sp modelId="{59F9EBA0-45FB-4073-BF78-EE258836EACF}">
      <dsp:nvSpPr>
        <dsp:cNvPr id="0" name=""/>
        <dsp:cNvSpPr/>
      </dsp:nvSpPr>
      <dsp:spPr>
        <a:xfrm>
          <a:off x="3319868" y="-50939"/>
          <a:ext cx="2073568" cy="1616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Simulasi</a:t>
          </a:r>
          <a:r>
            <a:rPr lang="en-US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eksperimental</a:t>
          </a:r>
          <a:endParaRPr lang="en-US" sz="1600" kern="1200" dirty="0"/>
        </a:p>
      </dsp:txBody>
      <dsp:txXfrm>
        <a:off x="3623535" y="185834"/>
        <a:ext cx="1466234" cy="1143240"/>
      </dsp:txXfrm>
    </dsp:sp>
    <dsp:sp modelId="{B7E1335E-906B-458E-900E-350B200DE51F}">
      <dsp:nvSpPr>
        <dsp:cNvPr id="0" name=""/>
        <dsp:cNvSpPr/>
      </dsp:nvSpPr>
      <dsp:spPr>
        <a:xfrm>
          <a:off x="5283433" y="2254334"/>
          <a:ext cx="2270240" cy="1274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Peralatan</a:t>
          </a:r>
          <a:r>
            <a:rPr lang="en-US" sz="1800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Mekanikal</a:t>
          </a:r>
          <a:endParaRPr lang="en-US" sz="1800" kern="1200" dirty="0"/>
        </a:p>
      </dsp:txBody>
      <dsp:txXfrm>
        <a:off x="5615902" y="2440915"/>
        <a:ext cx="1605302" cy="900894"/>
      </dsp:txXfrm>
    </dsp:sp>
    <dsp:sp modelId="{2B3579FF-FE39-4CA3-B4D0-A6F60C150619}">
      <dsp:nvSpPr>
        <dsp:cNvPr id="0" name=""/>
        <dsp:cNvSpPr/>
      </dsp:nvSpPr>
      <dsp:spPr>
        <a:xfrm>
          <a:off x="3259088" y="4230141"/>
          <a:ext cx="2429543" cy="1407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Survei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pembaca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pendengar</a:t>
          </a:r>
          <a:endParaRPr lang="en-US" sz="1600" kern="1200" dirty="0"/>
        </a:p>
      </dsp:txBody>
      <dsp:txXfrm>
        <a:off x="3614886" y="4436267"/>
        <a:ext cx="1717947" cy="995265"/>
      </dsp:txXfrm>
    </dsp:sp>
    <dsp:sp modelId="{D3681F96-C199-47ED-ACCD-7FA30F60A9A3}">
      <dsp:nvSpPr>
        <dsp:cNvPr id="0" name=""/>
        <dsp:cNvSpPr/>
      </dsp:nvSpPr>
      <dsp:spPr>
        <a:xfrm>
          <a:off x="576072" y="1872206"/>
          <a:ext cx="2702968" cy="1957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Pembelian</a:t>
          </a:r>
          <a:r>
            <a:rPr lang="en-US" sz="1600" kern="1200" dirty="0" smtClean="0"/>
            <a:t> 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pencarian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keterangan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pemesanan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pos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971912" y="2158874"/>
        <a:ext cx="1911288" cy="1384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404663"/>
            <a:ext cx="9144000" cy="667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059832" y="3584304"/>
            <a:ext cx="608416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000" b="1" dirty="0" smtClean="0"/>
          </a:p>
          <a:p>
            <a:pPr algn="ctr"/>
            <a:r>
              <a:rPr lang="en-US" sz="2000" b="1" dirty="0" smtClean="0"/>
              <a:t>PSIKOLOGI KONSUMEN : PROSES PENAWARAN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 </a:t>
            </a:r>
            <a:r>
              <a:rPr lang="en-US" sz="2000" b="1" dirty="0" smtClean="0">
                <a:solidFill>
                  <a:schemeClr val="bg1"/>
                </a:solidFill>
              </a:rPr>
              <a:t>13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psi ko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56791"/>
            <a:ext cx="3059832" cy="218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 era digital </a:t>
            </a:r>
            <a:r>
              <a:rPr lang="en-US" dirty="0" err="1"/>
              <a:t>ini</a:t>
            </a:r>
            <a:r>
              <a:rPr lang="en-US" dirty="0"/>
              <a:t> proses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drastis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Belakangan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marak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digital yang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system on </a:t>
            </a:r>
            <a:r>
              <a:rPr lang="en-US" dirty="0" smtClean="0"/>
              <a:t>line</a:t>
            </a:r>
          </a:p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wiraniaga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salesman</a:t>
            </a:r>
            <a:r>
              <a:rPr lang="en-US" dirty="0"/>
              <a:t> di era digital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 smtClean="0"/>
              <a:t>berat</a:t>
            </a:r>
            <a:endParaRPr lang="en-US" dirty="0" smtClean="0"/>
          </a:p>
          <a:p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menginginkan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konsumennya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</a:t>
            </a:r>
            <a:r>
              <a:rPr lang="en-US" dirty="0" err="1"/>
              <a:t>produk-produk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sebaik</a:t>
            </a:r>
            <a:r>
              <a:rPr lang="en-US" dirty="0"/>
              <a:t> </a:t>
            </a:r>
            <a:r>
              <a:rPr lang="en-US" dirty="0" err="1"/>
              <a:t>mungkin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effectLst/>
              </a:rPr>
              <a:t>Proses </a:t>
            </a:r>
            <a:r>
              <a:rPr lang="en-US" dirty="0" err="1">
                <a:effectLst/>
              </a:rPr>
              <a:t>Penawaran</a:t>
            </a:r>
            <a:r>
              <a:rPr lang="en-US" dirty="0">
                <a:effectLst/>
              </a:rPr>
              <a:t> Di Era </a:t>
            </a:r>
            <a:r>
              <a:rPr lang="en-US" dirty="0" smtClean="0">
                <a:effectLst/>
              </a:rPr>
              <a:t>Digital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45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en-US" i="1" dirty="0" smtClean="0"/>
              <a:t>1. Prospecting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Prospek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2. Pre-approach </a:t>
            </a:r>
            <a:r>
              <a:rPr lang="en-US" i="1" dirty="0"/>
              <a:t>/ Planning</a:t>
            </a:r>
            <a:r>
              <a:rPr lang="en-US" dirty="0"/>
              <a:t> (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3. Approach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Pendekatan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4. Presentation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5. Trial </a:t>
            </a:r>
            <a:r>
              <a:rPr lang="en-US" i="1" dirty="0"/>
              <a:t>close</a:t>
            </a:r>
            <a:r>
              <a:rPr lang="en-US" dirty="0"/>
              <a:t> (</a:t>
            </a:r>
            <a:r>
              <a:rPr lang="en-US" dirty="0" err="1"/>
              <a:t>Percobaan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6. Determine </a:t>
            </a:r>
            <a:r>
              <a:rPr lang="en-US" i="1" dirty="0"/>
              <a:t>objections</a:t>
            </a:r>
            <a:r>
              <a:rPr lang="en-US" dirty="0"/>
              <a:t> (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memberatkan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7. Meet </a:t>
            </a:r>
            <a:r>
              <a:rPr lang="en-US" i="1" dirty="0"/>
              <a:t>objections</a:t>
            </a:r>
            <a:r>
              <a:rPr lang="en-US" dirty="0"/>
              <a:t> (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memberatkan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8. Trial </a:t>
            </a:r>
            <a:r>
              <a:rPr lang="en-US" i="1" dirty="0"/>
              <a:t>close</a:t>
            </a:r>
            <a:r>
              <a:rPr lang="en-US" dirty="0"/>
              <a:t> (</a:t>
            </a:r>
            <a:r>
              <a:rPr lang="en-US" dirty="0" err="1"/>
              <a:t>Percobaan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9. Close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Eksekusi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)</a:t>
            </a:r>
          </a:p>
          <a:p>
            <a:pPr marL="109728" lvl="0" indent="0">
              <a:buNone/>
            </a:pPr>
            <a:r>
              <a:rPr lang="en-US" i="1" dirty="0" smtClean="0"/>
              <a:t>10. Follow-up </a:t>
            </a:r>
            <a:r>
              <a:rPr lang="en-US" i="1" dirty="0"/>
              <a:t>&amp; Service</a:t>
            </a:r>
            <a:r>
              <a:rPr lang="en-US" dirty="0"/>
              <a:t> (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ffectLst/>
              </a:rPr>
              <a:t>10 </a:t>
            </a:r>
            <a:r>
              <a:rPr lang="en-US" sz="2800" dirty="0" err="1">
                <a:effectLst/>
              </a:rPr>
              <a:t>langkah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penting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dalam</a:t>
            </a:r>
            <a:r>
              <a:rPr lang="en-US" sz="2800" dirty="0">
                <a:effectLst/>
              </a:rPr>
              <a:t> proses </a:t>
            </a:r>
            <a:r>
              <a:rPr lang="en-US" sz="2800" dirty="0" err="1">
                <a:effectLst/>
              </a:rPr>
              <a:t>penjualan</a:t>
            </a:r>
            <a:r>
              <a:rPr lang="en-US" sz="2800" dirty="0">
                <a:effectLst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7688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332037"/>
            <a:ext cx="8352928" cy="4525963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 smtClean="0"/>
              <a:t>1. </a:t>
            </a: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Sasaran</a:t>
            </a:r>
            <a:endParaRPr lang="en-US" sz="2400" dirty="0"/>
          </a:p>
          <a:p>
            <a:pPr marL="109728" lvl="0" indent="0">
              <a:buNone/>
            </a:pPr>
            <a:r>
              <a:rPr lang="en-US" sz="2400" dirty="0" smtClean="0"/>
              <a:t>2.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Menyesuaikan</a:t>
            </a:r>
            <a:r>
              <a:rPr lang="en-US" sz="2400" dirty="0"/>
              <a:t> </a:t>
            </a:r>
            <a:r>
              <a:rPr lang="en-US" sz="2400" dirty="0" err="1"/>
              <a:t>Penawaran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Permintaan</a:t>
            </a:r>
            <a:endParaRPr lang="en-US" sz="2400" dirty="0"/>
          </a:p>
          <a:p>
            <a:pPr marL="109728" lvl="0" indent="0">
              <a:buNone/>
            </a:pPr>
            <a:r>
              <a:rPr lang="en-US" sz="2400" dirty="0" smtClean="0"/>
              <a:t>3. </a:t>
            </a:r>
            <a:r>
              <a:rPr lang="en-US" sz="2400" i="1" dirty="0"/>
              <a:t>Branding</a:t>
            </a:r>
            <a:r>
              <a:rPr lang="en-US" sz="2400" dirty="0"/>
              <a:t> </a:t>
            </a:r>
            <a:r>
              <a:rPr lang="en-US" sz="2400" dirty="0" err="1" smtClean="0"/>
              <a:t>Asal-asalan</a:t>
            </a:r>
            <a:endParaRPr lang="en-US" sz="2400" dirty="0" smtClean="0"/>
          </a:p>
          <a:p>
            <a:pPr marL="109728" lvl="0" indent="0">
              <a:buNone/>
            </a:pPr>
            <a:r>
              <a:rPr lang="en-US" sz="2400" dirty="0" smtClean="0"/>
              <a:t>4. </a:t>
            </a:r>
            <a:r>
              <a:rPr lang="en-US" sz="2400" dirty="0" err="1"/>
              <a:t>Halaman</a:t>
            </a:r>
            <a:r>
              <a:rPr lang="en-US" sz="2400" dirty="0"/>
              <a:t> </a:t>
            </a:r>
            <a:r>
              <a:rPr lang="en-US" sz="2400" i="1" dirty="0"/>
              <a:t>Website</a:t>
            </a:r>
            <a:r>
              <a:rPr lang="en-US" sz="2400" dirty="0"/>
              <a:t> yang </a:t>
            </a:r>
            <a:r>
              <a:rPr lang="en-US" sz="2400" dirty="0" err="1" smtClean="0"/>
              <a:t>Berantakan</a:t>
            </a:r>
            <a:endParaRPr lang="en-US" sz="2400" dirty="0" smtClean="0"/>
          </a:p>
          <a:p>
            <a:pPr marL="109728" lvl="0" indent="0">
              <a:buNone/>
            </a:pPr>
            <a:r>
              <a:rPr lang="en-US" sz="2400" dirty="0" smtClean="0"/>
              <a:t>5. </a:t>
            </a:r>
            <a:r>
              <a:rPr lang="en-US" sz="2400" dirty="0" err="1"/>
              <a:t>Iklan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Konten</a:t>
            </a:r>
            <a:r>
              <a:rPr lang="en-US" sz="2400" dirty="0"/>
              <a:t> </a:t>
            </a:r>
            <a:r>
              <a:rPr lang="en-US" sz="2400" i="1" dirty="0"/>
              <a:t>Landing Page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Sesuai</a:t>
            </a:r>
            <a:endParaRPr lang="en-US" sz="2400" dirty="0" smtClean="0"/>
          </a:p>
          <a:p>
            <a:pPr marL="109728" lvl="0" indent="0">
              <a:buNone/>
            </a:pPr>
            <a:r>
              <a:rPr lang="en-US" sz="2400" i="1" dirty="0" smtClean="0"/>
              <a:t>6. Call-to-Action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Jelas</a:t>
            </a:r>
            <a:endParaRPr lang="en-US" sz="2400" dirty="0" smtClean="0"/>
          </a:p>
          <a:p>
            <a:pPr marL="109728" lvl="0" indent="0">
              <a:buNone/>
            </a:pPr>
            <a:r>
              <a:rPr lang="en-US" sz="2400" dirty="0" smtClean="0"/>
              <a:t>7. </a:t>
            </a:r>
            <a:r>
              <a:rPr lang="en-US" sz="2400" i="1" dirty="0" smtClean="0"/>
              <a:t>Landing </a:t>
            </a:r>
            <a:r>
              <a:rPr lang="en-US" sz="2400" i="1" dirty="0"/>
              <a:t>Page</a:t>
            </a:r>
            <a:r>
              <a:rPr lang="en-US" sz="2400" dirty="0"/>
              <a:t> yang </a:t>
            </a:r>
            <a:r>
              <a:rPr lang="en-US" sz="2400" dirty="0" err="1"/>
              <a:t>Membingungkan</a:t>
            </a:r>
            <a:r>
              <a:rPr lang="en-US" sz="2400" dirty="0"/>
              <a:t> </a:t>
            </a:r>
            <a:r>
              <a:rPr lang="en-US" sz="2400" dirty="0" err="1"/>
              <a:t>Pengunjung</a:t>
            </a:r>
            <a:endParaRPr lang="en-US" sz="24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40160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</a:rPr>
              <a:t>Beberapa</a:t>
            </a:r>
            <a:r>
              <a:rPr lang="en-US" sz="2400" dirty="0">
                <a:effectLst/>
              </a:rPr>
              <a:t> </a:t>
            </a:r>
            <a:r>
              <a:rPr lang="en-US" sz="2400" dirty="0" err="1">
                <a:effectLst/>
              </a:rPr>
              <a:t>Kesalahan</a:t>
            </a:r>
            <a:r>
              <a:rPr lang="en-US" sz="2400" dirty="0">
                <a:effectLst/>
              </a:rPr>
              <a:t> Fatal yang </a:t>
            </a:r>
            <a:r>
              <a:rPr lang="en-US" sz="2400" dirty="0" err="1">
                <a:effectLst/>
              </a:rPr>
              <a:t>Sering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Dilakukan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Dapat</a:t>
            </a:r>
            <a:r>
              <a:rPr lang="en-US" sz="2400" dirty="0">
                <a:effectLst/>
              </a:rPr>
              <a:t> “</a:t>
            </a:r>
            <a:r>
              <a:rPr lang="en-US" sz="2400" dirty="0" err="1">
                <a:effectLst/>
              </a:rPr>
              <a:t>Membunuh</a:t>
            </a:r>
            <a:r>
              <a:rPr lang="en-US" sz="2400" dirty="0">
                <a:effectLst/>
              </a:rPr>
              <a:t>” </a:t>
            </a:r>
            <a:r>
              <a:rPr lang="en-US" sz="2400" dirty="0" err="1">
                <a:effectLst/>
              </a:rPr>
              <a:t>Bisnis</a:t>
            </a: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>
                <a:effectLst/>
              </a:rPr>
              <a:t>di Era Digital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0157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b="1" dirty="0" smtClean="0"/>
              <a:t>8.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Memasukkan</a:t>
            </a:r>
            <a:r>
              <a:rPr lang="en-US" sz="2400" dirty="0"/>
              <a:t> </a:t>
            </a:r>
            <a:r>
              <a:rPr lang="en-US" sz="2400" i="1" dirty="0"/>
              <a:t>About Us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Kontak</a:t>
            </a:r>
            <a:r>
              <a:rPr lang="en-US" sz="2400" dirty="0"/>
              <a:t> </a:t>
            </a:r>
            <a:r>
              <a:rPr lang="en-US" sz="2400" dirty="0" err="1" smtClean="0"/>
              <a:t>Pada</a:t>
            </a:r>
            <a:endParaRPr lang="en-US" sz="2400" dirty="0"/>
          </a:p>
          <a:p>
            <a:pPr marL="10972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Website</a:t>
            </a:r>
            <a:endParaRPr lang="en-US" sz="2400" dirty="0"/>
          </a:p>
          <a:p>
            <a:pPr marL="109728" indent="0">
              <a:buNone/>
            </a:pPr>
            <a:r>
              <a:rPr lang="en-US" sz="2400" dirty="0"/>
              <a:t>9</a:t>
            </a:r>
            <a:r>
              <a:rPr lang="en-US" sz="2400" dirty="0" smtClean="0"/>
              <a:t>. </a:t>
            </a:r>
            <a:r>
              <a:rPr lang="en-US" sz="2400" i="1" dirty="0"/>
              <a:t>Website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Blog</a:t>
            </a:r>
          </a:p>
          <a:p>
            <a:pPr marL="109728" indent="0">
              <a:buNone/>
            </a:pPr>
            <a:r>
              <a:rPr lang="en-US" sz="2400" dirty="0" smtClean="0"/>
              <a:t>10. </a:t>
            </a:r>
            <a:r>
              <a:rPr lang="en-US" sz="2400" dirty="0"/>
              <a:t>Website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i="1" dirty="0" smtClean="0"/>
              <a:t>Mobile-Friendly</a:t>
            </a:r>
          </a:p>
          <a:p>
            <a:pPr marL="109728" indent="0">
              <a:buNone/>
            </a:pPr>
            <a:r>
              <a:rPr lang="en-US" sz="2400" i="1" dirty="0" smtClean="0"/>
              <a:t>11. </a:t>
            </a:r>
            <a:r>
              <a:rPr lang="en-US" sz="2400" dirty="0" err="1"/>
              <a:t>Membeli</a:t>
            </a:r>
            <a:r>
              <a:rPr lang="en-US" sz="2400" dirty="0"/>
              <a:t> </a:t>
            </a:r>
            <a:r>
              <a:rPr lang="en-US" sz="2400" i="1" dirty="0"/>
              <a:t>Followers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Likes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Media </a:t>
            </a:r>
            <a:r>
              <a:rPr lang="en-US" sz="2400" dirty="0" err="1" smtClean="0"/>
              <a:t>Sosial</a:t>
            </a:r>
            <a:endParaRPr lang="en-US" sz="2400" dirty="0" smtClean="0"/>
          </a:p>
          <a:p>
            <a:pPr marL="109728" lvl="0" indent="0">
              <a:buNone/>
            </a:pPr>
            <a:r>
              <a:rPr lang="en-US" sz="2400" dirty="0" smtClean="0"/>
              <a:t>12</a:t>
            </a:r>
            <a:r>
              <a:rPr lang="en-US" sz="2400" dirty="0"/>
              <a:t> </a:t>
            </a:r>
            <a:r>
              <a:rPr lang="en-US" sz="2400" dirty="0" err="1"/>
              <a:t>Mengabaikan</a:t>
            </a:r>
            <a:r>
              <a:rPr lang="en-US" sz="2400" dirty="0"/>
              <a:t> Saran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di </a:t>
            </a:r>
            <a:r>
              <a:rPr lang="en-US" sz="2400" dirty="0" smtClean="0"/>
              <a:t>Media</a:t>
            </a:r>
          </a:p>
          <a:p>
            <a:pPr marL="109728" lv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Sosial</a:t>
            </a:r>
            <a:endParaRPr lang="en-US" sz="2400" dirty="0" smtClean="0"/>
          </a:p>
          <a:p>
            <a:pPr marL="109728" lvl="0" indent="0">
              <a:buNone/>
            </a:pPr>
            <a:r>
              <a:rPr lang="en-US" sz="2400" dirty="0" smtClean="0"/>
              <a:t>13.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ROI (</a:t>
            </a:r>
            <a:r>
              <a:rPr lang="en-US" sz="2400" i="1" dirty="0"/>
              <a:t>Return on Investment</a:t>
            </a:r>
            <a:r>
              <a:rPr lang="en-US" sz="2400" dirty="0" smtClean="0"/>
              <a:t>)</a:t>
            </a:r>
          </a:p>
          <a:p>
            <a:pPr marL="109728" indent="0">
              <a:buNone/>
            </a:pPr>
            <a:r>
              <a:rPr lang="en-US" sz="2400" dirty="0" smtClean="0"/>
              <a:t>14. </a:t>
            </a:r>
            <a:r>
              <a:rPr lang="en-US" sz="2400" dirty="0" err="1"/>
              <a:t>Membombardir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 smtClean="0"/>
              <a:t>Spam</a:t>
            </a:r>
          </a:p>
          <a:p>
            <a:pPr marL="109728" lvl="0" indent="0">
              <a:buNone/>
            </a:pPr>
            <a:r>
              <a:rPr lang="en-US" sz="2400" i="1" dirty="0" smtClean="0"/>
              <a:t>15. </a:t>
            </a:r>
            <a:r>
              <a:rPr lang="en-US" sz="2400" dirty="0" err="1"/>
              <a:t>Membiarkan</a:t>
            </a:r>
            <a:r>
              <a:rPr lang="en-US" sz="2400" dirty="0"/>
              <a:t> </a:t>
            </a:r>
            <a:r>
              <a:rPr lang="en-US" sz="2400" dirty="0" err="1"/>
              <a:t>Pengabaian</a:t>
            </a:r>
            <a:r>
              <a:rPr lang="en-US" sz="2400" dirty="0"/>
              <a:t> </a:t>
            </a:r>
            <a:r>
              <a:rPr lang="en-US" sz="2400" dirty="0" err="1"/>
              <a:t>Keranjang</a:t>
            </a:r>
            <a:r>
              <a:rPr lang="en-US" sz="2400" dirty="0"/>
              <a:t> </a:t>
            </a:r>
            <a:r>
              <a:rPr lang="en-US" sz="2400" dirty="0" err="1"/>
              <a:t>Belanja</a:t>
            </a:r>
            <a:endParaRPr lang="en-US" sz="2400" dirty="0"/>
          </a:p>
          <a:p>
            <a:pPr marL="109728" indent="0">
              <a:buNone/>
            </a:pPr>
            <a:endParaRPr lang="en-US" dirty="0"/>
          </a:p>
          <a:p>
            <a:pPr marL="109728" lvl="0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lv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40160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</a:rPr>
              <a:t>Beberapa</a:t>
            </a:r>
            <a:r>
              <a:rPr lang="en-US" sz="2400" dirty="0">
                <a:effectLst/>
              </a:rPr>
              <a:t> </a:t>
            </a:r>
            <a:r>
              <a:rPr lang="en-US" sz="2400" dirty="0" err="1">
                <a:effectLst/>
              </a:rPr>
              <a:t>Kesalahan</a:t>
            </a:r>
            <a:r>
              <a:rPr lang="en-US" sz="2400" dirty="0">
                <a:effectLst/>
              </a:rPr>
              <a:t> Fatal yang </a:t>
            </a:r>
            <a:r>
              <a:rPr lang="en-US" sz="2400" dirty="0" err="1">
                <a:effectLst/>
              </a:rPr>
              <a:t>Sering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Dilakukan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Dapat</a:t>
            </a:r>
            <a:r>
              <a:rPr lang="en-US" sz="2400" dirty="0">
                <a:effectLst/>
              </a:rPr>
              <a:t> “</a:t>
            </a:r>
            <a:r>
              <a:rPr lang="en-US" sz="2400" dirty="0" err="1">
                <a:effectLst/>
              </a:rPr>
              <a:t>Membunuh</a:t>
            </a:r>
            <a:r>
              <a:rPr lang="en-US" sz="2400" dirty="0">
                <a:effectLst/>
              </a:rPr>
              <a:t>” </a:t>
            </a:r>
            <a:r>
              <a:rPr lang="en-US" sz="2400" dirty="0" err="1">
                <a:effectLst/>
              </a:rPr>
              <a:t>Bisnis</a:t>
            </a: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>
                <a:effectLst/>
              </a:rPr>
              <a:t>di Era Digital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905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pengertian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teknik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penawaran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serta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penawaran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di era digital</a:t>
            </a:r>
            <a:endParaRPr lang="id-ID" sz="2800" dirty="0" smtClean="0"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agar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diserap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/ </a:t>
            </a:r>
            <a:r>
              <a:rPr lang="en-US" dirty="0" err="1"/>
              <a:t>dibeli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produk-produk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tersedianya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– </a:t>
            </a:r>
            <a:r>
              <a:rPr lang="en-US" dirty="0" err="1" smtClean="0"/>
              <a:t>produk</a:t>
            </a:r>
            <a:endParaRPr lang="en-US" dirty="0" smtClean="0"/>
          </a:p>
          <a:p>
            <a:r>
              <a:rPr lang="en-US" dirty="0" smtClean="0"/>
              <a:t>Cara :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/>
              <a:t>iklan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media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penyebaran</a:t>
            </a:r>
            <a:r>
              <a:rPr lang="en-US" dirty="0"/>
              <a:t> </a:t>
            </a:r>
            <a:r>
              <a:rPr lang="en-US" dirty="0" err="1"/>
              <a:t>brosur</a:t>
            </a:r>
            <a:r>
              <a:rPr lang="en-US" dirty="0"/>
              <a:t>,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(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wiraniaga</a:t>
            </a:r>
            <a:r>
              <a:rPr lang="en-US" dirty="0"/>
              <a:t>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Penawaran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93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dirty="0" smtClean="0"/>
              <a:t>1.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 smtClean="0"/>
              <a:t>informatif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 smtClean="0"/>
              <a:t>memberitahukan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yang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ilaha</a:t>
            </a:r>
            <a:r>
              <a:rPr lang="en-US" dirty="0"/>
              <a:t> proses </a:t>
            </a:r>
            <a:r>
              <a:rPr lang="en-US" dirty="0" err="1" smtClean="0"/>
              <a:t>kognitif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konsumen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lvl="0" indent="0">
              <a:buNone/>
            </a:pPr>
            <a:r>
              <a:rPr lang="en-US" dirty="0" smtClean="0"/>
              <a:t>2.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 smtClean="0"/>
              <a:t>Persuasif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4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59632" y="1772816"/>
            <a:ext cx="6840760" cy="4525963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1. 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Ingratiation</a:t>
            </a:r>
          </a:p>
          <a:p>
            <a:pPr marL="109728" lvl="0" indent="0">
              <a:buNone/>
            </a:pP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2. 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Foot in the door</a:t>
            </a:r>
          </a:p>
          <a:p>
            <a:pPr marL="109728" lvl="0" indent="0">
              <a:buNone/>
            </a:pP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3. 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The law </a:t>
            </a: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ball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4. 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The door on the </a:t>
            </a: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face</a:t>
            </a:r>
          </a:p>
          <a:p>
            <a:pPr marL="109728" lvl="0" indent="0">
              <a:buNone/>
            </a:pP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5. 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That’s not all </a:t>
            </a: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approach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6. 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Playing hard to </a:t>
            </a: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get</a:t>
            </a:r>
          </a:p>
          <a:p>
            <a:pPr marL="109728" lvl="0" indent="0">
              <a:buNone/>
            </a:pPr>
            <a:r>
              <a:rPr lang="en-US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7. 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The fast </a:t>
            </a:r>
            <a:r>
              <a:rPr lang="en-US" b="1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fast</a:t>
            </a:r>
            <a:r>
              <a:rPr lang="en-US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approaching deadline</a:t>
            </a:r>
          </a:p>
          <a:p>
            <a:pPr marL="109728" indent="0">
              <a:buNone/>
            </a:pP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109728" lvl="0" indent="0">
              <a:buNone/>
            </a:pP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109728" indent="0">
              <a:buNone/>
            </a:pP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109728" lvl="0" indent="0">
              <a:buNone/>
            </a:pP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109728" indent="0">
              <a:buNone/>
            </a:pP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bg1"/>
                </a:solidFill>
                <a:effectLst/>
              </a:rPr>
              <a:t>Teknik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Pemenuhan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keinginan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2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Faktor-faktor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  <a:r>
              <a:rPr lang="en-US" sz="2800" dirty="0" err="1" smtClean="0"/>
              <a:t>Efektivitas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Iklan</a:t>
            </a:r>
            <a:endParaRPr lang="en-US" sz="28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42097862"/>
              </p:ext>
            </p:extLst>
          </p:nvPr>
        </p:nvGraphicFramePr>
        <p:xfrm>
          <a:off x="1475656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175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655966"/>
              </p:ext>
            </p:extLst>
          </p:nvPr>
        </p:nvGraphicFramePr>
        <p:xfrm>
          <a:off x="467544" y="620688"/>
          <a:ext cx="8352928" cy="5678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18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389915"/>
              </p:ext>
            </p:extLst>
          </p:nvPr>
        </p:nvGraphicFramePr>
        <p:xfrm>
          <a:off x="467544" y="620688"/>
          <a:ext cx="8352928" cy="5678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59632" y="980728"/>
            <a:ext cx="1580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PENELITIAN</a:t>
            </a:r>
            <a:br>
              <a:rPr lang="en-US" dirty="0" smtClean="0"/>
            </a:br>
            <a:r>
              <a:rPr lang="en-US" dirty="0" smtClean="0"/>
              <a:t>PERIKLANAN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15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lvl="0" indent="0">
              <a:buNone/>
            </a:pPr>
            <a:r>
              <a:rPr lang="en-US" dirty="0" smtClean="0"/>
              <a:t>2. </a:t>
            </a:r>
            <a:r>
              <a:rPr lang="en-US" dirty="0"/>
              <a:t>Citra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Media </a:t>
            </a:r>
            <a:r>
              <a:rPr lang="en-US" dirty="0" err="1"/>
              <a:t>Masa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indent="0">
              <a:buNone/>
            </a:pPr>
            <a:r>
              <a:rPr lang="en-US" dirty="0"/>
              <a:t>1).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,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radio </a:t>
            </a:r>
            <a:r>
              <a:rPr lang="en-US" dirty="0" err="1"/>
              <a:t>dan</a:t>
            </a:r>
            <a:r>
              <a:rPr lang="en-US" dirty="0"/>
              <a:t> televise,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sifat-sifat</a:t>
            </a:r>
            <a:r>
              <a:rPr lang="en-US" dirty="0"/>
              <a:t> intelligence, </a:t>
            </a:r>
            <a:r>
              <a:rPr lang="en-US" dirty="0" err="1"/>
              <a:t>kemenarikan</a:t>
            </a:r>
            <a:r>
              <a:rPr lang="en-US" dirty="0"/>
              <a:t> ( attractiveness) </a:t>
            </a:r>
            <a:r>
              <a:rPr lang="en-US" dirty="0" err="1"/>
              <a:t>kredibilitas</a:t>
            </a:r>
            <a:r>
              <a:rPr lang="en-US" dirty="0"/>
              <a:t>, </a:t>
            </a:r>
            <a:r>
              <a:rPr lang="en-US" dirty="0" err="1"/>
              <a:t>moralita</a:t>
            </a:r>
            <a:r>
              <a:rPr lang="en-US" dirty="0"/>
              <a:t>, </a:t>
            </a:r>
            <a:r>
              <a:rPr lang="en-US" dirty="0" err="1"/>
              <a:t>keberanian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keandalan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indent="0">
              <a:buNone/>
            </a:pPr>
            <a:r>
              <a:rPr lang="en-US" dirty="0"/>
              <a:t>2)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radio </a:t>
            </a:r>
            <a:r>
              <a:rPr lang="en-US" dirty="0" err="1"/>
              <a:t>dan</a:t>
            </a:r>
            <a:r>
              <a:rPr lang="en-US" dirty="0"/>
              <a:t> televise, </a:t>
            </a:r>
            <a:r>
              <a:rPr lang="en-US" dirty="0" err="1"/>
              <a:t>surak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paling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berprasangka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indent="0">
              <a:buNone/>
            </a:pPr>
            <a:r>
              <a:rPr lang="en-US" dirty="0"/>
              <a:t>3). Televise,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radio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, </a:t>
            </a:r>
            <a:r>
              <a:rPr lang="en-US" dirty="0" err="1"/>
              <a:t>dinilai</a:t>
            </a:r>
            <a:r>
              <a:rPr lang="en-US" dirty="0"/>
              <a:t> paling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kehangatan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paling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moralitas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indent="0">
              <a:buNone/>
            </a:pPr>
            <a:r>
              <a:rPr lang="en-US" dirty="0"/>
              <a:t>4).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radio, televise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sifat-sifat</a:t>
            </a:r>
            <a:r>
              <a:rPr lang="en-US" dirty="0"/>
              <a:t> intelligence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kemenarikan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83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1279</TotalTime>
  <Words>540</Words>
  <Application>Microsoft Office PowerPoint</Application>
  <PresentationFormat>On-screen Show (4:3)</PresentationFormat>
  <Paragraphs>107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PowerPoint Presentation</vt:lpstr>
      <vt:lpstr>KEMAMPUAN AKHIR YANG DIHARAPKAN</vt:lpstr>
      <vt:lpstr>Proses Penawaran</vt:lpstr>
      <vt:lpstr>Fungsi Iklan</vt:lpstr>
      <vt:lpstr>Teknik Pemenuhan keinginan</vt:lpstr>
      <vt:lpstr>Faktor-faktor Yang Mempengaruhi Efektivitas Iklan</vt:lpstr>
      <vt:lpstr>PowerPoint Presentation</vt:lpstr>
      <vt:lpstr>PowerPoint Presentation</vt:lpstr>
      <vt:lpstr>Penelitian Periklanan </vt:lpstr>
      <vt:lpstr>Proses Penawaran Di Era Digital</vt:lpstr>
      <vt:lpstr>10 langkah penting dalam proses penjualan.</vt:lpstr>
      <vt:lpstr>Beberapa Kesalahan Fatal yang Sering Dilakukan dan Dapat “Membunuh” Bisnis  di Era Digital</vt:lpstr>
      <vt:lpstr>Beberapa Kesalahan Fatal yang Sering Dilakukan dan Dapat “Membunuh” Bisnis  di Era Digital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LENOVO</cp:lastModifiedBy>
  <cp:revision>85</cp:revision>
  <dcterms:created xsi:type="dcterms:W3CDTF">2012-10-30T04:06:36Z</dcterms:created>
  <dcterms:modified xsi:type="dcterms:W3CDTF">2018-10-15T02:39:20Z</dcterms:modified>
</cp:coreProperties>
</file>