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4" r:id="rId2"/>
    <p:sldId id="260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dirty="0" err="1" smtClean="0"/>
              <a:t>Peranan</a:t>
            </a:r>
            <a:r>
              <a:rPr lang="en-US" sz="3600" dirty="0" smtClean="0"/>
              <a:t> Corporate Governance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          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FEB 909 </a:t>
            </a:r>
          </a:p>
          <a:p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TATA KELOLA PERUSAHAAN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9247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PEDOMAN POKOK PELAKSANAAN </a:t>
            </a:r>
            <a:br>
              <a:rPr lang="en-US" sz="3600" dirty="0" smtClean="0"/>
            </a:br>
            <a:r>
              <a:rPr lang="en-US" sz="3600" dirty="0" smtClean="0"/>
              <a:t>PERANAN DUNIA USAHA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ombudsman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menampung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Fungsi</a:t>
            </a:r>
            <a:r>
              <a:rPr lang="en-US" dirty="0" smtClean="0"/>
              <a:t> ombudsman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PEDOMAN POKOK PELAKSANAAN </a:t>
            </a:r>
            <a:br>
              <a:rPr lang="en-US" sz="3600" dirty="0" smtClean="0"/>
            </a:br>
            <a:r>
              <a:rPr lang="en-US" sz="3600" dirty="0" smtClean="0"/>
              <a:t>PERANAN 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kepedulian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 smtClean="0"/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mengekspresikan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Mematuhi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KEMAMPUAN AKHIR YANG DIHARAPKAN</a:t>
            </a:r>
            <a:endParaRPr lang="en-US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Diharapkan setelah menyelesaikan  materi ini, mahasiswa mampu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Corporate Governance </a:t>
            </a:r>
            <a:r>
              <a:rPr lang="en-US" dirty="0" err="1"/>
              <a:t>dalam</a:t>
            </a:r>
            <a:r>
              <a:rPr lang="en-US" dirty="0"/>
              <a:t> 3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berkehidupan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PRINSIP 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Good Corporate Governance (GCG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terciptanya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efisien</a:t>
            </a:r>
            <a:r>
              <a:rPr lang="en-US" dirty="0" smtClean="0"/>
              <a:t>, </a:t>
            </a:r>
            <a:r>
              <a:rPr lang="en-US" dirty="0" err="1" smtClean="0"/>
              <a:t>transparan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GCG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(3) </a:t>
            </a:r>
            <a:r>
              <a:rPr lang="en-US" dirty="0" err="1" smtClean="0"/>
              <a:t>pilar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Negara</a:t>
            </a:r>
          </a:p>
          <a:p>
            <a:pPr lvl="1"/>
            <a:r>
              <a:rPr lang="en-US" dirty="0" err="1" smtClean="0"/>
              <a:t>Dunia</a:t>
            </a:r>
            <a:r>
              <a:rPr lang="en-US" dirty="0" smtClean="0"/>
              <a:t> Usaha</a:t>
            </a:r>
          </a:p>
          <a:p>
            <a:pPr lvl="1"/>
            <a:r>
              <a:rPr lang="en-US" dirty="0" err="1" smtClean="0"/>
              <a:t>Masyarakat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PERAN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Negara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perangkatnya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transparan</a:t>
            </a:r>
            <a:r>
              <a:rPr lang="en-US" dirty="0" smtClean="0"/>
              <a:t>,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(consistent low enforcement)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550432" cy="842946"/>
          </a:xfrm>
        </p:spPr>
        <p:txBody>
          <a:bodyPr>
            <a:noAutofit/>
          </a:bodyPr>
          <a:lstStyle/>
          <a:p>
            <a:r>
              <a:rPr lang="en-US" sz="2800" dirty="0" smtClean="0"/>
              <a:t>PEDOMAN POKOK PELAKSANAAN </a:t>
            </a:r>
            <a:br>
              <a:rPr lang="en-US" sz="2800" dirty="0" smtClean="0"/>
            </a:br>
            <a:r>
              <a:rPr lang="en-US" sz="2800" dirty="0" smtClean="0"/>
              <a:t>PERANAN NEGARA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memprioritaskan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regulator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550432" cy="842946"/>
          </a:xfrm>
        </p:spPr>
        <p:txBody>
          <a:bodyPr>
            <a:noAutofit/>
          </a:bodyPr>
          <a:lstStyle/>
          <a:p>
            <a:r>
              <a:rPr lang="en-US" sz="2800" dirty="0" smtClean="0"/>
              <a:t>PEDOMAN POKOK PELAKSANAAN </a:t>
            </a:r>
            <a:br>
              <a:rPr lang="en-US" sz="2800" dirty="0" smtClean="0"/>
            </a:br>
            <a:r>
              <a:rPr lang="en-US" sz="2800" dirty="0" smtClean="0"/>
              <a:t>PERANAN NEGARA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Mengikutsertakan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profesionalitas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endParaRPr lang="en-US" dirty="0" smtClean="0"/>
          </a:p>
          <a:p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, </a:t>
            </a:r>
            <a:r>
              <a:rPr lang="en-US" dirty="0" err="1" smtClean="0"/>
              <a:t>kolusi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nepotisme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50432" cy="842946"/>
          </a:xfrm>
        </p:spPr>
        <p:txBody>
          <a:bodyPr>
            <a:noAutofit/>
          </a:bodyPr>
          <a:lstStyle/>
          <a:p>
            <a:r>
              <a:rPr lang="en-US" sz="2800" dirty="0" smtClean="0"/>
              <a:t>PEDOMAN POKOK PELAKSANAAN </a:t>
            </a:r>
            <a:br>
              <a:rPr lang="en-US" sz="2800" dirty="0" smtClean="0"/>
            </a:br>
            <a:r>
              <a:rPr lang="en-US" sz="2800" dirty="0" smtClean="0"/>
              <a:t>PERANAN NEGARA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yang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terciptanya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transparan</a:t>
            </a:r>
            <a:endParaRPr lang="en-US" dirty="0" smtClean="0"/>
          </a:p>
          <a:p>
            <a:r>
              <a:rPr lang="en-US" dirty="0" err="1" smtClean="0"/>
              <a:t>Memberlakukan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pelapor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lvl="1"/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,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550432" cy="842946"/>
          </a:xfrm>
        </p:spPr>
        <p:txBody>
          <a:bodyPr>
            <a:noAutofit/>
          </a:bodyPr>
          <a:lstStyle/>
          <a:p>
            <a:r>
              <a:rPr lang="en-US" sz="2800" dirty="0" smtClean="0"/>
              <a:t>PEDOMAN POKOK PELAKSANAAN </a:t>
            </a:r>
            <a:br>
              <a:rPr lang="en-US" sz="2800" dirty="0" smtClean="0"/>
            </a:br>
            <a:r>
              <a:rPr lang="en-US" sz="2800" dirty="0" smtClean="0"/>
              <a:t>PERANAN NEGARA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GCG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transparan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Negara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PEDOMAN POKOK PELAKSANAAN </a:t>
            </a:r>
            <a:br>
              <a:rPr lang="en-US" sz="3600" dirty="0" smtClean="0"/>
            </a:br>
            <a:r>
              <a:rPr lang="en-US" sz="3600" dirty="0" smtClean="0"/>
              <a:t>PERANAN DUNIA USAHA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terwujud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transparan</a:t>
            </a:r>
            <a:endParaRPr lang="en-US" dirty="0" smtClean="0"/>
          </a:p>
          <a:p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yang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kepatuhan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KKN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GCG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berkesinambungan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453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Peranan Corporate Governance</vt:lpstr>
      <vt:lpstr>KEMAMPUAN AKHIR YANG DIHARAPKAN</vt:lpstr>
      <vt:lpstr>PRINSIP DASAR</vt:lpstr>
      <vt:lpstr>PERAN NEGARA</vt:lpstr>
      <vt:lpstr>PEDOMAN POKOK PELAKSANAAN  PERANAN NEGARA</vt:lpstr>
      <vt:lpstr>PEDOMAN POKOK PELAKSANAAN  PERANAN NEGARA</vt:lpstr>
      <vt:lpstr>PEDOMAN POKOK PELAKSANAAN  PERANAN NEGARA</vt:lpstr>
      <vt:lpstr>PEDOMAN POKOK PELAKSANAAN  PERANAN NEGARA</vt:lpstr>
      <vt:lpstr>PEDOMAN POKOK PELAKSANAAN  PERANAN DUNIA USAHA</vt:lpstr>
      <vt:lpstr>PEDOMAN POKOK PELAKSANAAN  PERANAN DUNIA USAHA</vt:lpstr>
      <vt:lpstr>PEDOMAN POKOK PELAKSANAAN  PERANAN MASYARAKAT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Staff</cp:lastModifiedBy>
  <cp:revision>21</cp:revision>
  <dcterms:created xsi:type="dcterms:W3CDTF">2017-09-09T11:34:57Z</dcterms:created>
  <dcterms:modified xsi:type="dcterms:W3CDTF">2018-09-12T04:30:24Z</dcterms:modified>
</cp:coreProperties>
</file>