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20" r:id="rId15"/>
    <p:sldId id="321" r:id="rId16"/>
    <p:sldId id="322" r:id="rId17"/>
    <p:sldId id="270" r:id="rId18"/>
    <p:sldId id="271" r:id="rId19"/>
    <p:sldId id="272" r:id="rId20"/>
    <p:sldId id="317" r:id="rId21"/>
    <p:sldId id="318" r:id="rId22"/>
    <p:sldId id="319" r:id="rId23"/>
    <p:sldId id="273" r:id="rId24"/>
    <p:sldId id="274" r:id="rId25"/>
    <p:sldId id="275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341" r:id="rId41"/>
    <p:sldId id="291" r:id="rId42"/>
    <p:sldId id="292" r:id="rId43"/>
    <p:sldId id="293" r:id="rId44"/>
    <p:sldId id="294" r:id="rId45"/>
    <p:sldId id="295" r:id="rId46"/>
    <p:sldId id="296" r:id="rId47"/>
    <p:sldId id="276" r:id="rId48"/>
    <p:sldId id="297" r:id="rId49"/>
    <p:sldId id="298" r:id="rId50"/>
    <p:sldId id="299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00" r:id="rId59"/>
    <p:sldId id="301" r:id="rId60"/>
    <p:sldId id="342" r:id="rId61"/>
    <p:sldId id="302" r:id="rId62"/>
    <p:sldId id="303" r:id="rId63"/>
    <p:sldId id="340" r:id="rId64"/>
    <p:sldId id="304" r:id="rId65"/>
    <p:sldId id="305" r:id="rId66"/>
    <p:sldId id="306" r:id="rId67"/>
    <p:sldId id="307" r:id="rId68"/>
    <p:sldId id="308" r:id="rId69"/>
    <p:sldId id="309" r:id="rId70"/>
    <p:sldId id="310" r:id="rId71"/>
    <p:sldId id="330" r:id="rId72"/>
    <p:sldId id="331" r:id="rId73"/>
    <p:sldId id="311" r:id="rId74"/>
    <p:sldId id="312" r:id="rId75"/>
    <p:sldId id="313" r:id="rId76"/>
    <p:sldId id="343" r:id="rId77"/>
    <p:sldId id="314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15" r:id="rId86"/>
    <p:sldId id="316" r:id="rId87"/>
    <p:sldId id="344" r:id="rId88"/>
    <p:sldId id="345" r:id="rId89"/>
    <p:sldId id="346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7A35D-9F4F-4BF3-8C2A-8EDA9FF9630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10B9-909B-460C-B7B6-9FD8734A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5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41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42</a:t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43</a:t>
            </a:fld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44</a:t>
            </a:fld>
            <a:endParaRPr lang="id-ID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45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46</a:t>
            </a:fld>
            <a:endParaRPr lang="id-ID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47</a:t>
            </a:fld>
            <a:endParaRPr lang="id-ID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48</a:t>
            </a:fld>
            <a:endParaRPr lang="id-ID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49</a:t>
            </a:fld>
            <a:endParaRPr lang="id-ID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50</a:t>
            </a:fld>
            <a:endParaRPr lang="id-ID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51</a:t>
            </a:fld>
            <a:endParaRPr lang="id-ID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52</a:t>
            </a:fld>
            <a:endParaRPr lang="id-ID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53</a:t>
            </a:fld>
            <a:endParaRPr lang="id-ID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54</a:t>
            </a:fld>
            <a:endParaRPr lang="id-ID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56</a:t>
            </a:fld>
            <a:endParaRPr lang="id-ID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57</a:t>
            </a:fld>
            <a:endParaRPr lang="id-ID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58</a:t>
            </a:fld>
            <a:endParaRPr lang="id-ID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59</a:t>
            </a:fld>
            <a:endParaRPr lang="id-ID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61</a:t>
            </a:fld>
            <a:endParaRPr lang="id-ID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62</a:t>
            </a:fld>
            <a:endParaRPr lang="id-ID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64</a:t>
            </a:fld>
            <a:endParaRPr lang="id-ID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65</a:t>
            </a:fld>
            <a:endParaRPr lang="id-ID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66</a:t>
            </a:fld>
            <a:endParaRPr lang="id-ID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67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68</a:t>
            </a:fld>
            <a:endParaRPr lang="id-ID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69</a:t>
            </a:fld>
            <a:endParaRPr lang="id-ID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70</a:t>
            </a:fld>
            <a:endParaRPr lang="id-ID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71</a:t>
            </a:fld>
            <a:endParaRPr lang="id-ID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72</a:t>
            </a:fld>
            <a:endParaRPr lang="id-ID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73</a:t>
            </a:fld>
            <a:endParaRPr lang="id-ID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74</a:t>
            </a:fld>
            <a:endParaRPr lang="id-ID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75</a:t>
            </a:fld>
            <a:endParaRPr lang="id-ID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77</a:t>
            </a:fld>
            <a:endParaRPr lang="id-ID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78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79</a:t>
            </a:fld>
            <a:endParaRPr lang="id-ID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80</a:t>
            </a:fld>
            <a:endParaRPr lang="id-ID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81</a:t>
            </a:fld>
            <a:endParaRPr lang="id-ID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82</a:t>
            </a:fld>
            <a:endParaRPr lang="id-ID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83</a:t>
            </a:fld>
            <a:endParaRPr lang="id-ID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84</a:t>
            </a:fld>
            <a:endParaRPr lang="id-ID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85</a:t>
            </a:fld>
            <a:endParaRPr lang="id-ID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86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CD88-2401-455C-B1D0-8A27F5CEC14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C5BF-EB40-415A-BA12-CF65767A2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2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CD88-2401-455C-B1D0-8A27F5CEC14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C5BF-EB40-415A-BA12-CF65767A2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5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CD88-2401-455C-B1D0-8A27F5CEC14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C5BF-EB40-415A-BA12-CF65767A2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5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CD88-2401-455C-B1D0-8A27F5CEC14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C5BF-EB40-415A-BA12-CF65767A2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9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CD88-2401-455C-B1D0-8A27F5CEC14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C5BF-EB40-415A-BA12-CF65767A2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CD88-2401-455C-B1D0-8A27F5CEC14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C5BF-EB40-415A-BA12-CF65767A2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4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CD88-2401-455C-B1D0-8A27F5CEC14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C5BF-EB40-415A-BA12-CF65767A2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2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CD88-2401-455C-B1D0-8A27F5CEC14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C5BF-EB40-415A-BA12-CF65767A2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3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CD88-2401-455C-B1D0-8A27F5CEC14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C5BF-EB40-415A-BA12-CF65767A2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8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CD88-2401-455C-B1D0-8A27F5CEC14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C5BF-EB40-415A-BA12-CF65767A2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4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CD88-2401-455C-B1D0-8A27F5CEC14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C5BF-EB40-415A-BA12-CF65767A2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1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2CD88-2401-455C-B1D0-8A27F5CEC14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FC5BF-EB40-415A-BA12-CF65767A2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1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77318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400" dirty="0" err="1" smtClean="0">
                <a:latin typeface="Segoe UI"/>
                <a:ea typeface="Times New Roman"/>
              </a:rPr>
              <a:t>Sistem</a:t>
            </a:r>
            <a:r>
              <a:rPr lang="en-US" sz="2400" dirty="0" smtClean="0">
                <a:latin typeface="Segoe UI"/>
                <a:ea typeface="Times New Roman"/>
              </a:rPr>
              <a:t> </a:t>
            </a:r>
            <a:r>
              <a:rPr lang="id-ID" sz="2400" dirty="0" smtClean="0">
                <a:latin typeface="Segoe UI"/>
                <a:ea typeface="Times New Roman"/>
              </a:rPr>
              <a:t>P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elayanan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id-ID" sz="2400" dirty="0" err="1">
                <a:latin typeface="Segoe UI"/>
                <a:ea typeface="Times New Roman"/>
              </a:rPr>
              <a:t>K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esehatan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id-ID" sz="2400" dirty="0">
                <a:latin typeface="Segoe UI"/>
                <a:ea typeface="Times New Roman"/>
              </a:rPr>
              <a:t>T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radisional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:</a:t>
            </a:r>
          </a:p>
          <a:p>
            <a:pPr lvl="0" algn="ctr"/>
            <a:r>
              <a:rPr lang="en-ID" sz="2400" dirty="0" err="1"/>
              <a:t>Pengobatan</a:t>
            </a:r>
            <a:r>
              <a:rPr lang="en-ID" sz="2400" dirty="0"/>
              <a:t> </a:t>
            </a:r>
            <a:r>
              <a:rPr lang="en-ID" sz="2400" dirty="0" err="1"/>
              <a:t>T</a:t>
            </a:r>
            <a:r>
              <a:rPr lang="en-ID" sz="2400" dirty="0" err="1" smtClean="0"/>
              <a:t>radisional</a:t>
            </a:r>
            <a:r>
              <a:rPr lang="en-ID" sz="2400" dirty="0" smtClean="0"/>
              <a:t> </a:t>
            </a:r>
            <a:r>
              <a:rPr lang="en-ID" sz="2400" dirty="0" err="1"/>
              <a:t>C</a:t>
            </a:r>
            <a:r>
              <a:rPr lang="en-ID" sz="2400" dirty="0" err="1" smtClean="0"/>
              <a:t>ina</a:t>
            </a:r>
            <a:endParaRPr lang="en-US" sz="2400" dirty="0">
              <a:latin typeface="Segoe UI"/>
              <a:ea typeface="Times New Roman"/>
            </a:endParaRPr>
          </a:p>
          <a:p>
            <a:pPr algn="ctr"/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Pertemuan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id-ID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20895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84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84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84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39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84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9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478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478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84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84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84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4324163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2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6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7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8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84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84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84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15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7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7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7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7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11761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7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7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7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7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7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7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7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7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7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399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7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dirty="0" smtClean="0">
              <a:effectLst/>
              <a:latin typeface="Segoe UI"/>
              <a:ea typeface="Times New Roman"/>
            </a:endParaRPr>
          </a:p>
          <a:p>
            <a:pPr marL="0" lvl="0" indent="0">
              <a:buNone/>
            </a:pPr>
            <a:endParaRPr lang="en-US" dirty="0">
              <a:latin typeface="Segoe UI"/>
              <a:ea typeface="Times New Roman"/>
            </a:endParaRPr>
          </a:p>
          <a:p>
            <a:pPr marL="0" lvl="0" indent="0">
              <a:buNone/>
            </a:pPr>
            <a:r>
              <a:rPr lang="en-US" dirty="0" err="1" smtClean="0">
                <a:effectLst/>
                <a:latin typeface="Segoe UI"/>
                <a:ea typeface="Times New Roman"/>
              </a:rPr>
              <a:t>Mahasiswa</a:t>
            </a:r>
            <a:r>
              <a:rPr lang="en-US" dirty="0" smtClean="0">
                <a:effectLst/>
                <a:latin typeface="Segoe UI"/>
                <a:ea typeface="Times New Roman"/>
              </a:rPr>
              <a:t> </a:t>
            </a:r>
            <a:r>
              <a:rPr lang="en-US" dirty="0" err="1" smtClean="0">
                <a:effectLst/>
                <a:latin typeface="Segoe UI"/>
                <a:ea typeface="Times New Roman"/>
              </a:rPr>
              <a:t>mampu</a:t>
            </a:r>
            <a:r>
              <a:rPr lang="en-US" dirty="0" smtClean="0">
                <a:effectLst/>
                <a:latin typeface="Segoe UI"/>
                <a:ea typeface="Times New Roman"/>
              </a:rPr>
              <a:t> </a:t>
            </a:r>
            <a:r>
              <a:rPr lang="en-US" dirty="0" err="1" smtClean="0">
                <a:effectLst/>
                <a:latin typeface="Segoe UI"/>
                <a:ea typeface="Times New Roman"/>
              </a:rPr>
              <a:t>memahami</a:t>
            </a:r>
            <a:r>
              <a:rPr lang="en-US" dirty="0" smtClean="0">
                <a:effectLst/>
                <a:latin typeface="Segoe UI"/>
                <a:ea typeface="Times New Roman"/>
              </a:rPr>
              <a:t> </a:t>
            </a:r>
            <a:r>
              <a:rPr lang="en-US" dirty="0" err="1" smtClean="0">
                <a:effectLst/>
                <a:latin typeface="Segoe UI"/>
                <a:ea typeface="Times New Roman"/>
              </a:rPr>
              <a:t>terapi</a:t>
            </a:r>
            <a:r>
              <a:rPr lang="en-US" dirty="0" smtClean="0">
                <a:effectLst/>
                <a:latin typeface="Segoe UI"/>
                <a:ea typeface="Times New Roman"/>
              </a:rPr>
              <a:t> </a:t>
            </a:r>
            <a:r>
              <a:rPr lang="en-US" dirty="0" err="1" smtClean="0">
                <a:effectLst/>
                <a:latin typeface="Segoe UI"/>
                <a:ea typeface="Times New Roman"/>
              </a:rPr>
              <a:t>dalam</a:t>
            </a:r>
            <a:r>
              <a:rPr lang="en-US" dirty="0" smtClean="0">
                <a:effectLst/>
                <a:latin typeface="Segoe UI"/>
                <a:ea typeface="Times New Roman"/>
              </a:rPr>
              <a:t> system </a:t>
            </a:r>
            <a:r>
              <a:rPr lang="en-US" dirty="0" err="1" smtClean="0">
                <a:effectLst/>
                <a:latin typeface="Segoe UI"/>
                <a:ea typeface="Times New Roman"/>
              </a:rPr>
              <a:t>pelayanan</a:t>
            </a:r>
            <a:r>
              <a:rPr lang="en-US" dirty="0" smtClean="0">
                <a:effectLst/>
                <a:latin typeface="Segoe UI"/>
                <a:ea typeface="Times New Roman"/>
              </a:rPr>
              <a:t> </a:t>
            </a:r>
            <a:r>
              <a:rPr lang="en-US" dirty="0" err="1" smtClean="0">
                <a:effectLst/>
                <a:latin typeface="Segoe UI"/>
                <a:ea typeface="Times New Roman"/>
              </a:rPr>
              <a:t>kesehatan</a:t>
            </a:r>
            <a:r>
              <a:rPr lang="en-US" dirty="0" smtClean="0">
                <a:effectLst/>
                <a:latin typeface="Segoe UI"/>
                <a:ea typeface="Times New Roman"/>
              </a:rPr>
              <a:t>: </a:t>
            </a:r>
            <a:r>
              <a:rPr lang="en-US" dirty="0" err="1" smtClean="0">
                <a:effectLst/>
                <a:latin typeface="Segoe UI"/>
                <a:ea typeface="Times New Roman"/>
              </a:rPr>
              <a:t>Pengobatan</a:t>
            </a:r>
            <a:r>
              <a:rPr lang="en-US" dirty="0" smtClean="0">
                <a:effectLst/>
                <a:latin typeface="Segoe UI"/>
                <a:ea typeface="Times New Roman"/>
              </a:rPr>
              <a:t> </a:t>
            </a:r>
            <a:r>
              <a:rPr lang="en-US" dirty="0" err="1" smtClean="0">
                <a:effectLst/>
                <a:latin typeface="Segoe UI"/>
                <a:ea typeface="Times New Roman"/>
              </a:rPr>
              <a:t>Tradisional</a:t>
            </a:r>
            <a:r>
              <a:rPr lang="en-US" dirty="0" smtClean="0">
                <a:effectLst/>
                <a:latin typeface="Segoe UI"/>
                <a:ea typeface="Times New Roman"/>
              </a:rPr>
              <a:t> </a:t>
            </a:r>
            <a:r>
              <a:rPr lang="en-US" dirty="0" err="1" smtClean="0">
                <a:effectLst/>
                <a:latin typeface="Segoe UI"/>
                <a:ea typeface="Times New Roman"/>
              </a:rPr>
              <a:t>Cina</a:t>
            </a:r>
            <a:endParaRPr lang="en-US" dirty="0">
              <a:latin typeface="Bell MT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91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154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0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7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7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7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7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7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7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84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63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63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84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63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4154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4154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4154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1710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1710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1437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1437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63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63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84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67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8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63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63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Meridians</a:t>
            </a:r>
          </a:p>
        </p:txBody>
      </p:sp>
      <p:pic>
        <p:nvPicPr>
          <p:cNvPr id="25603" name="Picture 4" descr="LI Meridia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524000"/>
            <a:ext cx="4854575" cy="4870450"/>
          </a:xfrm>
          <a:noFill/>
        </p:spPr>
      </p:pic>
    </p:spTree>
    <p:extLst>
      <p:ext uri="{BB962C8B-B14F-4D97-AF65-F5344CB8AC3E}">
        <p14:creationId xmlns:p14="http://schemas.microsoft.com/office/powerpoint/2010/main" val="86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63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63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63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63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63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63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52800"/>
            <a:ext cx="2097087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84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63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8697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8697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63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63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63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916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4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63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220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6388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6388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84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6388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6388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6388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6388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6388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63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63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5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6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3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84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265</Words>
  <Application>Microsoft Office PowerPoint</Application>
  <PresentationFormat>On-screen Show (4:3)</PresentationFormat>
  <Paragraphs>95</Paragraphs>
  <Slides>89</Slides>
  <Notes>77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Meridians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33</cp:revision>
  <dcterms:created xsi:type="dcterms:W3CDTF">2018-09-21T01:00:21Z</dcterms:created>
  <dcterms:modified xsi:type="dcterms:W3CDTF">2018-09-24T12:44:39Z</dcterms:modified>
</cp:coreProperties>
</file>