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92" r:id="rId3"/>
    <p:sldId id="293" r:id="rId4"/>
    <p:sldId id="294" r:id="rId5"/>
    <p:sldId id="295" r:id="rId6"/>
    <p:sldId id="296" r:id="rId7"/>
    <p:sldId id="297" r:id="rId8"/>
    <p:sldId id="298" r:id="rId9"/>
    <p:sldId id="299" r:id="rId10"/>
    <p:sldId id="300" r:id="rId11"/>
    <p:sldId id="301" r:id="rId12"/>
    <p:sldId id="302" r:id="rId13"/>
    <p:sldId id="29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92" autoAdjust="0"/>
    <p:restoredTop sz="94660"/>
  </p:normalViewPr>
  <p:slideViewPr>
    <p:cSldViewPr>
      <p:cViewPr>
        <p:scale>
          <a:sx n="40" d="100"/>
          <a:sy n="40" d="100"/>
        </p:scale>
        <p:origin x="-1325" y="-2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2B2F48-62F9-40A5-A747-F8D5F1124B08}" type="doc">
      <dgm:prSet loTypeId="urn:microsoft.com/office/officeart/2005/8/layout/radial1" loCatId="relationship" qsTypeId="urn:microsoft.com/office/officeart/2005/8/quickstyle/simple1" qsCatId="simple" csTypeId="urn:microsoft.com/office/officeart/2005/8/colors/accent1_2" csCatId="accent1"/>
      <dgm:spPr/>
    </dgm:pt>
    <dgm:pt modelId="{89B02008-8BC9-4595-897A-EDEC5D72A55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b="0" i="0" u="none" strike="noStrike" cap="none" normalizeH="0" baseline="0" smtClean="0">
              <a:ln>
                <a:noFill/>
              </a:ln>
              <a:solidFill>
                <a:schemeClr val="tx1"/>
              </a:solidFill>
              <a:effectLst/>
              <a:latin typeface="Arial" charset="0"/>
            </a:rPr>
            <a:t>KPRIBADIAN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b="0" i="0" u="none" strike="noStrike" cap="none" normalizeH="0" baseline="0" smtClean="0">
              <a:ln>
                <a:noFill/>
              </a:ln>
              <a:solidFill>
                <a:schemeClr val="tx1"/>
              </a:solidFill>
              <a:effectLst/>
              <a:latin typeface="Arial" charset="0"/>
            </a:rPr>
            <a:t>INDIVIDU </a:t>
          </a:r>
          <a:endParaRPr kumimoji="0" lang="en-US" altLang="id-ID" b="0" i="0" u="none" strike="noStrike" cap="none" normalizeH="0" baseline="0" smtClean="0">
            <a:ln>
              <a:noFill/>
            </a:ln>
            <a:solidFill>
              <a:schemeClr val="tx1"/>
            </a:solidFill>
            <a:effectLst/>
            <a:latin typeface="Arial" charset="0"/>
          </a:endParaRPr>
        </a:p>
      </dgm:t>
    </dgm:pt>
    <dgm:pt modelId="{2C1D620C-5C7A-4480-8599-AC425BE743DD}" type="parTrans" cxnId="{EB38904E-96EF-41F1-8262-8D48D4C19CBB}">
      <dgm:prSet/>
      <dgm:spPr/>
    </dgm:pt>
    <dgm:pt modelId="{1B103BC0-A1A9-4E9E-9184-95FE1444FB73}" type="sibTrans" cxnId="{EB38904E-96EF-41F1-8262-8D48D4C19CBB}">
      <dgm:prSet/>
      <dgm:spPr/>
    </dgm:pt>
    <dgm:pt modelId="{D096157B-33EB-42BE-AFF0-F99266D33AD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b="0" i="0" u="none" strike="noStrike" cap="none" normalizeH="0" baseline="0" smtClean="0">
              <a:ln>
                <a:noFill/>
              </a:ln>
              <a:solidFill>
                <a:schemeClr val="tx1"/>
              </a:solidFill>
              <a:effectLst/>
              <a:latin typeface="Arial" charset="0"/>
            </a:rPr>
            <a:t>KEKUATAN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b="0" i="0" u="none" strike="noStrike" cap="none" normalizeH="0" baseline="0" smtClean="0">
              <a:ln>
                <a:noFill/>
              </a:ln>
              <a:solidFill>
                <a:schemeClr val="tx1"/>
              </a:solidFill>
              <a:effectLst/>
              <a:latin typeface="Arial" charset="0"/>
            </a:rPr>
            <a:t> KEBUDAYAAN </a:t>
          </a:r>
          <a:endParaRPr kumimoji="0" lang="en-US" altLang="id-ID" b="0" i="0" u="none" strike="noStrike" cap="none" normalizeH="0" baseline="0" smtClean="0">
            <a:ln>
              <a:noFill/>
            </a:ln>
            <a:solidFill>
              <a:schemeClr val="tx1"/>
            </a:solidFill>
            <a:effectLst/>
            <a:latin typeface="Arial" charset="0"/>
          </a:endParaRPr>
        </a:p>
      </dgm:t>
    </dgm:pt>
    <dgm:pt modelId="{93DB3891-FA20-4CC2-8318-3CF7E9995EA6}" type="parTrans" cxnId="{28DF33C9-3934-4661-BCDB-DD8605A21C0F}">
      <dgm:prSet/>
      <dgm:spPr/>
      <dgm:t>
        <a:bodyPr/>
        <a:lstStyle/>
        <a:p>
          <a:endParaRPr lang="id-ID"/>
        </a:p>
      </dgm:t>
    </dgm:pt>
    <dgm:pt modelId="{FCC3B838-873D-4C9A-9ADF-80CB82EC560A}" type="sibTrans" cxnId="{28DF33C9-3934-4661-BCDB-DD8605A21C0F}">
      <dgm:prSet/>
      <dgm:spPr/>
    </dgm:pt>
    <dgm:pt modelId="{4ED3C3F9-484A-4C79-BD6F-99ADEF24426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b="0" i="0" u="none" strike="noStrike" cap="none" normalizeH="0" baseline="0" smtClean="0">
              <a:ln>
                <a:noFill/>
              </a:ln>
              <a:solidFill>
                <a:schemeClr val="tx1"/>
              </a:solidFill>
              <a:effectLst/>
              <a:latin typeface="Arial" charset="0"/>
            </a:rPr>
            <a:t>KEKUATAB SOSIAL/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b="0" i="0" u="none" strike="noStrike" cap="none" normalizeH="0" baseline="0" smtClean="0">
              <a:ln>
                <a:noFill/>
              </a:ln>
              <a:solidFill>
                <a:schemeClr val="tx1"/>
              </a:solidFill>
              <a:effectLst/>
              <a:latin typeface="Arial" charset="0"/>
            </a:rPr>
            <a:t>KELOMPOK </a:t>
          </a:r>
          <a:endParaRPr kumimoji="0" lang="en-US" altLang="id-ID" b="0" i="0" u="none" strike="noStrike" cap="none" normalizeH="0" baseline="0" smtClean="0">
            <a:ln>
              <a:noFill/>
            </a:ln>
            <a:solidFill>
              <a:schemeClr val="tx1"/>
            </a:solidFill>
            <a:effectLst/>
            <a:latin typeface="Arial" charset="0"/>
          </a:endParaRPr>
        </a:p>
      </dgm:t>
    </dgm:pt>
    <dgm:pt modelId="{B5E28DA5-0679-4AB4-A038-4E4DCC305607}" type="parTrans" cxnId="{31151561-70A2-49B2-B8F5-EFD11A203070}">
      <dgm:prSet/>
      <dgm:spPr/>
      <dgm:t>
        <a:bodyPr/>
        <a:lstStyle/>
        <a:p>
          <a:endParaRPr lang="id-ID"/>
        </a:p>
      </dgm:t>
    </dgm:pt>
    <dgm:pt modelId="{72B727BD-FAA7-48F7-893E-2B028193CD7C}" type="sibTrans" cxnId="{31151561-70A2-49B2-B8F5-EFD11A203070}">
      <dgm:prSet/>
      <dgm:spPr/>
    </dgm:pt>
    <dgm:pt modelId="{F3288E9F-0120-42A9-8403-385523B6F7C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b="0" i="0" u="none" strike="noStrike" cap="none" normalizeH="0" baseline="0" smtClean="0">
              <a:ln>
                <a:noFill/>
              </a:ln>
              <a:solidFill>
                <a:schemeClr val="tx1"/>
              </a:solidFill>
              <a:effectLst/>
              <a:latin typeface="Arial" charset="0"/>
            </a:rPr>
            <a:t>KEKUATAN HUBUNGAN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b="0" i="0" u="none" strike="noStrike" cap="none" normalizeH="0" baseline="0" smtClean="0">
              <a:ln>
                <a:noFill/>
              </a:ln>
              <a:solidFill>
                <a:schemeClr val="tx1"/>
              </a:solidFill>
              <a:effectLst/>
              <a:latin typeface="Arial" charset="0"/>
            </a:rPr>
            <a:t>KELUARGA </a:t>
          </a:r>
          <a:endParaRPr kumimoji="0" lang="en-US" altLang="id-ID" b="0" i="0" u="none" strike="noStrike" cap="none" normalizeH="0" baseline="0" smtClean="0">
            <a:ln>
              <a:noFill/>
            </a:ln>
            <a:solidFill>
              <a:schemeClr val="tx1"/>
            </a:solidFill>
            <a:effectLst/>
            <a:latin typeface="Arial" charset="0"/>
          </a:endParaRPr>
        </a:p>
      </dgm:t>
    </dgm:pt>
    <dgm:pt modelId="{D5FA2516-C410-483F-8818-EA07437CE2DA}" type="parTrans" cxnId="{62E253C8-B00D-4581-8A4B-14CC2018D0B6}">
      <dgm:prSet/>
      <dgm:spPr/>
      <dgm:t>
        <a:bodyPr/>
        <a:lstStyle/>
        <a:p>
          <a:endParaRPr lang="id-ID"/>
        </a:p>
      </dgm:t>
    </dgm:pt>
    <dgm:pt modelId="{8066E13A-4651-4C11-9405-3DBF4200E69E}" type="sibTrans" cxnId="{62E253C8-B00D-4581-8A4B-14CC2018D0B6}">
      <dgm:prSet/>
      <dgm:spPr/>
    </dgm:pt>
    <dgm:pt modelId="{BB40D48B-F2B0-4BD0-B037-E6304F1A327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b="0" i="0" u="none" strike="noStrike" cap="none" normalizeH="0" baseline="0" smtClean="0">
              <a:ln>
                <a:noFill/>
              </a:ln>
              <a:solidFill>
                <a:schemeClr val="tx1"/>
              </a:solidFill>
              <a:effectLst/>
              <a:latin typeface="Arial" charset="0"/>
            </a:rPr>
            <a:t>KEKUATAN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b="0" i="0" u="none" strike="noStrike" cap="none" normalizeH="0" baseline="0" smtClean="0">
              <a:ln>
                <a:noFill/>
              </a:ln>
              <a:solidFill>
                <a:schemeClr val="tx1"/>
              </a:solidFill>
              <a:effectLst/>
              <a:latin typeface="Arial" charset="0"/>
            </a:rPr>
            <a:t>KETURUNAN </a:t>
          </a:r>
          <a:endParaRPr kumimoji="0" lang="en-US" altLang="id-ID" b="0" i="0" u="none" strike="noStrike" cap="none" normalizeH="0" baseline="0" smtClean="0">
            <a:ln>
              <a:noFill/>
            </a:ln>
            <a:solidFill>
              <a:schemeClr val="tx1"/>
            </a:solidFill>
            <a:effectLst/>
            <a:latin typeface="Arial" charset="0"/>
          </a:endParaRPr>
        </a:p>
      </dgm:t>
    </dgm:pt>
    <dgm:pt modelId="{8C87F392-0A47-4007-B601-82A92E7CCEEC}" type="parTrans" cxnId="{5C1CFFD7-0BCE-4309-9D47-2F6D3E30E808}">
      <dgm:prSet/>
      <dgm:spPr/>
      <dgm:t>
        <a:bodyPr/>
        <a:lstStyle/>
        <a:p>
          <a:endParaRPr lang="id-ID"/>
        </a:p>
      </dgm:t>
    </dgm:pt>
    <dgm:pt modelId="{23C79A6D-BB2D-43BB-964A-BCD944614254}" type="sibTrans" cxnId="{5C1CFFD7-0BCE-4309-9D47-2F6D3E30E808}">
      <dgm:prSet/>
      <dgm:spPr/>
    </dgm:pt>
    <dgm:pt modelId="{AE52B886-ED46-444C-BC9A-C422B7A402C6}" type="pres">
      <dgm:prSet presAssocID="{E72B2F48-62F9-40A5-A747-F8D5F1124B08}" presName="cycle" presStyleCnt="0">
        <dgm:presLayoutVars>
          <dgm:chMax val="1"/>
          <dgm:dir/>
          <dgm:animLvl val="ctr"/>
          <dgm:resizeHandles val="exact"/>
        </dgm:presLayoutVars>
      </dgm:prSet>
      <dgm:spPr/>
    </dgm:pt>
    <dgm:pt modelId="{AAB5F328-03E5-49A3-9696-FB1AD050206A}" type="pres">
      <dgm:prSet presAssocID="{89B02008-8BC9-4595-897A-EDEC5D72A55D}" presName="centerShape" presStyleLbl="node0" presStyleIdx="0" presStyleCnt="1"/>
      <dgm:spPr/>
    </dgm:pt>
    <dgm:pt modelId="{9CA925F8-D8D0-40E9-A231-6A869FFFFA7E}" type="pres">
      <dgm:prSet presAssocID="{93DB3891-FA20-4CC2-8318-3CF7E9995EA6}" presName="Name9" presStyleLbl="parChTrans1D2" presStyleIdx="0" presStyleCnt="4"/>
      <dgm:spPr/>
    </dgm:pt>
    <dgm:pt modelId="{076ACB81-4E85-4D04-8F8D-CD417EFEF2D3}" type="pres">
      <dgm:prSet presAssocID="{93DB3891-FA20-4CC2-8318-3CF7E9995EA6}" presName="connTx" presStyleLbl="parChTrans1D2" presStyleIdx="0" presStyleCnt="4"/>
      <dgm:spPr/>
    </dgm:pt>
    <dgm:pt modelId="{A067FB34-91B8-4EC8-B34C-2739231869AF}" type="pres">
      <dgm:prSet presAssocID="{D096157B-33EB-42BE-AFF0-F99266D33AD6}" presName="node" presStyleLbl="node1" presStyleIdx="0" presStyleCnt="4">
        <dgm:presLayoutVars>
          <dgm:bulletEnabled val="1"/>
        </dgm:presLayoutVars>
      </dgm:prSet>
      <dgm:spPr/>
    </dgm:pt>
    <dgm:pt modelId="{D5C0B6A4-3267-417B-8FFD-5998C6A06068}" type="pres">
      <dgm:prSet presAssocID="{B5E28DA5-0679-4AB4-A038-4E4DCC305607}" presName="Name9" presStyleLbl="parChTrans1D2" presStyleIdx="1" presStyleCnt="4"/>
      <dgm:spPr/>
    </dgm:pt>
    <dgm:pt modelId="{B1C0316E-B6FA-4E6F-BC4A-FC2123431320}" type="pres">
      <dgm:prSet presAssocID="{B5E28DA5-0679-4AB4-A038-4E4DCC305607}" presName="connTx" presStyleLbl="parChTrans1D2" presStyleIdx="1" presStyleCnt="4"/>
      <dgm:spPr/>
    </dgm:pt>
    <dgm:pt modelId="{86E23594-280D-461C-BAC5-B767F41020D0}" type="pres">
      <dgm:prSet presAssocID="{4ED3C3F9-484A-4C79-BD6F-99ADEF244268}" presName="node" presStyleLbl="node1" presStyleIdx="1" presStyleCnt="4">
        <dgm:presLayoutVars>
          <dgm:bulletEnabled val="1"/>
        </dgm:presLayoutVars>
      </dgm:prSet>
      <dgm:spPr/>
    </dgm:pt>
    <dgm:pt modelId="{1AB1B5FF-BBBE-4B60-9759-5F4FC04CBB8C}" type="pres">
      <dgm:prSet presAssocID="{D5FA2516-C410-483F-8818-EA07437CE2DA}" presName="Name9" presStyleLbl="parChTrans1D2" presStyleIdx="2" presStyleCnt="4"/>
      <dgm:spPr/>
    </dgm:pt>
    <dgm:pt modelId="{23D943FE-56CC-4A77-A82B-3A187FC3122E}" type="pres">
      <dgm:prSet presAssocID="{D5FA2516-C410-483F-8818-EA07437CE2DA}" presName="connTx" presStyleLbl="parChTrans1D2" presStyleIdx="2" presStyleCnt="4"/>
      <dgm:spPr/>
    </dgm:pt>
    <dgm:pt modelId="{FB5FAEB6-0ABF-4613-90FD-3AE42DFEF40E}" type="pres">
      <dgm:prSet presAssocID="{F3288E9F-0120-42A9-8403-385523B6F7CF}" presName="node" presStyleLbl="node1" presStyleIdx="2" presStyleCnt="4">
        <dgm:presLayoutVars>
          <dgm:bulletEnabled val="1"/>
        </dgm:presLayoutVars>
      </dgm:prSet>
      <dgm:spPr/>
    </dgm:pt>
    <dgm:pt modelId="{B7E58787-4D46-4891-9A41-9A08A1A6D8E9}" type="pres">
      <dgm:prSet presAssocID="{8C87F392-0A47-4007-B601-82A92E7CCEEC}" presName="Name9" presStyleLbl="parChTrans1D2" presStyleIdx="3" presStyleCnt="4"/>
      <dgm:spPr/>
    </dgm:pt>
    <dgm:pt modelId="{824C6083-01EB-4880-92BE-9359B0B7293A}" type="pres">
      <dgm:prSet presAssocID="{8C87F392-0A47-4007-B601-82A92E7CCEEC}" presName="connTx" presStyleLbl="parChTrans1D2" presStyleIdx="3" presStyleCnt="4"/>
      <dgm:spPr/>
    </dgm:pt>
    <dgm:pt modelId="{0A34DD8D-A90A-437E-A304-1ED96A0F999F}" type="pres">
      <dgm:prSet presAssocID="{BB40D48B-F2B0-4BD0-B037-E6304F1A327A}" presName="node" presStyleLbl="node1" presStyleIdx="3" presStyleCnt="4">
        <dgm:presLayoutVars>
          <dgm:bulletEnabled val="1"/>
        </dgm:presLayoutVars>
      </dgm:prSet>
      <dgm:spPr/>
    </dgm:pt>
  </dgm:ptLst>
  <dgm:cxnLst>
    <dgm:cxn modelId="{664E1825-CBFF-4315-98D1-291134B498B2}" type="presOf" srcId="{B5E28DA5-0679-4AB4-A038-4E4DCC305607}" destId="{B1C0316E-B6FA-4E6F-BC4A-FC2123431320}" srcOrd="1" destOrd="0" presId="urn:microsoft.com/office/officeart/2005/8/layout/radial1"/>
    <dgm:cxn modelId="{B25A0F17-D654-4967-9EBD-D9689CCBFC9B}" type="presOf" srcId="{D5FA2516-C410-483F-8818-EA07437CE2DA}" destId="{23D943FE-56CC-4A77-A82B-3A187FC3122E}" srcOrd="1" destOrd="0" presId="urn:microsoft.com/office/officeart/2005/8/layout/radial1"/>
    <dgm:cxn modelId="{31151561-70A2-49B2-B8F5-EFD11A203070}" srcId="{89B02008-8BC9-4595-897A-EDEC5D72A55D}" destId="{4ED3C3F9-484A-4C79-BD6F-99ADEF244268}" srcOrd="1" destOrd="0" parTransId="{B5E28DA5-0679-4AB4-A038-4E4DCC305607}" sibTransId="{72B727BD-FAA7-48F7-893E-2B028193CD7C}"/>
    <dgm:cxn modelId="{5D8D36D1-B3D9-43AF-B394-13C945C6942D}" type="presOf" srcId="{E72B2F48-62F9-40A5-A747-F8D5F1124B08}" destId="{AE52B886-ED46-444C-BC9A-C422B7A402C6}" srcOrd="0" destOrd="0" presId="urn:microsoft.com/office/officeart/2005/8/layout/radial1"/>
    <dgm:cxn modelId="{54FF3BD0-D1ED-4007-899C-705701B0E9FB}" type="presOf" srcId="{8C87F392-0A47-4007-B601-82A92E7CCEEC}" destId="{824C6083-01EB-4880-92BE-9359B0B7293A}" srcOrd="1" destOrd="0" presId="urn:microsoft.com/office/officeart/2005/8/layout/radial1"/>
    <dgm:cxn modelId="{F6E4E08A-E9CA-4654-A682-184E13CA6DC5}" type="presOf" srcId="{B5E28DA5-0679-4AB4-A038-4E4DCC305607}" destId="{D5C0B6A4-3267-417B-8FFD-5998C6A06068}" srcOrd="0" destOrd="0" presId="urn:microsoft.com/office/officeart/2005/8/layout/radial1"/>
    <dgm:cxn modelId="{D5108D2E-16F6-4EAC-9FFC-3E97661CF169}" type="presOf" srcId="{D5FA2516-C410-483F-8818-EA07437CE2DA}" destId="{1AB1B5FF-BBBE-4B60-9759-5F4FC04CBB8C}" srcOrd="0" destOrd="0" presId="urn:microsoft.com/office/officeart/2005/8/layout/radial1"/>
    <dgm:cxn modelId="{B296077F-2AEA-4C4C-A487-AD99CE7BFC03}" type="presOf" srcId="{D096157B-33EB-42BE-AFF0-F99266D33AD6}" destId="{A067FB34-91B8-4EC8-B34C-2739231869AF}" srcOrd="0" destOrd="0" presId="urn:microsoft.com/office/officeart/2005/8/layout/radial1"/>
    <dgm:cxn modelId="{62E253C8-B00D-4581-8A4B-14CC2018D0B6}" srcId="{89B02008-8BC9-4595-897A-EDEC5D72A55D}" destId="{F3288E9F-0120-42A9-8403-385523B6F7CF}" srcOrd="2" destOrd="0" parTransId="{D5FA2516-C410-483F-8818-EA07437CE2DA}" sibTransId="{8066E13A-4651-4C11-9405-3DBF4200E69E}"/>
    <dgm:cxn modelId="{EB38904E-96EF-41F1-8262-8D48D4C19CBB}" srcId="{E72B2F48-62F9-40A5-A747-F8D5F1124B08}" destId="{89B02008-8BC9-4595-897A-EDEC5D72A55D}" srcOrd="0" destOrd="0" parTransId="{2C1D620C-5C7A-4480-8599-AC425BE743DD}" sibTransId="{1B103BC0-A1A9-4E9E-9184-95FE1444FB73}"/>
    <dgm:cxn modelId="{4B156C71-74EE-494C-B001-8E5C1B048935}" type="presOf" srcId="{8C87F392-0A47-4007-B601-82A92E7CCEEC}" destId="{B7E58787-4D46-4891-9A41-9A08A1A6D8E9}" srcOrd="0" destOrd="0" presId="urn:microsoft.com/office/officeart/2005/8/layout/radial1"/>
    <dgm:cxn modelId="{28DF33C9-3934-4661-BCDB-DD8605A21C0F}" srcId="{89B02008-8BC9-4595-897A-EDEC5D72A55D}" destId="{D096157B-33EB-42BE-AFF0-F99266D33AD6}" srcOrd="0" destOrd="0" parTransId="{93DB3891-FA20-4CC2-8318-3CF7E9995EA6}" sibTransId="{FCC3B838-873D-4C9A-9ADF-80CB82EC560A}"/>
    <dgm:cxn modelId="{5C1CFFD7-0BCE-4309-9D47-2F6D3E30E808}" srcId="{89B02008-8BC9-4595-897A-EDEC5D72A55D}" destId="{BB40D48B-F2B0-4BD0-B037-E6304F1A327A}" srcOrd="3" destOrd="0" parTransId="{8C87F392-0A47-4007-B601-82A92E7CCEEC}" sibTransId="{23C79A6D-BB2D-43BB-964A-BCD944614254}"/>
    <dgm:cxn modelId="{3063AE14-60B0-44DB-897E-1AEF0DAF1104}" type="presOf" srcId="{89B02008-8BC9-4595-897A-EDEC5D72A55D}" destId="{AAB5F328-03E5-49A3-9696-FB1AD050206A}" srcOrd="0" destOrd="0" presId="urn:microsoft.com/office/officeart/2005/8/layout/radial1"/>
    <dgm:cxn modelId="{66FCB095-36A3-407C-B74E-603934BA2D89}" type="presOf" srcId="{BB40D48B-F2B0-4BD0-B037-E6304F1A327A}" destId="{0A34DD8D-A90A-437E-A304-1ED96A0F999F}" srcOrd="0" destOrd="0" presId="urn:microsoft.com/office/officeart/2005/8/layout/radial1"/>
    <dgm:cxn modelId="{6CCEBAE9-8B82-4E97-ABFD-2BF10E8A5729}" type="presOf" srcId="{93DB3891-FA20-4CC2-8318-3CF7E9995EA6}" destId="{9CA925F8-D8D0-40E9-A231-6A869FFFFA7E}" srcOrd="0" destOrd="0" presId="urn:microsoft.com/office/officeart/2005/8/layout/radial1"/>
    <dgm:cxn modelId="{F915E44E-D9FC-49C0-8754-3E0590AF75DB}" type="presOf" srcId="{F3288E9F-0120-42A9-8403-385523B6F7CF}" destId="{FB5FAEB6-0ABF-4613-90FD-3AE42DFEF40E}" srcOrd="0" destOrd="0" presId="urn:microsoft.com/office/officeart/2005/8/layout/radial1"/>
    <dgm:cxn modelId="{C9CBBF0C-245B-4BF9-A0DA-19E706771D06}" type="presOf" srcId="{93DB3891-FA20-4CC2-8318-3CF7E9995EA6}" destId="{076ACB81-4E85-4D04-8F8D-CD417EFEF2D3}" srcOrd="1" destOrd="0" presId="urn:microsoft.com/office/officeart/2005/8/layout/radial1"/>
    <dgm:cxn modelId="{58C819FD-72B8-4B37-9E30-54F852D3C23F}" type="presOf" srcId="{4ED3C3F9-484A-4C79-BD6F-99ADEF244268}" destId="{86E23594-280D-461C-BAC5-B767F41020D0}" srcOrd="0" destOrd="0" presId="urn:microsoft.com/office/officeart/2005/8/layout/radial1"/>
    <dgm:cxn modelId="{4DFDDC92-727E-4234-8E8D-642834D49488}" type="presParOf" srcId="{AE52B886-ED46-444C-BC9A-C422B7A402C6}" destId="{AAB5F328-03E5-49A3-9696-FB1AD050206A}" srcOrd="0" destOrd="0" presId="urn:microsoft.com/office/officeart/2005/8/layout/radial1"/>
    <dgm:cxn modelId="{F84E5BEB-366D-4CFE-9D62-DAB2CE62C270}" type="presParOf" srcId="{AE52B886-ED46-444C-BC9A-C422B7A402C6}" destId="{9CA925F8-D8D0-40E9-A231-6A869FFFFA7E}" srcOrd="1" destOrd="0" presId="urn:microsoft.com/office/officeart/2005/8/layout/radial1"/>
    <dgm:cxn modelId="{B93CED0B-6AFC-4259-9F73-CB70301E84E7}" type="presParOf" srcId="{9CA925F8-D8D0-40E9-A231-6A869FFFFA7E}" destId="{076ACB81-4E85-4D04-8F8D-CD417EFEF2D3}" srcOrd="0" destOrd="0" presId="urn:microsoft.com/office/officeart/2005/8/layout/radial1"/>
    <dgm:cxn modelId="{8B88F87A-140D-417E-987F-A407F508BE24}" type="presParOf" srcId="{AE52B886-ED46-444C-BC9A-C422B7A402C6}" destId="{A067FB34-91B8-4EC8-B34C-2739231869AF}" srcOrd="2" destOrd="0" presId="urn:microsoft.com/office/officeart/2005/8/layout/radial1"/>
    <dgm:cxn modelId="{A8F73BC6-FEE7-44B2-924D-A76E68DA1BBB}" type="presParOf" srcId="{AE52B886-ED46-444C-BC9A-C422B7A402C6}" destId="{D5C0B6A4-3267-417B-8FFD-5998C6A06068}" srcOrd="3" destOrd="0" presId="urn:microsoft.com/office/officeart/2005/8/layout/radial1"/>
    <dgm:cxn modelId="{B4FAC789-09D3-49FC-A28B-3CFFF57CD9C6}" type="presParOf" srcId="{D5C0B6A4-3267-417B-8FFD-5998C6A06068}" destId="{B1C0316E-B6FA-4E6F-BC4A-FC2123431320}" srcOrd="0" destOrd="0" presId="urn:microsoft.com/office/officeart/2005/8/layout/radial1"/>
    <dgm:cxn modelId="{10491628-894C-41DB-84A7-F47604B10250}" type="presParOf" srcId="{AE52B886-ED46-444C-BC9A-C422B7A402C6}" destId="{86E23594-280D-461C-BAC5-B767F41020D0}" srcOrd="4" destOrd="0" presId="urn:microsoft.com/office/officeart/2005/8/layout/radial1"/>
    <dgm:cxn modelId="{7CCB91EB-6081-47A3-971B-BA272DE1E68A}" type="presParOf" srcId="{AE52B886-ED46-444C-BC9A-C422B7A402C6}" destId="{1AB1B5FF-BBBE-4B60-9759-5F4FC04CBB8C}" srcOrd="5" destOrd="0" presId="urn:microsoft.com/office/officeart/2005/8/layout/radial1"/>
    <dgm:cxn modelId="{EA0CE7ED-0E35-4D15-B021-3A93041B1D46}" type="presParOf" srcId="{1AB1B5FF-BBBE-4B60-9759-5F4FC04CBB8C}" destId="{23D943FE-56CC-4A77-A82B-3A187FC3122E}" srcOrd="0" destOrd="0" presId="urn:microsoft.com/office/officeart/2005/8/layout/radial1"/>
    <dgm:cxn modelId="{7424CADF-2415-49E5-9229-2D506850DF52}" type="presParOf" srcId="{AE52B886-ED46-444C-BC9A-C422B7A402C6}" destId="{FB5FAEB6-0ABF-4613-90FD-3AE42DFEF40E}" srcOrd="6" destOrd="0" presId="urn:microsoft.com/office/officeart/2005/8/layout/radial1"/>
    <dgm:cxn modelId="{BEDCDF11-5D0B-49E5-BE9B-39BBD0924DBC}" type="presParOf" srcId="{AE52B886-ED46-444C-BC9A-C422B7A402C6}" destId="{B7E58787-4D46-4891-9A41-9A08A1A6D8E9}" srcOrd="7" destOrd="0" presId="urn:microsoft.com/office/officeart/2005/8/layout/radial1"/>
    <dgm:cxn modelId="{95BF12C5-0BEB-48AC-AFDF-669C0E9CB4F2}" type="presParOf" srcId="{B7E58787-4D46-4891-9A41-9A08A1A6D8E9}" destId="{824C6083-01EB-4880-92BE-9359B0B7293A}" srcOrd="0" destOrd="0" presId="urn:microsoft.com/office/officeart/2005/8/layout/radial1"/>
    <dgm:cxn modelId="{0AE723FE-11EE-40B5-9DA6-1A32DC1C1581}" type="presParOf" srcId="{AE52B886-ED46-444C-BC9A-C422B7A402C6}" destId="{0A34DD8D-A90A-437E-A304-1ED96A0F999F}"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B5F328-03E5-49A3-9696-FB1AD050206A}">
      <dsp:nvSpPr>
        <dsp:cNvPr id="0" name=""/>
        <dsp:cNvSpPr/>
      </dsp:nvSpPr>
      <dsp:spPr>
        <a:xfrm>
          <a:off x="3503004" y="1594035"/>
          <a:ext cx="1223590" cy="12235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sz="1100" b="0" i="0" u="none" strike="noStrike" kern="1200" cap="none" normalizeH="0" baseline="0" smtClean="0">
              <a:ln>
                <a:noFill/>
              </a:ln>
              <a:solidFill>
                <a:schemeClr val="tx1"/>
              </a:solidFill>
              <a:effectLst/>
              <a:latin typeface="Arial" charset="0"/>
            </a:rPr>
            <a:t>KPRIBADIAN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sz="1100" b="0" i="0" u="none" strike="noStrike" kern="1200" cap="none" normalizeH="0" baseline="0" smtClean="0">
              <a:ln>
                <a:noFill/>
              </a:ln>
              <a:solidFill>
                <a:schemeClr val="tx1"/>
              </a:solidFill>
              <a:effectLst/>
              <a:latin typeface="Arial" charset="0"/>
            </a:rPr>
            <a:t>INDIVIDU </a:t>
          </a:r>
          <a:endParaRPr kumimoji="0" lang="en-US" altLang="id-ID" sz="1100" b="0" i="0" u="none" strike="noStrike" kern="1200" cap="none" normalizeH="0" baseline="0" smtClean="0">
            <a:ln>
              <a:noFill/>
            </a:ln>
            <a:solidFill>
              <a:schemeClr val="tx1"/>
            </a:solidFill>
            <a:effectLst/>
            <a:latin typeface="Arial" charset="0"/>
          </a:endParaRPr>
        </a:p>
      </dsp:txBody>
      <dsp:txXfrm>
        <a:off x="3682195" y="1773226"/>
        <a:ext cx="865208" cy="865208"/>
      </dsp:txXfrm>
    </dsp:sp>
    <dsp:sp modelId="{9CA925F8-D8D0-40E9-A231-6A869FFFFA7E}">
      <dsp:nvSpPr>
        <dsp:cNvPr id="0" name=""/>
        <dsp:cNvSpPr/>
      </dsp:nvSpPr>
      <dsp:spPr>
        <a:xfrm rot="16200000">
          <a:off x="3930741" y="1396595"/>
          <a:ext cx="368117" cy="26762"/>
        </a:xfrm>
        <a:custGeom>
          <a:avLst/>
          <a:gdLst/>
          <a:ahLst/>
          <a:cxnLst/>
          <a:rect l="0" t="0" r="0" b="0"/>
          <a:pathLst>
            <a:path>
              <a:moveTo>
                <a:pt x="0" y="13381"/>
              </a:moveTo>
              <a:lnTo>
                <a:pt x="368117" y="1338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4105597" y="1400774"/>
        <a:ext cx="18405" cy="18405"/>
      </dsp:txXfrm>
    </dsp:sp>
    <dsp:sp modelId="{A067FB34-91B8-4EC8-B34C-2739231869AF}">
      <dsp:nvSpPr>
        <dsp:cNvPr id="0" name=""/>
        <dsp:cNvSpPr/>
      </dsp:nvSpPr>
      <dsp:spPr>
        <a:xfrm>
          <a:off x="3503004" y="2328"/>
          <a:ext cx="1223590" cy="12235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sz="900" b="0" i="0" u="none" strike="noStrike" kern="1200" cap="none" normalizeH="0" baseline="0" smtClean="0">
              <a:ln>
                <a:noFill/>
              </a:ln>
              <a:solidFill>
                <a:schemeClr val="tx1"/>
              </a:solidFill>
              <a:effectLst/>
              <a:latin typeface="Arial" charset="0"/>
            </a:rPr>
            <a:t>KEKUATAN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sz="900" b="0" i="0" u="none" strike="noStrike" kern="1200" cap="none" normalizeH="0" baseline="0" smtClean="0">
              <a:ln>
                <a:noFill/>
              </a:ln>
              <a:solidFill>
                <a:schemeClr val="tx1"/>
              </a:solidFill>
              <a:effectLst/>
              <a:latin typeface="Arial" charset="0"/>
            </a:rPr>
            <a:t> KEBUDAYAAN </a:t>
          </a:r>
          <a:endParaRPr kumimoji="0" lang="en-US" altLang="id-ID" sz="900" b="0" i="0" u="none" strike="noStrike" kern="1200" cap="none" normalizeH="0" baseline="0" smtClean="0">
            <a:ln>
              <a:noFill/>
            </a:ln>
            <a:solidFill>
              <a:schemeClr val="tx1"/>
            </a:solidFill>
            <a:effectLst/>
            <a:latin typeface="Arial" charset="0"/>
          </a:endParaRPr>
        </a:p>
      </dsp:txBody>
      <dsp:txXfrm>
        <a:off x="3682195" y="181519"/>
        <a:ext cx="865208" cy="865208"/>
      </dsp:txXfrm>
    </dsp:sp>
    <dsp:sp modelId="{D5C0B6A4-3267-417B-8FFD-5998C6A06068}">
      <dsp:nvSpPr>
        <dsp:cNvPr id="0" name=""/>
        <dsp:cNvSpPr/>
      </dsp:nvSpPr>
      <dsp:spPr>
        <a:xfrm>
          <a:off x="4726595" y="2192449"/>
          <a:ext cx="368117" cy="26762"/>
        </a:xfrm>
        <a:custGeom>
          <a:avLst/>
          <a:gdLst/>
          <a:ahLst/>
          <a:cxnLst/>
          <a:rect l="0" t="0" r="0" b="0"/>
          <a:pathLst>
            <a:path>
              <a:moveTo>
                <a:pt x="0" y="13381"/>
              </a:moveTo>
              <a:lnTo>
                <a:pt x="368117" y="1338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4901450" y="2196628"/>
        <a:ext cx="18405" cy="18405"/>
      </dsp:txXfrm>
    </dsp:sp>
    <dsp:sp modelId="{86E23594-280D-461C-BAC5-B767F41020D0}">
      <dsp:nvSpPr>
        <dsp:cNvPr id="0" name=""/>
        <dsp:cNvSpPr/>
      </dsp:nvSpPr>
      <dsp:spPr>
        <a:xfrm>
          <a:off x="5094712" y="1594035"/>
          <a:ext cx="1223590" cy="12235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sz="900" b="0" i="0" u="none" strike="noStrike" kern="1200" cap="none" normalizeH="0" baseline="0" smtClean="0">
              <a:ln>
                <a:noFill/>
              </a:ln>
              <a:solidFill>
                <a:schemeClr val="tx1"/>
              </a:solidFill>
              <a:effectLst/>
              <a:latin typeface="Arial" charset="0"/>
            </a:rPr>
            <a:t>KEKUATAB SOSIAL/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sz="900" b="0" i="0" u="none" strike="noStrike" kern="1200" cap="none" normalizeH="0" baseline="0" smtClean="0">
              <a:ln>
                <a:noFill/>
              </a:ln>
              <a:solidFill>
                <a:schemeClr val="tx1"/>
              </a:solidFill>
              <a:effectLst/>
              <a:latin typeface="Arial" charset="0"/>
            </a:rPr>
            <a:t>KELOMPOK </a:t>
          </a:r>
          <a:endParaRPr kumimoji="0" lang="en-US" altLang="id-ID" sz="900" b="0" i="0" u="none" strike="noStrike" kern="1200" cap="none" normalizeH="0" baseline="0" smtClean="0">
            <a:ln>
              <a:noFill/>
            </a:ln>
            <a:solidFill>
              <a:schemeClr val="tx1"/>
            </a:solidFill>
            <a:effectLst/>
            <a:latin typeface="Arial" charset="0"/>
          </a:endParaRPr>
        </a:p>
      </dsp:txBody>
      <dsp:txXfrm>
        <a:off x="5273903" y="1773226"/>
        <a:ext cx="865208" cy="865208"/>
      </dsp:txXfrm>
    </dsp:sp>
    <dsp:sp modelId="{1AB1B5FF-BBBE-4B60-9759-5F4FC04CBB8C}">
      <dsp:nvSpPr>
        <dsp:cNvPr id="0" name=""/>
        <dsp:cNvSpPr/>
      </dsp:nvSpPr>
      <dsp:spPr>
        <a:xfrm rot="5400000">
          <a:off x="3930741" y="2988303"/>
          <a:ext cx="368117" cy="26762"/>
        </a:xfrm>
        <a:custGeom>
          <a:avLst/>
          <a:gdLst/>
          <a:ahLst/>
          <a:cxnLst/>
          <a:rect l="0" t="0" r="0" b="0"/>
          <a:pathLst>
            <a:path>
              <a:moveTo>
                <a:pt x="0" y="13381"/>
              </a:moveTo>
              <a:lnTo>
                <a:pt x="368117" y="1338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4105597" y="2992481"/>
        <a:ext cx="18405" cy="18405"/>
      </dsp:txXfrm>
    </dsp:sp>
    <dsp:sp modelId="{FB5FAEB6-0ABF-4613-90FD-3AE42DFEF40E}">
      <dsp:nvSpPr>
        <dsp:cNvPr id="0" name=""/>
        <dsp:cNvSpPr/>
      </dsp:nvSpPr>
      <dsp:spPr>
        <a:xfrm>
          <a:off x="3503004" y="3185743"/>
          <a:ext cx="1223590" cy="12235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sz="900" b="0" i="0" u="none" strike="noStrike" kern="1200" cap="none" normalizeH="0" baseline="0" smtClean="0">
              <a:ln>
                <a:noFill/>
              </a:ln>
              <a:solidFill>
                <a:schemeClr val="tx1"/>
              </a:solidFill>
              <a:effectLst/>
              <a:latin typeface="Arial" charset="0"/>
            </a:rPr>
            <a:t>KEKUATAN HUBUNGAN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sz="900" b="0" i="0" u="none" strike="noStrike" kern="1200" cap="none" normalizeH="0" baseline="0" smtClean="0">
              <a:ln>
                <a:noFill/>
              </a:ln>
              <a:solidFill>
                <a:schemeClr val="tx1"/>
              </a:solidFill>
              <a:effectLst/>
              <a:latin typeface="Arial" charset="0"/>
            </a:rPr>
            <a:t>KELUARGA </a:t>
          </a:r>
          <a:endParaRPr kumimoji="0" lang="en-US" altLang="id-ID" sz="900" b="0" i="0" u="none" strike="noStrike" kern="1200" cap="none" normalizeH="0" baseline="0" smtClean="0">
            <a:ln>
              <a:noFill/>
            </a:ln>
            <a:solidFill>
              <a:schemeClr val="tx1"/>
            </a:solidFill>
            <a:effectLst/>
            <a:latin typeface="Arial" charset="0"/>
          </a:endParaRPr>
        </a:p>
      </dsp:txBody>
      <dsp:txXfrm>
        <a:off x="3682195" y="3364934"/>
        <a:ext cx="865208" cy="865208"/>
      </dsp:txXfrm>
    </dsp:sp>
    <dsp:sp modelId="{B7E58787-4D46-4891-9A41-9A08A1A6D8E9}">
      <dsp:nvSpPr>
        <dsp:cNvPr id="0" name=""/>
        <dsp:cNvSpPr/>
      </dsp:nvSpPr>
      <dsp:spPr>
        <a:xfrm rot="10800000">
          <a:off x="3134887" y="2192449"/>
          <a:ext cx="368117" cy="26762"/>
        </a:xfrm>
        <a:custGeom>
          <a:avLst/>
          <a:gdLst/>
          <a:ahLst/>
          <a:cxnLst/>
          <a:rect l="0" t="0" r="0" b="0"/>
          <a:pathLst>
            <a:path>
              <a:moveTo>
                <a:pt x="0" y="13381"/>
              </a:moveTo>
              <a:lnTo>
                <a:pt x="368117" y="1338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rot="10800000">
        <a:off x="3309743" y="2196628"/>
        <a:ext cx="18405" cy="18405"/>
      </dsp:txXfrm>
    </dsp:sp>
    <dsp:sp modelId="{0A34DD8D-A90A-437E-A304-1ED96A0F999F}">
      <dsp:nvSpPr>
        <dsp:cNvPr id="0" name=""/>
        <dsp:cNvSpPr/>
      </dsp:nvSpPr>
      <dsp:spPr>
        <a:xfrm>
          <a:off x="1911297" y="1594035"/>
          <a:ext cx="1223590" cy="12235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sz="900" b="0" i="0" u="none" strike="noStrike" kern="1200" cap="none" normalizeH="0" baseline="0" smtClean="0">
              <a:ln>
                <a:noFill/>
              </a:ln>
              <a:solidFill>
                <a:schemeClr val="tx1"/>
              </a:solidFill>
              <a:effectLst/>
              <a:latin typeface="Arial" charset="0"/>
            </a:rPr>
            <a:t>KEKUATAN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id-ID" sz="900" b="0" i="0" u="none" strike="noStrike" kern="1200" cap="none" normalizeH="0" baseline="0" smtClean="0">
              <a:ln>
                <a:noFill/>
              </a:ln>
              <a:solidFill>
                <a:schemeClr val="tx1"/>
              </a:solidFill>
              <a:effectLst/>
              <a:latin typeface="Arial" charset="0"/>
            </a:rPr>
            <a:t>KETURUNAN </a:t>
          </a:r>
          <a:endParaRPr kumimoji="0" lang="en-US" altLang="id-ID" sz="900" b="0" i="0" u="none" strike="noStrike" kern="1200" cap="none" normalizeH="0" baseline="0" smtClean="0">
            <a:ln>
              <a:noFill/>
            </a:ln>
            <a:solidFill>
              <a:schemeClr val="tx1"/>
            </a:solidFill>
            <a:effectLst/>
            <a:latin typeface="Arial" charset="0"/>
          </a:endParaRPr>
        </a:p>
      </dsp:txBody>
      <dsp:txXfrm>
        <a:off x="2090488" y="1773226"/>
        <a:ext cx="865208" cy="865208"/>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DE2B97-4E8D-4278-81EE-8D703F9818C1}" type="datetimeFigureOut">
              <a:rPr lang="en-US" smtClean="0"/>
              <a:t>3/28/2020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0A148E-2E0F-4679-9DF8-66B178BB4915}" type="slidenum">
              <a:rPr lang="en-US" smtClean="0"/>
              <a:t>‹#›</a:t>
            </a:fld>
            <a:endParaRPr lang="en-US"/>
          </a:p>
        </p:txBody>
      </p:sp>
    </p:spTree>
    <p:extLst>
      <p:ext uri="{BB962C8B-B14F-4D97-AF65-F5344CB8AC3E}">
        <p14:creationId xmlns:p14="http://schemas.microsoft.com/office/powerpoint/2010/main" val="928306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708554-DA29-4DEE-9D26-D286241B6AC2}" type="slidenum">
              <a:rPr lang="en-US" smtClean="0"/>
              <a:pPr fontAlgn="base">
                <a:spcBef>
                  <a:spcPct val="0"/>
                </a:spcBef>
                <a:spcAft>
                  <a:spcPct val="0"/>
                </a:spcAft>
                <a:defRPr/>
              </a:pPr>
              <a:t>6</a:t>
            </a:fld>
            <a:endParaRPr lang="en-US" smtClean="0"/>
          </a:p>
        </p:txBody>
      </p:sp>
      <p:sp>
        <p:nvSpPr>
          <p:cNvPr id="163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d-ID" altLang="id-ID"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7647F1-6AB5-493D-8CDF-6FA3277AB7BB}" type="slidenum">
              <a:rPr lang="en-US" smtClean="0"/>
              <a:pPr fontAlgn="base">
                <a:spcBef>
                  <a:spcPct val="0"/>
                </a:spcBef>
                <a:spcAft>
                  <a:spcPct val="0"/>
                </a:spcAft>
                <a:defRPr/>
              </a:pPr>
              <a:t>7</a:t>
            </a:fld>
            <a:endParaRPr lang="en-US" smtClean="0"/>
          </a:p>
        </p:txBody>
      </p:sp>
      <p:sp>
        <p:nvSpPr>
          <p:cNvPr id="174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d-ID" altLang="id-ID"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32A7C32-1F8A-4979-AB78-2D834748493D}" type="slidenum">
              <a:rPr lang="en-US" smtClean="0"/>
              <a:pPr fontAlgn="base">
                <a:spcBef>
                  <a:spcPct val="0"/>
                </a:spcBef>
                <a:spcAft>
                  <a:spcPct val="0"/>
                </a:spcAft>
                <a:defRPr/>
              </a:pPr>
              <a:t>8</a:t>
            </a:fld>
            <a:endParaRPr lang="en-US" smtClean="0"/>
          </a:p>
        </p:txBody>
      </p:sp>
      <p:sp>
        <p:nvSpPr>
          <p:cNvPr id="184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d-ID" altLang="id-ID"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8D64D8-31C7-4D72-85CD-80CE2A78754D}"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1279353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8D64D8-31C7-4D72-85CD-80CE2A78754D}"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1166944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8D64D8-31C7-4D72-85CD-80CE2A78754D}"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33024645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719263"/>
            <a:ext cx="8229600" cy="4411662"/>
          </a:xfrm>
        </p:spPr>
        <p:txBody>
          <a:bodyPr rtlCol="0">
            <a:normAutofit/>
          </a:bodyPr>
          <a:lstStyle/>
          <a:p>
            <a:pPr lvl="0"/>
            <a:endParaRPr lang="en-US" noProof="0"/>
          </a:p>
        </p:txBody>
      </p:sp>
      <p:sp>
        <p:nvSpPr>
          <p:cNvPr id="4" name="Date Placeholder 3"/>
          <p:cNvSpPr>
            <a:spLocks noGrp="1"/>
          </p:cNvSpPr>
          <p:nvPr>
            <p:ph type="dt" sz="half" idx="10"/>
          </p:nvPr>
        </p:nvSpPr>
        <p:spPr>
          <a:xfrm>
            <a:off x="457200" y="6248400"/>
            <a:ext cx="2133600" cy="457200"/>
          </a:xfrm>
        </p:spPr>
        <p:txBody>
          <a:bodyPr/>
          <a:lstStyle>
            <a:lvl1pPr>
              <a:defRPr/>
            </a:lvl1pPr>
          </a:lstStyle>
          <a:p>
            <a:pPr>
              <a:defRPr/>
            </a:pPr>
            <a:fld id="{272C6DDE-8156-4021-BE11-5D1DD039E37E}" type="datetime1">
              <a:rPr lang="en-US" altLang="en-US"/>
              <a:pPr>
                <a:defRPr/>
              </a:pPr>
              <a:t>3/28/2020</a:t>
            </a:fld>
            <a:endParaRPr lang="en-US" alt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pPr>
              <a:defRPr/>
            </a:pPr>
            <a:fld id="{8BDC83B1-8D97-47B1-8E55-9776FE5F5790}" type="slidenum">
              <a:rPr lang="en-US" altLang="en-US"/>
              <a:pPr>
                <a:defRPr/>
              </a:pPr>
              <a:t>‹#›</a:t>
            </a:fld>
            <a:endParaRPr lang="en-US" altLang="en-US"/>
          </a:p>
        </p:txBody>
      </p:sp>
    </p:spTree>
    <p:extLst>
      <p:ext uri="{BB962C8B-B14F-4D97-AF65-F5344CB8AC3E}">
        <p14:creationId xmlns:p14="http://schemas.microsoft.com/office/powerpoint/2010/main" val="1692125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70766"/>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2057400"/>
            <a:ext cx="8229600" cy="40687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58D64D8-31C7-4D72-85CD-80CE2A78754D}"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4265923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D64D8-31C7-4D72-85CD-80CE2A78754D}"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1142167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D64D8-31C7-4D72-85CD-80CE2A78754D}" type="datetimeFigureOut">
              <a:rPr lang="en-US" smtClean="0"/>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4174932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8D64D8-31C7-4D72-85CD-80CE2A78754D}" type="datetimeFigureOut">
              <a:rPr lang="en-US" smtClean="0"/>
              <a:t>3/28/2020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2099482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8D64D8-31C7-4D72-85CD-80CE2A78754D}" type="datetimeFigureOut">
              <a:rPr lang="en-US" smtClean="0"/>
              <a:t>3/28/2020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1368097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D64D8-31C7-4D72-85CD-80CE2A78754D}" type="datetimeFigureOut">
              <a:rPr lang="en-US" smtClean="0"/>
              <a:t>3/28/2020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3407579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D64D8-31C7-4D72-85CD-80CE2A78754D}" type="datetimeFigureOut">
              <a:rPr lang="en-US" smtClean="0"/>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2080193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D64D8-31C7-4D72-85CD-80CE2A78754D}" type="datetimeFigureOut">
              <a:rPr lang="en-US" smtClean="0"/>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75FD27-D3E2-4D9A-A938-F7BCB67A9FD1}" type="slidenum">
              <a:rPr lang="en-US" smtClean="0"/>
              <a:t>‹#›</a:t>
            </a:fld>
            <a:endParaRPr lang="en-US"/>
          </a:p>
        </p:txBody>
      </p:sp>
    </p:spTree>
    <p:extLst>
      <p:ext uri="{BB962C8B-B14F-4D97-AF65-F5344CB8AC3E}">
        <p14:creationId xmlns:p14="http://schemas.microsoft.com/office/powerpoint/2010/main" val="4072909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0"/>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905000"/>
            <a:ext cx="8229600" cy="42211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D64D8-31C7-4D72-85CD-80CE2A78754D}" type="datetimeFigureOut">
              <a:rPr lang="en-US" smtClean="0"/>
              <a:t>3/28/2020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5FD27-D3E2-4D9A-A938-F7BCB67A9FD1}" type="slidenum">
              <a:rPr lang="en-US" smtClean="0"/>
              <a:t>‹#›</a:t>
            </a:fld>
            <a:endParaRPr lang="en-US"/>
          </a:p>
        </p:txBody>
      </p:sp>
    </p:spTree>
    <p:extLst>
      <p:ext uri="{BB962C8B-B14F-4D97-AF65-F5344CB8AC3E}">
        <p14:creationId xmlns:p14="http://schemas.microsoft.com/office/powerpoint/2010/main" val="1348430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0"/>
            <a:ext cx="9144000" cy="714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Box 1"/>
          <p:cNvSpPr txBox="1">
            <a:spLocks noChangeArrowheads="1"/>
          </p:cNvSpPr>
          <p:nvPr/>
        </p:nvSpPr>
        <p:spPr bwMode="auto">
          <a:xfrm>
            <a:off x="3136900" y="1447800"/>
            <a:ext cx="60198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dirty="0" smtClean="0">
                <a:solidFill>
                  <a:schemeClr val="bg1"/>
                </a:solidFill>
              </a:rPr>
              <a:t>W</a:t>
            </a:r>
            <a:r>
              <a:rPr lang="id-ID" sz="3200" b="1" dirty="0" smtClean="0">
                <a:solidFill>
                  <a:schemeClr val="bg1"/>
                </a:solidFill>
              </a:rPr>
              <a:t>ATAK DAN KEPRIBADIAN</a:t>
            </a:r>
            <a:endParaRPr lang="id-ID" sz="2000" b="1" dirty="0" smtClean="0">
              <a:solidFill>
                <a:schemeClr val="bg1"/>
              </a:solidFill>
            </a:endParaRPr>
          </a:p>
          <a:p>
            <a:pPr algn="ctr" eaLnBrk="1" hangingPunct="1"/>
            <a:r>
              <a:rPr lang="id-ID" sz="2400" b="1" dirty="0" smtClean="0">
                <a:solidFill>
                  <a:schemeClr val="bg1"/>
                </a:solidFill>
              </a:rPr>
              <a:t>Sosiologi Antropologi Gizi (</a:t>
            </a:r>
            <a:r>
              <a:rPr lang="en-US" sz="2400" b="1" dirty="0" smtClean="0">
                <a:solidFill>
                  <a:schemeClr val="bg1"/>
                </a:solidFill>
              </a:rPr>
              <a:t>N</a:t>
            </a:r>
            <a:r>
              <a:rPr lang="id-ID" sz="2400" b="1" dirty="0" smtClean="0">
                <a:solidFill>
                  <a:schemeClr val="bg1"/>
                </a:solidFill>
              </a:rPr>
              <a:t>UT157)- Pertemuan </a:t>
            </a:r>
            <a:r>
              <a:rPr lang="id-ID" sz="2400" b="1" dirty="0">
                <a:solidFill>
                  <a:schemeClr val="bg1"/>
                </a:solidFill>
              </a:rPr>
              <a:t>4</a:t>
            </a:r>
            <a:endParaRPr lang="en-US" sz="3600" b="1" dirty="0" smtClean="0">
              <a:solidFill>
                <a:schemeClr val="bg1"/>
              </a:solidFill>
            </a:endParaRPr>
          </a:p>
        </p:txBody>
      </p:sp>
      <p:sp>
        <p:nvSpPr>
          <p:cNvPr id="2052" name="TextBox 1"/>
          <p:cNvSpPr txBox="1">
            <a:spLocks noChangeArrowheads="1"/>
          </p:cNvSpPr>
          <p:nvPr/>
        </p:nvSpPr>
        <p:spPr bwMode="auto">
          <a:xfrm>
            <a:off x="2819400" y="3817908"/>
            <a:ext cx="6477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id-ID" sz="2400" b="1" dirty="0">
                <a:solidFill>
                  <a:schemeClr val="bg1"/>
                </a:solidFill>
              </a:rPr>
              <a:t>Vitria Melani, </a:t>
            </a:r>
            <a:r>
              <a:rPr lang="id-ID" sz="2400" b="1" dirty="0" smtClean="0">
                <a:solidFill>
                  <a:schemeClr val="bg1"/>
                </a:solidFill>
              </a:rPr>
              <a:t>S. Si., M</a:t>
            </a:r>
            <a:r>
              <a:rPr lang="id-ID" sz="2400" b="1" dirty="0">
                <a:solidFill>
                  <a:schemeClr val="bg1"/>
                </a:solidFill>
              </a:rPr>
              <a:t>. </a:t>
            </a:r>
            <a:r>
              <a:rPr lang="id-ID" sz="2400" b="1" dirty="0" smtClean="0">
                <a:solidFill>
                  <a:schemeClr val="bg1"/>
                </a:solidFill>
              </a:rPr>
              <a:t>Si </a:t>
            </a:r>
          </a:p>
          <a:p>
            <a:pPr algn="ctr" eaLnBrk="1" hangingPunct="1"/>
            <a:r>
              <a:rPr lang="id-ID" sz="2400" b="1" dirty="0" smtClean="0">
                <a:solidFill>
                  <a:schemeClr val="bg1"/>
                </a:solidFill>
              </a:rPr>
              <a:t>Rachmanida Nuzrina, S. Gz., M. Gizi, RD</a:t>
            </a:r>
          </a:p>
          <a:p>
            <a:pPr algn="ctr" eaLnBrk="1" hangingPunct="1"/>
            <a:r>
              <a:rPr lang="id-ID" sz="2400" b="1" dirty="0" smtClean="0">
                <a:solidFill>
                  <a:schemeClr val="bg1"/>
                </a:solidFill>
              </a:rPr>
              <a:t>Lintang Purwara Dewanti, S. Gz., M. Gizi</a:t>
            </a:r>
            <a:endParaRPr lang="en-US" sz="2400" b="1" dirty="0">
              <a:solidFill>
                <a:schemeClr val="bg1"/>
              </a:solidFill>
            </a:endParaRPr>
          </a:p>
        </p:txBody>
      </p:sp>
      <p:sp>
        <p:nvSpPr>
          <p:cNvPr id="5" name="TextBox 1"/>
          <p:cNvSpPr txBox="1">
            <a:spLocks noChangeArrowheads="1"/>
          </p:cNvSpPr>
          <p:nvPr/>
        </p:nvSpPr>
        <p:spPr bwMode="auto">
          <a:xfrm>
            <a:off x="3810000" y="6027003"/>
            <a:ext cx="5105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id-ID" sz="2400" dirty="0" smtClean="0">
                <a:solidFill>
                  <a:schemeClr val="bg1"/>
                </a:solidFill>
              </a:rPr>
              <a:t>Program Studi Gizi</a:t>
            </a:r>
          </a:p>
          <a:p>
            <a:pPr algn="r" eaLnBrk="1" hangingPunct="1"/>
            <a:r>
              <a:rPr lang="id-ID" sz="2400" dirty="0" smtClean="0">
                <a:solidFill>
                  <a:schemeClr val="bg1"/>
                </a:solidFill>
              </a:rPr>
              <a:t>Fakultas Ilmu-Ilmu Kesehatan</a:t>
            </a:r>
          </a:p>
        </p:txBody>
      </p:sp>
    </p:spTree>
    <p:extLst>
      <p:ext uri="{BB962C8B-B14F-4D97-AF65-F5344CB8AC3E}">
        <p14:creationId xmlns:p14="http://schemas.microsoft.com/office/powerpoint/2010/main" val="99315195"/>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2DBBA402-8278-49C6-A81F-EAA24999DC36}" type="slidenum">
              <a:rPr lang="en-US" altLang="en-US"/>
              <a:pPr>
                <a:defRPr/>
              </a:pPr>
              <a:t>10</a:t>
            </a:fld>
            <a:endParaRPr lang="en-US" altLang="en-US"/>
          </a:p>
        </p:txBody>
      </p:sp>
      <p:sp>
        <p:nvSpPr>
          <p:cNvPr id="12291" name="Rectangle 2"/>
          <p:cNvSpPr>
            <a:spLocks noGrp="1" noChangeArrowheads="1"/>
          </p:cNvSpPr>
          <p:nvPr>
            <p:ph type="title"/>
          </p:nvPr>
        </p:nvSpPr>
        <p:spPr/>
        <p:txBody>
          <a:bodyPr/>
          <a:lstStyle/>
          <a:p>
            <a:pPr eaLnBrk="1" hangingPunct="1"/>
            <a:r>
              <a:rPr lang="en-US" altLang="id-ID" smtClean="0"/>
              <a:t>MERUBAH SIKAP </a:t>
            </a:r>
          </a:p>
        </p:txBody>
      </p:sp>
      <p:sp>
        <p:nvSpPr>
          <p:cNvPr id="12292" name="Rectangle 3"/>
          <p:cNvSpPr>
            <a:spLocks noGrp="1" noChangeArrowheads="1"/>
          </p:cNvSpPr>
          <p:nvPr>
            <p:ph type="body" idx="1"/>
          </p:nvPr>
        </p:nvSpPr>
        <p:spPr/>
        <p:txBody>
          <a:bodyPr/>
          <a:lstStyle/>
          <a:p>
            <a:pPr marL="571500" indent="-571500" eaLnBrk="1" hangingPunct="1">
              <a:lnSpc>
                <a:spcPct val="80000"/>
              </a:lnSpc>
            </a:pPr>
            <a:r>
              <a:rPr lang="en-US" altLang="id-ID" sz="2100" smtClean="0"/>
              <a:t>MERUBAH SIKAP SESEORANG DAPAT DILAKUKAN MELALUI : </a:t>
            </a:r>
          </a:p>
          <a:p>
            <a:pPr marL="571500" indent="-571500" eaLnBrk="1" hangingPunct="1">
              <a:lnSpc>
                <a:spcPct val="80000"/>
              </a:lnSpc>
              <a:buFont typeface="Wingdings" pitchFamily="2" charset="2"/>
              <a:buAutoNum type="arabicPeriod"/>
            </a:pPr>
            <a:r>
              <a:rPr lang="en-US" altLang="id-ID" sz="2100" smtClean="0"/>
              <a:t>PENIRUAN</a:t>
            </a:r>
          </a:p>
          <a:p>
            <a:pPr marL="571500" indent="-571500" eaLnBrk="1" hangingPunct="1">
              <a:lnSpc>
                <a:spcPct val="80000"/>
              </a:lnSpc>
              <a:buFont typeface="Wingdings" pitchFamily="2" charset="2"/>
              <a:buNone/>
            </a:pPr>
            <a:r>
              <a:rPr lang="en-US" altLang="id-ID" sz="2100" smtClean="0"/>
              <a:t> TIDAK TERDAPAT HUBUNGAN LANGSUNG ANTARA YANG MEMPENGARUHI DENGAN YANG DIPENAGRUHI</a:t>
            </a:r>
          </a:p>
          <a:p>
            <a:pPr marL="571500" indent="-571500" eaLnBrk="1" hangingPunct="1">
              <a:lnSpc>
                <a:spcPct val="80000"/>
              </a:lnSpc>
              <a:buFont typeface="Wingdings" pitchFamily="2" charset="2"/>
              <a:buAutoNum type="arabicPeriod" startAt="2"/>
            </a:pPr>
            <a:r>
              <a:rPr lang="en-US" altLang="id-ID" sz="2100" smtClean="0"/>
              <a:t>SUGESTI</a:t>
            </a:r>
          </a:p>
          <a:p>
            <a:pPr marL="571500" indent="-571500" eaLnBrk="1" hangingPunct="1">
              <a:lnSpc>
                <a:spcPct val="80000"/>
              </a:lnSpc>
              <a:buFont typeface="Wingdings" pitchFamily="2" charset="2"/>
              <a:buNone/>
            </a:pPr>
            <a:r>
              <a:rPr lang="en-US" altLang="id-ID" sz="2100" smtClean="0"/>
              <a:t>TIDAK TERDAPAT HUBUNGAN LANGSUNG ANTARA YANG MEMPENGARUHI DENGAN YANG DIPENGARUHI</a:t>
            </a:r>
          </a:p>
          <a:p>
            <a:pPr marL="571500" indent="-571500" eaLnBrk="1" hangingPunct="1">
              <a:lnSpc>
                <a:spcPct val="80000"/>
              </a:lnSpc>
              <a:buFont typeface="Wingdings" pitchFamily="2" charset="2"/>
              <a:buAutoNum type="arabicPeriod" startAt="3"/>
            </a:pPr>
            <a:r>
              <a:rPr lang="en-US" altLang="id-ID" sz="2100" smtClean="0"/>
              <a:t>PERSUASI</a:t>
            </a:r>
          </a:p>
          <a:p>
            <a:pPr marL="571500" indent="-571500" eaLnBrk="1" hangingPunct="1">
              <a:lnSpc>
                <a:spcPct val="80000"/>
              </a:lnSpc>
              <a:buFont typeface="Wingdings" pitchFamily="2" charset="2"/>
              <a:buNone/>
            </a:pPr>
            <a:r>
              <a:rPr lang="en-US" altLang="id-ID" sz="2100" smtClean="0"/>
              <a:t>TERDAPAT HUBUNGAN LANGSUNG ANTARA YANG MEMPE NGARUHI DENGAN YANG DI PENGARUHI</a:t>
            </a:r>
          </a:p>
          <a:p>
            <a:pPr marL="571500" indent="-571500" eaLnBrk="1" hangingPunct="1">
              <a:lnSpc>
                <a:spcPct val="80000"/>
              </a:lnSpc>
              <a:buFont typeface="Wingdings" pitchFamily="2" charset="2"/>
              <a:buAutoNum type="arabicPeriod" startAt="4"/>
            </a:pPr>
            <a:r>
              <a:rPr lang="en-US" altLang="id-ID" sz="2100" smtClean="0"/>
              <a:t>ISOLASI </a:t>
            </a:r>
          </a:p>
          <a:p>
            <a:pPr marL="571500" indent="-571500" eaLnBrk="1" hangingPunct="1">
              <a:lnSpc>
                <a:spcPct val="80000"/>
              </a:lnSpc>
              <a:buFont typeface="Wingdings" pitchFamily="2" charset="2"/>
              <a:buNone/>
            </a:pPr>
            <a:r>
              <a:rPr lang="en-US" altLang="id-ID" sz="2100" smtClean="0"/>
              <a:t> TERDAPAT HUBUNGAN LANGSUNG </a:t>
            </a:r>
          </a:p>
          <a:p>
            <a:pPr marL="571500" indent="-571500" eaLnBrk="1" hangingPunct="1">
              <a:lnSpc>
                <a:spcPct val="80000"/>
              </a:lnSpc>
              <a:buFont typeface="Wingdings" pitchFamily="2" charset="2"/>
              <a:buAutoNum type="arabicPeriod" startAt="5"/>
            </a:pPr>
            <a:r>
              <a:rPr lang="en-US" altLang="id-ID" sz="2100" smtClean="0"/>
              <a:t>PEMAKSAAN </a:t>
            </a:r>
          </a:p>
        </p:txBody>
      </p:sp>
      <p:sp>
        <p:nvSpPr>
          <p:cNvPr id="5" name="Date Placeholder 4"/>
          <p:cNvSpPr>
            <a:spLocks noGrp="1"/>
          </p:cNvSpPr>
          <p:nvPr>
            <p:ph type="dt" sz="quarter" idx="10"/>
          </p:nvPr>
        </p:nvSpPr>
        <p:spPr/>
        <p:txBody>
          <a:bodyPr/>
          <a:lstStyle/>
          <a:p>
            <a:pPr>
              <a:defRPr/>
            </a:pPr>
            <a:fld id="{A34C6AB8-C80E-4BF9-B092-5741CB9CB8E0}" type="datetime1">
              <a:rPr lang="en-US"/>
              <a:pPr>
                <a:defRPr/>
              </a:pPr>
              <a:t>3/28/2020</a:t>
            </a:fld>
            <a:endParaRPr lang="en-US"/>
          </a:p>
        </p:txBody>
      </p:sp>
    </p:spTree>
    <p:extLst>
      <p:ext uri="{BB962C8B-B14F-4D97-AF65-F5344CB8AC3E}">
        <p14:creationId xmlns:p14="http://schemas.microsoft.com/office/powerpoint/2010/main" val="24721471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CBA0FB13-C04F-4E9D-9453-AA44CF41D697}" type="slidenum">
              <a:rPr lang="en-US" altLang="en-US"/>
              <a:pPr>
                <a:defRPr/>
              </a:pPr>
              <a:t>11</a:t>
            </a:fld>
            <a:endParaRPr lang="en-US" altLang="en-US"/>
          </a:p>
        </p:txBody>
      </p:sp>
      <p:sp>
        <p:nvSpPr>
          <p:cNvPr id="13315" name="Rectangle 2"/>
          <p:cNvSpPr>
            <a:spLocks noGrp="1" noChangeArrowheads="1"/>
          </p:cNvSpPr>
          <p:nvPr>
            <p:ph type="title"/>
          </p:nvPr>
        </p:nvSpPr>
        <p:spPr/>
        <p:txBody>
          <a:bodyPr/>
          <a:lstStyle/>
          <a:p>
            <a:pPr eaLnBrk="1" hangingPunct="1"/>
            <a:r>
              <a:rPr lang="en-US" altLang="id-ID" smtClean="0"/>
              <a:t>MODEL MANUSIA</a:t>
            </a:r>
          </a:p>
        </p:txBody>
      </p:sp>
      <p:sp>
        <p:nvSpPr>
          <p:cNvPr id="13316" name="Rectangle 3"/>
          <p:cNvSpPr>
            <a:spLocks noGrp="1" noChangeArrowheads="1"/>
          </p:cNvSpPr>
          <p:nvPr>
            <p:ph type="body" idx="1"/>
          </p:nvPr>
        </p:nvSpPr>
        <p:spPr/>
        <p:txBody>
          <a:bodyPr/>
          <a:lstStyle/>
          <a:p>
            <a:pPr marL="571500" indent="-571500" eaLnBrk="1" hangingPunct="1">
              <a:lnSpc>
                <a:spcPct val="80000"/>
              </a:lnSpc>
              <a:buFont typeface="Wingdings" pitchFamily="2" charset="2"/>
              <a:buAutoNum type="arabicPeriod"/>
            </a:pPr>
            <a:r>
              <a:rPr lang="en-US" altLang="id-ID" sz="1800" smtClean="0"/>
              <a:t>MODEL RASIONAL ,MANUSIA MERUPAKAN MAHLUK YANG PALING OBJEKTIF DAN RASIONAL</a:t>
            </a:r>
          </a:p>
          <a:p>
            <a:pPr marL="571500" indent="-571500" eaLnBrk="1" hangingPunct="1">
              <a:lnSpc>
                <a:spcPct val="80000"/>
              </a:lnSpc>
              <a:buFont typeface="Wingdings" pitchFamily="2" charset="2"/>
              <a:buAutoNum type="arabicPeriod"/>
            </a:pPr>
            <a:r>
              <a:rPr lang="en-US" altLang="id-ID" sz="1800" smtClean="0"/>
              <a:t>MODEL EMOSIONAL ,MANUSIA ITU EMOSIONAL SEHINGGA SEBAGIAN BESAR TINDAKANNYA TIDAK OBJEKTIF</a:t>
            </a:r>
          </a:p>
          <a:p>
            <a:pPr marL="571500" indent="-571500" eaLnBrk="1" hangingPunct="1">
              <a:lnSpc>
                <a:spcPct val="80000"/>
              </a:lnSpc>
              <a:buFont typeface="Wingdings" pitchFamily="2" charset="2"/>
              <a:buAutoNum type="arabicPeriod"/>
            </a:pPr>
            <a:r>
              <a:rPr lang="en-US" altLang="id-ID" sz="1800" smtClean="0"/>
              <a:t>MODEL BEHAVIORALISTIK, TINGKAH LAKU MANUSIA LAHIR DISEBAB KAN OLEH RANGSANGAN (STIMULI) DARI LUAR ATAU LINGKUNGAN  </a:t>
            </a:r>
          </a:p>
          <a:p>
            <a:pPr marL="571500" indent="-571500" eaLnBrk="1" hangingPunct="1">
              <a:lnSpc>
                <a:spcPct val="80000"/>
              </a:lnSpc>
              <a:buFont typeface="Wingdings" pitchFamily="2" charset="2"/>
              <a:buAutoNum type="arabicPeriod"/>
            </a:pPr>
            <a:r>
              <a:rPr lang="en-US" altLang="id-ID" sz="1800" smtClean="0"/>
              <a:t>MODEL FENOMENOLOGIS TINGKAH LAKU MANUSIA DAPAT DIPA HAMI KALAU DITELUSURI ISI KEPALA MANUSIA KARENA DARI SA NALAH SEGALANYA BERSUMBER  (LAWAN DARI BEHAVIORIAL)</a:t>
            </a:r>
          </a:p>
          <a:p>
            <a:pPr marL="571500" indent="-571500" eaLnBrk="1" hangingPunct="1">
              <a:lnSpc>
                <a:spcPct val="80000"/>
              </a:lnSpc>
              <a:buFont typeface="Wingdings" pitchFamily="2" charset="2"/>
              <a:buAutoNum type="arabicPeriod"/>
            </a:pPr>
            <a:r>
              <a:rPr lang="en-US" altLang="id-ID" sz="1800" smtClean="0"/>
              <a:t>MODEL EKONOMI ORANG AKAN BERTINDAK EFISIEN KALAU DIA MELA KUKAN PEKERJAAN TERSEBUT SECARA SPESIALIS  DAN STANDAR</a:t>
            </a:r>
          </a:p>
          <a:p>
            <a:pPr marL="571500" indent="-571500" eaLnBrk="1" hangingPunct="1">
              <a:lnSpc>
                <a:spcPct val="80000"/>
              </a:lnSpc>
              <a:buFont typeface="Wingdings" pitchFamily="2" charset="2"/>
              <a:buAutoNum type="arabicPeriod"/>
            </a:pPr>
            <a:r>
              <a:rPr lang="en-US" altLang="id-ID" sz="1800" smtClean="0"/>
              <a:t>MODEL SELF ACTUALIZATION MAN ORANG AKAN PUAS BEKERJA KALAU DIA DAPAT MENUJUKKAN KEMAMPUANNYA  DAN KREATI IVITAS NYA  SEHINGGA MENDAPAT PENGAKUAN DARI MASYARA KATNYA.</a:t>
            </a:r>
          </a:p>
          <a:p>
            <a:pPr marL="571500" indent="-571500" eaLnBrk="1" hangingPunct="1">
              <a:lnSpc>
                <a:spcPct val="80000"/>
              </a:lnSpc>
              <a:buFont typeface="Wingdings" pitchFamily="2" charset="2"/>
              <a:buAutoNum type="arabicPeriod"/>
            </a:pPr>
            <a:r>
              <a:rPr lang="en-US" altLang="id-ID" sz="1800" smtClean="0"/>
              <a:t>MODEL X DAN Y</a:t>
            </a:r>
          </a:p>
        </p:txBody>
      </p:sp>
      <p:sp>
        <p:nvSpPr>
          <p:cNvPr id="5" name="Date Placeholder 4"/>
          <p:cNvSpPr>
            <a:spLocks noGrp="1"/>
          </p:cNvSpPr>
          <p:nvPr>
            <p:ph type="dt" sz="quarter" idx="10"/>
          </p:nvPr>
        </p:nvSpPr>
        <p:spPr/>
        <p:txBody>
          <a:bodyPr/>
          <a:lstStyle/>
          <a:p>
            <a:pPr>
              <a:defRPr/>
            </a:pPr>
            <a:fld id="{0F5EFD03-2FBB-4A5C-801D-96AE0CB4236E}" type="datetime1">
              <a:rPr lang="en-US"/>
              <a:pPr>
                <a:defRPr/>
              </a:pPr>
              <a:t>3/28/2020</a:t>
            </a:fld>
            <a:endParaRPr lang="en-US"/>
          </a:p>
        </p:txBody>
      </p:sp>
    </p:spTree>
    <p:extLst>
      <p:ext uri="{BB962C8B-B14F-4D97-AF65-F5344CB8AC3E}">
        <p14:creationId xmlns:p14="http://schemas.microsoft.com/office/powerpoint/2010/main" val="15328955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id-ID" sz="2400" smtClean="0"/>
              <a:t>Pilihan Warna Mobil dan Kpribadian</a:t>
            </a:r>
            <a:br>
              <a:rPr lang="en-US" altLang="id-ID" sz="2400" smtClean="0"/>
            </a:br>
            <a:r>
              <a:rPr lang="en-US" altLang="id-ID" sz="2400" smtClean="0"/>
              <a:t>Survey CNW Marketing Reaseach USA</a:t>
            </a:r>
          </a:p>
        </p:txBody>
      </p:sp>
      <p:sp>
        <p:nvSpPr>
          <p:cNvPr id="14339" name="Content Placeholder 2"/>
          <p:cNvSpPr>
            <a:spLocks noGrp="1"/>
          </p:cNvSpPr>
          <p:nvPr>
            <p:ph idx="1"/>
          </p:nvPr>
        </p:nvSpPr>
        <p:spPr>
          <a:xfrm>
            <a:off x="457200" y="1143000"/>
            <a:ext cx="8229600" cy="4983163"/>
          </a:xfrm>
        </p:spPr>
        <p:txBody>
          <a:bodyPr/>
          <a:lstStyle/>
          <a:p>
            <a:pPr algn="ctr" eaLnBrk="1" hangingPunct="1">
              <a:buFont typeface="Arial" charset="0"/>
              <a:buNone/>
            </a:pPr>
            <a:endParaRPr lang="en-US" altLang="id-ID" smtClean="0"/>
          </a:p>
          <a:p>
            <a:pPr algn="ctr" eaLnBrk="1" hangingPunct="1">
              <a:buFont typeface="Arial" charset="0"/>
              <a:buNone/>
            </a:pPr>
            <a:endParaRPr lang="en-US" altLang="id-ID" smtClean="0"/>
          </a:p>
        </p:txBody>
      </p:sp>
      <p:graphicFrame>
        <p:nvGraphicFramePr>
          <p:cNvPr id="4" name="Table 3"/>
          <p:cNvGraphicFramePr>
            <a:graphicFrameLocks noGrp="1"/>
          </p:cNvGraphicFramePr>
          <p:nvPr/>
        </p:nvGraphicFramePr>
        <p:xfrm>
          <a:off x="914400" y="1219200"/>
          <a:ext cx="6248400" cy="5275264"/>
        </p:xfrm>
        <a:graphic>
          <a:graphicData uri="http://schemas.openxmlformats.org/drawingml/2006/table">
            <a:tbl>
              <a:tblPr firstRow="1" bandRow="1">
                <a:tableStyleId>{5C22544A-7EE6-4342-B048-85BDC9FD1C3A}</a:tableStyleId>
              </a:tblPr>
              <a:tblGrid>
                <a:gridCol w="609600"/>
                <a:gridCol w="1905000"/>
                <a:gridCol w="3733800"/>
              </a:tblGrid>
              <a:tr h="533340">
                <a:tc>
                  <a:txBody>
                    <a:bodyPr/>
                    <a:lstStyle/>
                    <a:p>
                      <a:r>
                        <a:rPr lang="en-US" sz="1800" dirty="0" smtClean="0"/>
                        <a:t>No</a:t>
                      </a:r>
                      <a:endParaRPr lang="en-US" sz="1800" dirty="0"/>
                    </a:p>
                  </a:txBody>
                  <a:tcPr marT="45715" marB="45715"/>
                </a:tc>
                <a:tc>
                  <a:txBody>
                    <a:bodyPr/>
                    <a:lstStyle/>
                    <a:p>
                      <a:r>
                        <a:rPr lang="en-US" sz="1800" dirty="0" err="1" smtClean="0"/>
                        <a:t>Warna</a:t>
                      </a:r>
                      <a:endParaRPr lang="en-US" sz="1800" dirty="0"/>
                    </a:p>
                  </a:txBody>
                  <a:tcPr marT="45715" marB="45715"/>
                </a:tc>
                <a:tc>
                  <a:txBody>
                    <a:bodyPr/>
                    <a:lstStyle/>
                    <a:p>
                      <a:r>
                        <a:rPr lang="en-US" sz="1800" dirty="0" err="1" smtClean="0"/>
                        <a:t>Kpribadian</a:t>
                      </a:r>
                      <a:endParaRPr lang="en-US" sz="1800" dirty="0"/>
                    </a:p>
                  </a:txBody>
                  <a:tcPr marT="45715" marB="45715"/>
                </a:tc>
              </a:tr>
              <a:tr h="734524">
                <a:tc>
                  <a:txBody>
                    <a:bodyPr/>
                    <a:lstStyle/>
                    <a:p>
                      <a:r>
                        <a:rPr lang="en-US" sz="1800" dirty="0" smtClean="0"/>
                        <a:t>1</a:t>
                      </a:r>
                      <a:endParaRPr lang="en-US" sz="1800" dirty="0"/>
                    </a:p>
                  </a:txBody>
                  <a:tcPr marT="45715" marB="45715"/>
                </a:tc>
                <a:tc>
                  <a:txBody>
                    <a:bodyPr/>
                    <a:lstStyle/>
                    <a:p>
                      <a:r>
                        <a:rPr lang="en-US" sz="1800" dirty="0" err="1" smtClean="0"/>
                        <a:t>Hijau</a:t>
                      </a:r>
                      <a:endParaRPr lang="en-US" sz="1800" dirty="0"/>
                    </a:p>
                  </a:txBody>
                  <a:tcPr marT="45715" marB="45715"/>
                </a:tc>
                <a:tc>
                  <a:txBody>
                    <a:bodyPr/>
                    <a:lstStyle/>
                    <a:p>
                      <a:r>
                        <a:rPr lang="en-US" sz="1800" dirty="0" err="1" smtClean="0"/>
                        <a:t>Positip</a:t>
                      </a:r>
                      <a:r>
                        <a:rPr lang="en-US" sz="1800" dirty="0" smtClean="0"/>
                        <a:t> </a:t>
                      </a:r>
                      <a:r>
                        <a:rPr lang="en-US" sz="1800" dirty="0" err="1" smtClean="0"/>
                        <a:t>dalam</a:t>
                      </a:r>
                      <a:r>
                        <a:rPr lang="en-US" sz="1800" dirty="0" smtClean="0"/>
                        <a:t> </a:t>
                      </a:r>
                      <a:r>
                        <a:rPr lang="en-US" sz="1800" dirty="0" err="1" smtClean="0"/>
                        <a:t>menghadapi</a:t>
                      </a:r>
                      <a:r>
                        <a:rPr lang="en-US" sz="1800" dirty="0" smtClean="0"/>
                        <a:t> </a:t>
                      </a:r>
                      <a:r>
                        <a:rPr lang="en-US" sz="1800" dirty="0" err="1" smtClean="0"/>
                        <a:t>tantangan</a:t>
                      </a:r>
                      <a:r>
                        <a:rPr lang="en-US" sz="1800" dirty="0" smtClean="0"/>
                        <a:t> </a:t>
                      </a:r>
                      <a:r>
                        <a:rPr lang="en-US" sz="1800" dirty="0" err="1" smtClean="0"/>
                        <a:t>hidup</a:t>
                      </a:r>
                      <a:endParaRPr lang="en-US" sz="1800" dirty="0"/>
                    </a:p>
                  </a:txBody>
                  <a:tcPr marT="45715" marB="45715"/>
                </a:tc>
              </a:tr>
              <a:tr h="734524">
                <a:tc>
                  <a:txBody>
                    <a:bodyPr/>
                    <a:lstStyle/>
                    <a:p>
                      <a:r>
                        <a:rPr lang="en-US" sz="1800" dirty="0" smtClean="0"/>
                        <a:t>2</a:t>
                      </a:r>
                      <a:endParaRPr lang="en-US" sz="1800" dirty="0"/>
                    </a:p>
                  </a:txBody>
                  <a:tcPr marT="45715" marB="45715"/>
                </a:tc>
                <a:tc>
                  <a:txBody>
                    <a:bodyPr/>
                    <a:lstStyle/>
                    <a:p>
                      <a:r>
                        <a:rPr lang="en-US" sz="1800" dirty="0" err="1" smtClean="0"/>
                        <a:t>Biru</a:t>
                      </a:r>
                      <a:r>
                        <a:rPr lang="en-US" sz="1800" dirty="0" smtClean="0"/>
                        <a:t> </a:t>
                      </a:r>
                      <a:r>
                        <a:rPr lang="en-US" sz="1800" dirty="0" err="1" smtClean="0"/>
                        <a:t>Gelap</a:t>
                      </a:r>
                      <a:r>
                        <a:rPr lang="en-US" sz="1800" dirty="0" smtClean="0"/>
                        <a:t> </a:t>
                      </a:r>
                      <a:r>
                        <a:rPr lang="en-US" sz="1800" dirty="0" err="1" smtClean="0"/>
                        <a:t>dan</a:t>
                      </a:r>
                      <a:r>
                        <a:rPr lang="en-US" sz="1800" dirty="0" smtClean="0"/>
                        <a:t> Perak</a:t>
                      </a:r>
                      <a:endParaRPr lang="en-US" sz="1800" dirty="0"/>
                    </a:p>
                  </a:txBody>
                  <a:tcPr marT="45715" marB="45715"/>
                </a:tc>
                <a:tc>
                  <a:txBody>
                    <a:bodyPr/>
                    <a:lstStyle/>
                    <a:p>
                      <a:r>
                        <a:rPr lang="en-US" sz="1800" dirty="0" smtClean="0"/>
                        <a:t>1.Aktif </a:t>
                      </a:r>
                      <a:r>
                        <a:rPr lang="en-US" sz="1800" dirty="0" err="1" smtClean="0"/>
                        <a:t>dan</a:t>
                      </a:r>
                      <a:r>
                        <a:rPr lang="en-US" sz="1800" dirty="0" smtClean="0"/>
                        <a:t> </a:t>
                      </a:r>
                      <a:r>
                        <a:rPr lang="en-US" sz="1800" dirty="0" err="1" smtClean="0"/>
                        <a:t>dinamis</a:t>
                      </a:r>
                      <a:endParaRPr lang="en-US" sz="1800" dirty="0" smtClean="0"/>
                    </a:p>
                    <a:p>
                      <a:r>
                        <a:rPr lang="en-US" sz="1800" dirty="0" smtClean="0"/>
                        <a:t>2.Teliti </a:t>
                      </a:r>
                      <a:r>
                        <a:rPr lang="en-US" sz="1800" dirty="0" err="1" smtClean="0"/>
                        <a:t>dan</a:t>
                      </a:r>
                      <a:r>
                        <a:rPr lang="en-US" sz="1800" dirty="0" smtClean="0"/>
                        <a:t> </a:t>
                      </a:r>
                      <a:r>
                        <a:rPr lang="en-US" sz="1800" dirty="0" err="1" smtClean="0"/>
                        <a:t>cermat</a:t>
                      </a:r>
                      <a:endParaRPr lang="en-US" sz="1800" dirty="0"/>
                    </a:p>
                  </a:txBody>
                  <a:tcPr marT="45715" marB="45715"/>
                </a:tc>
              </a:tr>
              <a:tr h="587119">
                <a:tc>
                  <a:txBody>
                    <a:bodyPr/>
                    <a:lstStyle/>
                    <a:p>
                      <a:r>
                        <a:rPr lang="en-US" sz="1800" dirty="0" smtClean="0"/>
                        <a:t>3</a:t>
                      </a:r>
                      <a:endParaRPr lang="en-US" sz="1800" dirty="0"/>
                    </a:p>
                  </a:txBody>
                  <a:tcPr marT="45715" marB="45715"/>
                </a:tc>
                <a:tc>
                  <a:txBody>
                    <a:bodyPr/>
                    <a:lstStyle/>
                    <a:p>
                      <a:r>
                        <a:rPr lang="en-US" sz="1800" dirty="0" err="1" smtClean="0"/>
                        <a:t>Merah</a:t>
                      </a:r>
                      <a:endParaRPr lang="en-US" sz="1800" dirty="0"/>
                    </a:p>
                  </a:txBody>
                  <a:tcPr marT="45715" marB="45715"/>
                </a:tc>
                <a:tc>
                  <a:txBody>
                    <a:bodyPr/>
                    <a:lstStyle/>
                    <a:p>
                      <a:r>
                        <a:rPr lang="en-US" sz="1800" dirty="0" err="1" smtClean="0"/>
                        <a:t>Agresif</a:t>
                      </a:r>
                      <a:endParaRPr lang="en-US" sz="1800" dirty="0"/>
                    </a:p>
                  </a:txBody>
                  <a:tcPr marT="45715" marB="45715"/>
                </a:tc>
              </a:tr>
              <a:tr h="1049319">
                <a:tc>
                  <a:txBody>
                    <a:bodyPr/>
                    <a:lstStyle/>
                    <a:p>
                      <a:r>
                        <a:rPr lang="en-US" sz="1800" dirty="0" smtClean="0"/>
                        <a:t>4</a:t>
                      </a:r>
                      <a:endParaRPr lang="en-US" sz="1800" dirty="0"/>
                    </a:p>
                  </a:txBody>
                  <a:tcPr marT="45715" marB="45715"/>
                </a:tc>
                <a:tc>
                  <a:txBody>
                    <a:bodyPr/>
                    <a:lstStyle/>
                    <a:p>
                      <a:r>
                        <a:rPr lang="en-US" sz="1800" dirty="0" err="1" smtClean="0"/>
                        <a:t>Kuning</a:t>
                      </a:r>
                      <a:endParaRPr lang="en-US" sz="1800" dirty="0"/>
                    </a:p>
                  </a:txBody>
                  <a:tcPr marT="45715" marB="45715"/>
                </a:tc>
                <a:tc>
                  <a:txBody>
                    <a:bodyPr/>
                    <a:lstStyle/>
                    <a:p>
                      <a:r>
                        <a:rPr lang="en-US" sz="1800" dirty="0" smtClean="0"/>
                        <a:t>1.Rasa </a:t>
                      </a:r>
                      <a:r>
                        <a:rPr lang="en-US" sz="1800" dirty="0" err="1" smtClean="0"/>
                        <a:t>percaya</a:t>
                      </a:r>
                      <a:r>
                        <a:rPr lang="en-US" sz="1800" dirty="0" smtClean="0"/>
                        <a:t> </a:t>
                      </a:r>
                      <a:r>
                        <a:rPr lang="en-US" sz="1800" dirty="0" err="1" smtClean="0"/>
                        <a:t>diri</a:t>
                      </a:r>
                      <a:r>
                        <a:rPr lang="en-US" sz="1800" dirty="0" smtClean="0"/>
                        <a:t> </a:t>
                      </a:r>
                      <a:r>
                        <a:rPr lang="en-US" sz="1800" dirty="0" err="1" smtClean="0"/>
                        <a:t>rendah</a:t>
                      </a:r>
                      <a:endParaRPr lang="en-US" sz="1800" dirty="0" smtClean="0"/>
                    </a:p>
                    <a:p>
                      <a:r>
                        <a:rPr lang="en-US" sz="1800" dirty="0" smtClean="0"/>
                        <a:t>2.Umumnya </a:t>
                      </a:r>
                      <a:r>
                        <a:rPr lang="en-US" sz="1800" dirty="0" err="1" smtClean="0"/>
                        <a:t>orang</a:t>
                      </a:r>
                      <a:r>
                        <a:rPr lang="en-US" sz="1800" dirty="0" smtClean="0"/>
                        <a:t> yang </a:t>
                      </a:r>
                      <a:r>
                        <a:rPr lang="en-US" sz="1800" dirty="0" err="1" smtClean="0"/>
                        <a:t>memiliki</a:t>
                      </a:r>
                      <a:r>
                        <a:rPr lang="en-US" sz="1800" dirty="0" smtClean="0"/>
                        <a:t> </a:t>
                      </a:r>
                      <a:r>
                        <a:rPr lang="en-US" sz="1800" dirty="0" err="1" smtClean="0"/>
                        <a:t>jabatan</a:t>
                      </a:r>
                      <a:endParaRPr lang="en-US" sz="1800" dirty="0"/>
                    </a:p>
                  </a:txBody>
                  <a:tcPr marT="45715" marB="45715"/>
                </a:tc>
              </a:tr>
              <a:tr h="1049319">
                <a:tc>
                  <a:txBody>
                    <a:bodyPr/>
                    <a:lstStyle/>
                    <a:p>
                      <a:r>
                        <a:rPr lang="en-US" sz="1800" dirty="0" smtClean="0"/>
                        <a:t>5</a:t>
                      </a:r>
                      <a:endParaRPr lang="en-US" sz="1800" dirty="0"/>
                    </a:p>
                  </a:txBody>
                  <a:tcPr marT="45715" marB="45715"/>
                </a:tc>
                <a:tc>
                  <a:txBody>
                    <a:bodyPr/>
                    <a:lstStyle/>
                    <a:p>
                      <a:r>
                        <a:rPr lang="en-US" sz="1800" dirty="0" err="1" smtClean="0"/>
                        <a:t>Hitam</a:t>
                      </a:r>
                      <a:endParaRPr lang="en-US" sz="1800" dirty="0"/>
                    </a:p>
                  </a:txBody>
                  <a:tcPr marT="45715" marB="45715"/>
                </a:tc>
                <a:tc>
                  <a:txBody>
                    <a:bodyPr/>
                    <a:lstStyle/>
                    <a:p>
                      <a:r>
                        <a:rPr lang="en-US" sz="1800" dirty="0" smtClean="0"/>
                        <a:t>1PD </a:t>
                      </a:r>
                      <a:r>
                        <a:rPr lang="en-US" sz="1800" dirty="0" err="1" smtClean="0"/>
                        <a:t>Tinggi</a:t>
                      </a:r>
                      <a:endParaRPr lang="en-US" sz="1800" dirty="0" smtClean="0"/>
                    </a:p>
                    <a:p>
                      <a:r>
                        <a:rPr lang="en-US" sz="1800" dirty="0" smtClean="0"/>
                        <a:t>2 </a:t>
                      </a:r>
                      <a:r>
                        <a:rPr lang="en-US" sz="1800" dirty="0" err="1" smtClean="0"/>
                        <a:t>Simbol</a:t>
                      </a:r>
                      <a:r>
                        <a:rPr lang="en-US" sz="1800" dirty="0" smtClean="0"/>
                        <a:t> </a:t>
                      </a:r>
                      <a:r>
                        <a:rPr lang="en-US" sz="1800" dirty="0" err="1" smtClean="0"/>
                        <a:t>kekuatan</a:t>
                      </a:r>
                      <a:r>
                        <a:rPr lang="en-US" sz="1800" dirty="0" smtClean="0"/>
                        <a:t> </a:t>
                      </a:r>
                      <a:r>
                        <a:rPr lang="en-US" sz="1800" dirty="0" err="1" smtClean="0"/>
                        <a:t>dan</a:t>
                      </a:r>
                      <a:r>
                        <a:rPr lang="en-US" sz="1800" dirty="0" smtClean="0"/>
                        <a:t> </a:t>
                      </a:r>
                      <a:r>
                        <a:rPr lang="en-US" sz="1800" dirty="0" err="1" smtClean="0"/>
                        <a:t>elegan</a:t>
                      </a:r>
                      <a:endParaRPr lang="en-US" sz="1800" dirty="0" smtClean="0"/>
                    </a:p>
                    <a:p>
                      <a:r>
                        <a:rPr lang="en-US" sz="1800" dirty="0" smtClean="0"/>
                        <a:t>3.Golongan </a:t>
                      </a:r>
                      <a:r>
                        <a:rPr lang="en-US" sz="1800" dirty="0" err="1" smtClean="0"/>
                        <a:t>menengah</a:t>
                      </a:r>
                      <a:endParaRPr lang="en-US" sz="1800" dirty="0"/>
                    </a:p>
                  </a:txBody>
                  <a:tcPr marT="45715" marB="45715"/>
                </a:tc>
              </a:tr>
              <a:tr h="587119">
                <a:tc>
                  <a:txBody>
                    <a:bodyPr/>
                    <a:lstStyle/>
                    <a:p>
                      <a:r>
                        <a:rPr lang="en-US" sz="1800" dirty="0" smtClean="0"/>
                        <a:t>6</a:t>
                      </a:r>
                      <a:endParaRPr lang="en-US" sz="1800" dirty="0"/>
                    </a:p>
                  </a:txBody>
                  <a:tcPr marT="45715" marB="45715"/>
                </a:tc>
                <a:tc>
                  <a:txBody>
                    <a:bodyPr/>
                    <a:lstStyle/>
                    <a:p>
                      <a:r>
                        <a:rPr lang="en-US" sz="1800" dirty="0" err="1" smtClean="0"/>
                        <a:t>Kalem</a:t>
                      </a:r>
                      <a:endParaRPr lang="en-US" sz="1800" dirty="0"/>
                    </a:p>
                  </a:txBody>
                  <a:tcPr marT="45715" marB="45715"/>
                </a:tc>
                <a:tc>
                  <a:txBody>
                    <a:bodyPr/>
                    <a:lstStyle/>
                    <a:p>
                      <a:r>
                        <a:rPr lang="en-US" sz="1800" dirty="0" err="1" smtClean="0"/>
                        <a:t>Moodnya</a:t>
                      </a:r>
                      <a:r>
                        <a:rPr lang="en-US" sz="1800" dirty="0" smtClean="0"/>
                        <a:t> </a:t>
                      </a:r>
                      <a:r>
                        <a:rPr lang="en-US" sz="1800" dirty="0" err="1" smtClean="0"/>
                        <a:t>konsisten</a:t>
                      </a:r>
                      <a:endParaRPr lang="en-US" sz="1800" dirty="0"/>
                    </a:p>
                  </a:txBody>
                  <a:tcPr marT="45715" marB="45715"/>
                </a:tc>
              </a:tr>
            </a:tbl>
          </a:graphicData>
        </a:graphic>
      </p:graphicFrame>
      <p:sp>
        <p:nvSpPr>
          <p:cNvPr id="5" name="Date Placeholder 4"/>
          <p:cNvSpPr>
            <a:spLocks noGrp="1"/>
          </p:cNvSpPr>
          <p:nvPr>
            <p:ph type="dt" sz="quarter" idx="10"/>
          </p:nvPr>
        </p:nvSpPr>
        <p:spPr/>
        <p:txBody>
          <a:bodyPr/>
          <a:lstStyle/>
          <a:p>
            <a:pPr>
              <a:defRPr/>
            </a:pPr>
            <a:fld id="{FD4ED621-1FFD-4F9B-86CD-012697E432C2}" type="datetime1">
              <a:rPr lang="en-US"/>
              <a:pPr>
                <a:defRPr/>
              </a:pPr>
              <a:t>3/28/2020</a:t>
            </a:fld>
            <a:endParaRPr lang="en-US"/>
          </a:p>
        </p:txBody>
      </p:sp>
      <p:sp>
        <p:nvSpPr>
          <p:cNvPr id="6" name="Slide Number Placeholder 5"/>
          <p:cNvSpPr>
            <a:spLocks noGrp="1"/>
          </p:cNvSpPr>
          <p:nvPr>
            <p:ph type="sldNum" sz="quarter" idx="12"/>
          </p:nvPr>
        </p:nvSpPr>
        <p:spPr/>
        <p:txBody>
          <a:bodyPr/>
          <a:lstStyle/>
          <a:p>
            <a:pPr>
              <a:defRPr/>
            </a:pPr>
            <a:fld id="{1457053E-2268-4F26-B2D1-47A494522312}" type="slidenum">
              <a:rPr lang="en-US"/>
              <a:pPr>
                <a:defRPr/>
              </a:pPr>
              <a:t>12</a:t>
            </a:fld>
            <a:endParaRPr lang="en-US"/>
          </a:p>
        </p:txBody>
      </p:sp>
    </p:spTree>
    <p:extLst>
      <p:ext uri="{BB962C8B-B14F-4D97-AF65-F5344CB8AC3E}">
        <p14:creationId xmlns:p14="http://schemas.microsoft.com/office/powerpoint/2010/main" val="529015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2386949" y="2967335"/>
            <a:ext cx="4370107"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TERIMA KASIH</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35944514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0B809426-267D-4608-BE4E-DF77FCA7C9C9}" type="slidenum">
              <a:rPr lang="en-US" altLang="en-US"/>
              <a:pPr>
                <a:defRPr/>
              </a:pPr>
              <a:t>2</a:t>
            </a:fld>
            <a:endParaRPr lang="en-US" altLang="en-US"/>
          </a:p>
        </p:txBody>
      </p:sp>
      <p:sp>
        <p:nvSpPr>
          <p:cNvPr id="5123" name="Rectangle 2"/>
          <p:cNvSpPr>
            <a:spLocks noGrp="1" noChangeArrowheads="1"/>
          </p:cNvSpPr>
          <p:nvPr>
            <p:ph type="title"/>
          </p:nvPr>
        </p:nvSpPr>
        <p:spPr/>
        <p:txBody>
          <a:bodyPr/>
          <a:lstStyle/>
          <a:p>
            <a:pPr eaLnBrk="1" hangingPunct="1"/>
            <a:r>
              <a:rPr lang="en-US" altLang="id-ID" smtClean="0"/>
              <a:t>WATAK MANUSIA </a:t>
            </a:r>
          </a:p>
        </p:txBody>
      </p:sp>
      <p:sp>
        <p:nvSpPr>
          <p:cNvPr id="5124" name="Rectangle 3"/>
          <p:cNvSpPr>
            <a:spLocks noGrp="1" noChangeArrowheads="1"/>
          </p:cNvSpPr>
          <p:nvPr>
            <p:ph type="body" idx="1"/>
          </p:nvPr>
        </p:nvSpPr>
        <p:spPr/>
        <p:txBody>
          <a:bodyPr/>
          <a:lstStyle/>
          <a:p>
            <a:pPr eaLnBrk="1" hangingPunct="1">
              <a:lnSpc>
                <a:spcPct val="80000"/>
              </a:lnSpc>
            </a:pPr>
            <a:r>
              <a:rPr lang="en-US" altLang="id-ID" sz="1500" smtClean="0"/>
              <a:t>TOSHITAKA NOMI (GOL DARAH MENCERMINKAN WATAK)</a:t>
            </a:r>
          </a:p>
          <a:p>
            <a:pPr eaLnBrk="1" hangingPunct="1">
              <a:lnSpc>
                <a:spcPct val="80000"/>
              </a:lnSpc>
            </a:pPr>
            <a:r>
              <a:rPr lang="en-US" altLang="id-ID" sz="1500" smtClean="0"/>
              <a:t>GOL A :  DAPAT DIPERCAYA</a:t>
            </a:r>
          </a:p>
          <a:p>
            <a:pPr eaLnBrk="1" hangingPunct="1">
              <a:lnSpc>
                <a:spcPct val="80000"/>
              </a:lnSpc>
            </a:pPr>
            <a:r>
              <a:rPr lang="en-US" altLang="id-ID" sz="1500" smtClean="0"/>
              <a:t>                          TELITI</a:t>
            </a:r>
          </a:p>
          <a:p>
            <a:pPr eaLnBrk="1" hangingPunct="1">
              <a:lnSpc>
                <a:spcPct val="80000"/>
              </a:lnSpc>
            </a:pPr>
            <a:r>
              <a:rPr lang="en-US" altLang="id-ID" sz="1500" smtClean="0"/>
              <a:t>                           PENUH TANGGUNG JAWAB</a:t>
            </a:r>
          </a:p>
          <a:p>
            <a:pPr eaLnBrk="1" hangingPunct="1">
              <a:lnSpc>
                <a:spcPct val="80000"/>
              </a:lnSpc>
            </a:pPr>
            <a:r>
              <a:rPr lang="en-US" altLang="id-ID" sz="1500" smtClean="0"/>
              <a:t>GOL B :  LEMAH LEMBUT</a:t>
            </a:r>
          </a:p>
          <a:p>
            <a:pPr eaLnBrk="1" hangingPunct="1">
              <a:lnSpc>
                <a:spcPct val="80000"/>
              </a:lnSpc>
            </a:pPr>
            <a:r>
              <a:rPr lang="en-US" altLang="id-ID" sz="1500" smtClean="0"/>
              <a:t>                          PERASA</a:t>
            </a:r>
          </a:p>
          <a:p>
            <a:pPr eaLnBrk="1" hangingPunct="1">
              <a:lnSpc>
                <a:spcPct val="80000"/>
              </a:lnSpc>
            </a:pPr>
            <a:r>
              <a:rPr lang="en-US" altLang="id-ID" sz="1500" smtClean="0"/>
              <a:t>                         TENANG</a:t>
            </a:r>
          </a:p>
          <a:p>
            <a:pPr eaLnBrk="1" hangingPunct="1">
              <a:lnSpc>
                <a:spcPct val="80000"/>
              </a:lnSpc>
            </a:pPr>
            <a:r>
              <a:rPr lang="en-US" altLang="id-ID" sz="1500" smtClean="0"/>
              <a:t>                          KALEM</a:t>
            </a:r>
          </a:p>
          <a:p>
            <a:pPr eaLnBrk="1" hangingPunct="1">
              <a:lnSpc>
                <a:spcPct val="80000"/>
              </a:lnSpc>
            </a:pPr>
            <a:r>
              <a:rPr lang="en-US" altLang="id-ID" sz="1500" smtClean="0"/>
              <a:t>GOL AB:EMOSIONAL</a:t>
            </a:r>
          </a:p>
          <a:p>
            <a:pPr eaLnBrk="1" hangingPunct="1">
              <a:lnSpc>
                <a:spcPct val="80000"/>
              </a:lnSpc>
            </a:pPr>
            <a:r>
              <a:rPr lang="en-US" altLang="id-ID" sz="1500" smtClean="0"/>
              <a:t>                          PERAGU</a:t>
            </a:r>
          </a:p>
          <a:p>
            <a:pPr eaLnBrk="1" hangingPunct="1">
              <a:lnSpc>
                <a:spcPct val="80000"/>
              </a:lnSpc>
            </a:pPr>
            <a:r>
              <a:rPr lang="en-US" altLang="id-ID" sz="1500" smtClean="0"/>
              <a:t>                         TERPENGARUH SITUASI</a:t>
            </a:r>
          </a:p>
          <a:p>
            <a:pPr eaLnBrk="1" hangingPunct="1">
              <a:lnSpc>
                <a:spcPct val="80000"/>
              </a:lnSpc>
            </a:pPr>
            <a:r>
              <a:rPr lang="en-US" altLang="id-ID" sz="1500" smtClean="0"/>
              <a:t>GOL O : PEMIMPIN</a:t>
            </a:r>
          </a:p>
          <a:p>
            <a:pPr eaLnBrk="1" hangingPunct="1">
              <a:lnSpc>
                <a:spcPct val="80000"/>
              </a:lnSpc>
            </a:pPr>
            <a:r>
              <a:rPr lang="en-US" altLang="id-ID" sz="1500" smtClean="0"/>
              <a:t>                          ENERGIK</a:t>
            </a:r>
          </a:p>
          <a:p>
            <a:pPr eaLnBrk="1" hangingPunct="1">
              <a:lnSpc>
                <a:spcPct val="80000"/>
              </a:lnSpc>
            </a:pPr>
            <a:r>
              <a:rPr lang="en-US" altLang="id-ID" sz="1500" smtClean="0"/>
              <a:t>                          GAIRAH TINGGI</a:t>
            </a:r>
          </a:p>
          <a:p>
            <a:pPr eaLnBrk="1" hangingPunct="1">
              <a:lnSpc>
                <a:spcPct val="80000"/>
              </a:lnSpc>
            </a:pPr>
            <a:r>
              <a:rPr lang="en-US" altLang="id-ID" sz="1500" smtClean="0"/>
              <a:t>                          PRESTAI KERJA OPTIMAL</a:t>
            </a:r>
          </a:p>
          <a:p>
            <a:pPr eaLnBrk="1" hangingPunct="1">
              <a:lnSpc>
                <a:spcPct val="80000"/>
              </a:lnSpc>
            </a:pPr>
            <a:r>
              <a:rPr lang="en-US" altLang="id-ID" sz="1500" smtClean="0"/>
              <a:t>                         BENCI PEMALAS</a:t>
            </a:r>
          </a:p>
          <a:p>
            <a:pPr eaLnBrk="1" hangingPunct="1">
              <a:lnSpc>
                <a:spcPct val="80000"/>
              </a:lnSpc>
            </a:pPr>
            <a:r>
              <a:rPr lang="en-US" altLang="id-ID" sz="1500" smtClean="0"/>
              <a:t>                         SEMUA ORANG HARUS RAJUN DAN EFFEKTIF</a:t>
            </a:r>
          </a:p>
          <a:p>
            <a:pPr eaLnBrk="1" hangingPunct="1">
              <a:lnSpc>
                <a:spcPct val="80000"/>
              </a:lnSpc>
            </a:pPr>
            <a:endParaRPr lang="en-US" altLang="id-ID" sz="1500" smtClean="0"/>
          </a:p>
        </p:txBody>
      </p:sp>
      <p:sp>
        <p:nvSpPr>
          <p:cNvPr id="5" name="Date Placeholder 4"/>
          <p:cNvSpPr>
            <a:spLocks noGrp="1"/>
          </p:cNvSpPr>
          <p:nvPr>
            <p:ph type="dt" sz="quarter" idx="10"/>
          </p:nvPr>
        </p:nvSpPr>
        <p:spPr/>
        <p:txBody>
          <a:bodyPr/>
          <a:lstStyle/>
          <a:p>
            <a:pPr>
              <a:defRPr/>
            </a:pPr>
            <a:fld id="{A89B1948-94BE-4F56-902D-C7D636825939}" type="datetime1">
              <a:rPr lang="en-US"/>
              <a:pPr>
                <a:defRPr/>
              </a:pPr>
              <a:t>3/28/2020</a:t>
            </a:fld>
            <a:endParaRPr lang="en-US"/>
          </a:p>
        </p:txBody>
      </p:sp>
    </p:spTree>
    <p:extLst>
      <p:ext uri="{BB962C8B-B14F-4D97-AF65-F5344CB8AC3E}">
        <p14:creationId xmlns:p14="http://schemas.microsoft.com/office/powerpoint/2010/main" val="1806431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094F3DF-F9D0-4837-9682-5253C508FCCA}" type="slidenum">
              <a:rPr lang="en-US" altLang="en-US"/>
              <a:pPr>
                <a:defRPr/>
              </a:pPr>
              <a:t>3</a:t>
            </a:fld>
            <a:endParaRPr lang="en-US" altLang="en-US"/>
          </a:p>
        </p:txBody>
      </p:sp>
      <p:sp>
        <p:nvSpPr>
          <p:cNvPr id="6147" name="Rectangle 2"/>
          <p:cNvSpPr>
            <a:spLocks noGrp="1" noChangeArrowheads="1"/>
          </p:cNvSpPr>
          <p:nvPr>
            <p:ph type="title"/>
          </p:nvPr>
        </p:nvSpPr>
        <p:spPr/>
        <p:txBody>
          <a:bodyPr/>
          <a:lstStyle/>
          <a:p>
            <a:pPr eaLnBrk="1" hangingPunct="1"/>
            <a:r>
              <a:rPr lang="en-US" altLang="id-ID" smtClean="0"/>
              <a:t>CIRI TEORI X DAN TEORI Y</a:t>
            </a:r>
          </a:p>
        </p:txBody>
      </p:sp>
      <p:sp>
        <p:nvSpPr>
          <p:cNvPr id="6148" name="Rectangle 3"/>
          <p:cNvSpPr>
            <a:spLocks noGrp="1" noChangeArrowheads="1"/>
          </p:cNvSpPr>
          <p:nvPr>
            <p:ph type="body" idx="1"/>
          </p:nvPr>
        </p:nvSpPr>
        <p:spPr/>
        <p:txBody>
          <a:bodyPr>
            <a:normAutofit lnSpcReduction="10000"/>
          </a:bodyPr>
          <a:lstStyle/>
          <a:p>
            <a:pPr eaLnBrk="1" hangingPunct="1">
              <a:lnSpc>
                <a:spcPct val="80000"/>
              </a:lnSpc>
            </a:pPr>
            <a:r>
              <a:rPr lang="en-US" altLang="id-ID" sz="1500" smtClean="0"/>
              <a:t>TEORI X (TRADISIONAL)                                         </a:t>
            </a:r>
          </a:p>
          <a:p>
            <a:pPr eaLnBrk="1" hangingPunct="1">
              <a:lnSpc>
                <a:spcPct val="80000"/>
              </a:lnSpc>
            </a:pPr>
            <a:r>
              <a:rPr lang="en-US" altLang="id-ID" sz="1500" smtClean="0"/>
              <a:t>MALAS</a:t>
            </a:r>
          </a:p>
          <a:p>
            <a:pPr eaLnBrk="1" hangingPunct="1">
              <a:lnSpc>
                <a:spcPct val="80000"/>
              </a:lnSpc>
            </a:pPr>
            <a:r>
              <a:rPr lang="en-US" altLang="id-ID" sz="1500" smtClean="0"/>
              <a:t>BEKERJA UNTUK UANG/STATUS</a:t>
            </a:r>
          </a:p>
          <a:p>
            <a:pPr eaLnBrk="1" hangingPunct="1">
              <a:lnSpc>
                <a:spcPct val="80000"/>
              </a:lnSpc>
            </a:pPr>
            <a:r>
              <a:rPr lang="en-US" altLang="id-ID" sz="1500" smtClean="0"/>
              <a:t>PELU DITAKUTI/DIANCAM</a:t>
            </a:r>
          </a:p>
          <a:p>
            <a:pPr eaLnBrk="1" hangingPunct="1">
              <a:lnSpc>
                <a:spcPct val="80000"/>
              </a:lnSpc>
            </a:pPr>
            <a:r>
              <a:rPr lang="en-US" altLang="id-ID" sz="1500" smtClean="0"/>
              <a:t>MANUSIA,ANAK YANG TUMBUH BESAR,PERLU PEMIMPIN</a:t>
            </a:r>
          </a:p>
          <a:p>
            <a:pPr eaLnBrk="1" hangingPunct="1">
              <a:lnSpc>
                <a:spcPct val="80000"/>
              </a:lnSpc>
            </a:pPr>
            <a:r>
              <a:rPr lang="en-US" altLang="id-ID" sz="1500" smtClean="0"/>
              <a:t>TERGANTUNG ATASAN/TIDAK MAU BERPIKIR</a:t>
            </a:r>
          </a:p>
          <a:p>
            <a:pPr eaLnBrk="1" hangingPunct="1">
              <a:lnSpc>
                <a:spcPct val="80000"/>
              </a:lnSpc>
            </a:pPr>
            <a:r>
              <a:rPr lang="en-US" altLang="id-ID" sz="1500" smtClean="0"/>
              <a:t>PERLU PERINTAH DAN DILATIH</a:t>
            </a:r>
          </a:p>
          <a:p>
            <a:pPr eaLnBrk="1" hangingPunct="1">
              <a:lnSpc>
                <a:spcPct val="80000"/>
              </a:lnSpc>
            </a:pPr>
            <a:r>
              <a:rPr lang="en-US" altLang="id-ID" sz="1500" smtClean="0"/>
              <a:t>PENGAWASAN KETAT</a:t>
            </a:r>
          </a:p>
          <a:p>
            <a:pPr eaLnBrk="1" hangingPunct="1">
              <a:lnSpc>
                <a:spcPct val="80000"/>
              </a:lnSpc>
            </a:pPr>
            <a:r>
              <a:rPr lang="en-US" altLang="id-ID" sz="1500" smtClean="0"/>
              <a:t>EGOIS</a:t>
            </a:r>
          </a:p>
          <a:p>
            <a:pPr eaLnBrk="1" hangingPunct="1">
              <a:lnSpc>
                <a:spcPct val="80000"/>
              </a:lnSpc>
              <a:buFont typeface="Wingdings" pitchFamily="2" charset="2"/>
              <a:buNone/>
            </a:pPr>
            <a:r>
              <a:rPr lang="en-US" altLang="id-ID" sz="1500" smtClean="0"/>
              <a:t>TEORI Y (POTENSIAL)</a:t>
            </a:r>
          </a:p>
          <a:p>
            <a:pPr eaLnBrk="1" hangingPunct="1">
              <a:lnSpc>
                <a:spcPct val="80000"/>
              </a:lnSpc>
            </a:pPr>
            <a:r>
              <a:rPr lang="en-US" altLang="id-ID" sz="1500" smtClean="0"/>
              <a:t>AKTIF</a:t>
            </a:r>
          </a:p>
          <a:p>
            <a:pPr eaLnBrk="1" hangingPunct="1">
              <a:lnSpc>
                <a:spcPct val="80000"/>
              </a:lnSpc>
            </a:pPr>
            <a:r>
              <a:rPr lang="en-US" altLang="id-ID" sz="1500" smtClean="0"/>
              <a:t>BANGGA DENGAN PRESTASI</a:t>
            </a:r>
          </a:p>
          <a:p>
            <a:pPr eaLnBrk="1" hangingPunct="1">
              <a:lnSpc>
                <a:spcPct val="80000"/>
              </a:lnSpc>
            </a:pPr>
            <a:r>
              <a:rPr lang="en-US" altLang="id-ID" sz="1500" smtClean="0"/>
              <a:t>PERLU DIRANGSANG</a:t>
            </a:r>
          </a:p>
          <a:p>
            <a:pPr eaLnBrk="1" hangingPunct="1">
              <a:lnSpc>
                <a:spcPct val="80000"/>
              </a:lnSpc>
            </a:pPr>
            <a:r>
              <a:rPr lang="en-US" altLang="id-ID" sz="1500" smtClean="0"/>
              <a:t>BERTANGGUNGJAWAB/MANDIRI</a:t>
            </a:r>
          </a:p>
          <a:p>
            <a:pPr eaLnBrk="1" hangingPunct="1">
              <a:lnSpc>
                <a:spcPct val="80000"/>
              </a:lnSpc>
            </a:pPr>
            <a:r>
              <a:rPr lang="en-US" altLang="id-ID" sz="1500" smtClean="0"/>
              <a:t>KEBUTUHAN DAPAT DICAPAI SENDIRI</a:t>
            </a:r>
          </a:p>
          <a:p>
            <a:pPr eaLnBrk="1" hangingPunct="1">
              <a:lnSpc>
                <a:spcPct val="80000"/>
              </a:lnSpc>
            </a:pPr>
            <a:r>
              <a:rPr lang="en-US" altLang="id-ID" sz="1500" smtClean="0"/>
              <a:t>DAPAT MEMPERBAIKI METODE KERJA SENDIRI </a:t>
            </a:r>
          </a:p>
          <a:p>
            <a:pPr eaLnBrk="1" hangingPunct="1">
              <a:lnSpc>
                <a:spcPct val="80000"/>
              </a:lnSpc>
            </a:pPr>
            <a:r>
              <a:rPr lang="en-US" altLang="id-ID" sz="1500" smtClean="0"/>
              <a:t>PERLU PENGAKUAN</a:t>
            </a:r>
          </a:p>
          <a:p>
            <a:pPr eaLnBrk="1" hangingPunct="1">
              <a:lnSpc>
                <a:spcPct val="80000"/>
              </a:lnSpc>
            </a:pPr>
            <a:r>
              <a:rPr lang="en-US" altLang="id-ID" sz="1500" smtClean="0"/>
              <a:t>INGIN HIDUPNYA BERATI BAGI ORANG LAIN </a:t>
            </a:r>
          </a:p>
          <a:p>
            <a:pPr eaLnBrk="1" hangingPunct="1">
              <a:lnSpc>
                <a:spcPct val="80000"/>
              </a:lnSpc>
            </a:pPr>
            <a:r>
              <a:rPr lang="en-US" altLang="id-ID" sz="1500" smtClean="0"/>
              <a:t>PERLU DIAKUI/DIHARGAI </a:t>
            </a:r>
          </a:p>
          <a:p>
            <a:pPr eaLnBrk="1" hangingPunct="1">
              <a:lnSpc>
                <a:spcPct val="80000"/>
              </a:lnSpc>
              <a:buFont typeface="Wingdings" pitchFamily="2" charset="2"/>
              <a:buNone/>
            </a:pPr>
            <a:endParaRPr lang="en-US" altLang="id-ID" sz="1500" smtClean="0"/>
          </a:p>
        </p:txBody>
      </p:sp>
      <p:sp>
        <p:nvSpPr>
          <p:cNvPr id="5" name="Date Placeholder 4"/>
          <p:cNvSpPr>
            <a:spLocks noGrp="1"/>
          </p:cNvSpPr>
          <p:nvPr>
            <p:ph type="dt" sz="quarter" idx="10"/>
          </p:nvPr>
        </p:nvSpPr>
        <p:spPr/>
        <p:txBody>
          <a:bodyPr/>
          <a:lstStyle/>
          <a:p>
            <a:pPr>
              <a:defRPr/>
            </a:pPr>
            <a:fld id="{71724A27-A7DD-493F-B774-5E2F556837F5}" type="datetime1">
              <a:rPr lang="en-US"/>
              <a:pPr>
                <a:defRPr/>
              </a:pPr>
              <a:t>3/28/2020</a:t>
            </a:fld>
            <a:endParaRPr lang="en-US"/>
          </a:p>
        </p:txBody>
      </p:sp>
    </p:spTree>
    <p:extLst>
      <p:ext uri="{BB962C8B-B14F-4D97-AF65-F5344CB8AC3E}">
        <p14:creationId xmlns:p14="http://schemas.microsoft.com/office/powerpoint/2010/main" val="3100853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AA76BD7B-FE84-4C43-85DA-E3EF94933DA6}" type="slidenum">
              <a:rPr lang="en-US" altLang="en-US"/>
              <a:pPr>
                <a:defRPr/>
              </a:pPr>
              <a:t>4</a:t>
            </a:fld>
            <a:endParaRPr lang="en-US" altLang="en-US"/>
          </a:p>
        </p:txBody>
      </p:sp>
      <p:sp>
        <p:nvSpPr>
          <p:cNvPr id="7171" name="Rectangle 2"/>
          <p:cNvSpPr>
            <a:spLocks noGrp="1" noChangeArrowheads="1"/>
          </p:cNvSpPr>
          <p:nvPr>
            <p:ph type="title"/>
          </p:nvPr>
        </p:nvSpPr>
        <p:spPr/>
        <p:txBody>
          <a:bodyPr/>
          <a:lstStyle/>
          <a:p>
            <a:pPr eaLnBrk="1" hangingPunct="1"/>
            <a:r>
              <a:rPr lang="en-US" altLang="id-ID" sz="2000" smtClean="0">
                <a:latin typeface="Arial Black" pitchFamily="34" charset="0"/>
              </a:rPr>
              <a:t>TINGKAH LAKU = F(KPRIBABADIAN, LINGKUNGAN</a:t>
            </a:r>
            <a:r>
              <a:rPr lang="en-US" altLang="id-ID" sz="1400" smtClean="0"/>
              <a:t>)</a:t>
            </a:r>
          </a:p>
        </p:txBody>
      </p:sp>
      <p:sp>
        <p:nvSpPr>
          <p:cNvPr id="7172" name="Rectangle 3"/>
          <p:cNvSpPr>
            <a:spLocks noGrp="1" noChangeArrowheads="1"/>
          </p:cNvSpPr>
          <p:nvPr>
            <p:ph type="body" idx="1"/>
          </p:nvPr>
        </p:nvSpPr>
        <p:spPr/>
        <p:txBody>
          <a:bodyPr/>
          <a:lstStyle/>
          <a:p>
            <a:pPr marL="571500" indent="-571500" eaLnBrk="1" hangingPunct="1">
              <a:lnSpc>
                <a:spcPct val="80000"/>
              </a:lnSpc>
            </a:pPr>
            <a:r>
              <a:rPr lang="en-US" altLang="id-ID" sz="2600" smtClean="0"/>
              <a:t>FAKTOR PENENTU PENGEMBANGAN KPRIBADIAN:</a:t>
            </a:r>
          </a:p>
          <a:p>
            <a:pPr marL="571500" indent="-571500" eaLnBrk="1" hangingPunct="1">
              <a:lnSpc>
                <a:spcPct val="80000"/>
              </a:lnSpc>
              <a:buFont typeface="Wingdings" pitchFamily="2" charset="2"/>
              <a:buAutoNum type="arabicPeriod"/>
            </a:pPr>
            <a:r>
              <a:rPr lang="en-US" altLang="id-ID" sz="2600" smtClean="0"/>
              <a:t>FAKTOR PISIOLOGIS, FAKTOR KETURUNAN MEMBERIKAN PERLENGKAPAN BAGI INDIVIDU UNTUK PERTUMBUHAN DAN KELANGSUNGAN HIDUP</a:t>
            </a:r>
          </a:p>
          <a:p>
            <a:pPr marL="571500" indent="-571500" eaLnBrk="1" hangingPunct="1">
              <a:lnSpc>
                <a:spcPct val="80000"/>
              </a:lnSpc>
              <a:buFont typeface="Wingdings" pitchFamily="2" charset="2"/>
              <a:buAutoNum type="arabicPeriod"/>
            </a:pPr>
            <a:r>
              <a:rPr lang="en-US" altLang="id-ID" sz="2600" smtClean="0"/>
              <a:t>KELOMPOK, KELUARGA DAN SEKOLAH MEM BERIKAN PENGARUH DALAM MEMBENTUK KPRIBADIAN SESEORANG</a:t>
            </a:r>
          </a:p>
          <a:p>
            <a:pPr marL="571500" indent="-571500" eaLnBrk="1" hangingPunct="1">
              <a:lnSpc>
                <a:spcPct val="80000"/>
              </a:lnSpc>
              <a:buFont typeface="Wingdings" pitchFamily="2" charset="2"/>
              <a:buAutoNum type="arabicPeriod"/>
            </a:pPr>
            <a:r>
              <a:rPr lang="en-US" altLang="id-ID" sz="2600" smtClean="0"/>
              <a:t>KEBUDAYAAN,FAKTOR KEBUDAYAAN YANG BERLAKU MENENTUKAN PERANAN DAN SANG SI SOSIAL TERHADAP PENAMPILANNYA </a:t>
            </a:r>
          </a:p>
        </p:txBody>
      </p:sp>
      <p:sp>
        <p:nvSpPr>
          <p:cNvPr id="5" name="Date Placeholder 4"/>
          <p:cNvSpPr>
            <a:spLocks noGrp="1"/>
          </p:cNvSpPr>
          <p:nvPr>
            <p:ph type="dt" sz="quarter" idx="10"/>
          </p:nvPr>
        </p:nvSpPr>
        <p:spPr/>
        <p:txBody>
          <a:bodyPr/>
          <a:lstStyle/>
          <a:p>
            <a:pPr>
              <a:defRPr/>
            </a:pPr>
            <a:fld id="{E4D6057D-8156-4707-879C-BEA9814FFEC8}" type="datetime1">
              <a:rPr lang="en-US"/>
              <a:pPr>
                <a:defRPr/>
              </a:pPr>
              <a:t>3/28/2020</a:t>
            </a:fld>
            <a:endParaRPr lang="en-US"/>
          </a:p>
        </p:txBody>
      </p:sp>
    </p:spTree>
    <p:extLst>
      <p:ext uri="{BB962C8B-B14F-4D97-AF65-F5344CB8AC3E}">
        <p14:creationId xmlns:p14="http://schemas.microsoft.com/office/powerpoint/2010/main" val="32681314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DA03D45E-B524-4D1F-ABAB-2F10C84DFA5D}" type="slidenum">
              <a:rPr lang="en-US" altLang="en-US"/>
              <a:pPr>
                <a:defRPr/>
              </a:pPr>
              <a:t>5</a:t>
            </a:fld>
            <a:endParaRPr lang="en-US" altLang="en-US"/>
          </a:p>
        </p:txBody>
      </p:sp>
      <p:sp>
        <p:nvSpPr>
          <p:cNvPr id="1038" name="Rectangle 4"/>
          <p:cNvSpPr>
            <a:spLocks noGrp="1" noChangeArrowheads="1"/>
          </p:cNvSpPr>
          <p:nvPr>
            <p:ph type="title"/>
          </p:nvPr>
        </p:nvSpPr>
        <p:spPr/>
        <p:txBody>
          <a:bodyPr/>
          <a:lstStyle/>
          <a:p>
            <a:pPr eaLnBrk="1" hangingPunct="1"/>
            <a:r>
              <a:rPr lang="en-US" altLang="id-ID" sz="3500" smtClean="0"/>
              <a:t>KEKUATAN YANG MEMPENGA RUHI KPRIBADIAN </a:t>
            </a:r>
          </a:p>
        </p:txBody>
      </p:sp>
      <p:graphicFrame>
        <p:nvGraphicFramePr>
          <p:cNvPr id="2" name="Diagram 1"/>
          <p:cNvGraphicFramePr/>
          <p:nvPr/>
        </p:nvGraphicFramePr>
        <p:xfrm>
          <a:off x="457200" y="1719263"/>
          <a:ext cx="8229600" cy="44116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ate Placeholder 4"/>
          <p:cNvSpPr>
            <a:spLocks noGrp="1"/>
          </p:cNvSpPr>
          <p:nvPr>
            <p:ph type="dt" sz="quarter" idx="10"/>
          </p:nvPr>
        </p:nvSpPr>
        <p:spPr/>
        <p:txBody>
          <a:bodyPr/>
          <a:lstStyle/>
          <a:p>
            <a:pPr>
              <a:defRPr/>
            </a:pPr>
            <a:fld id="{6118A99F-E016-4A43-8836-823EB6610D05}" type="datetime1">
              <a:rPr lang="en-US" altLang="en-US"/>
              <a:pPr>
                <a:defRPr/>
              </a:pPr>
              <a:t>3/28/2020</a:t>
            </a:fld>
            <a:endParaRPr lang="en-US" altLang="en-US"/>
          </a:p>
        </p:txBody>
      </p:sp>
    </p:spTree>
    <p:extLst>
      <p:ext uri="{BB962C8B-B14F-4D97-AF65-F5344CB8AC3E}">
        <p14:creationId xmlns:p14="http://schemas.microsoft.com/office/powerpoint/2010/main" val="40760850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5"/>
          <p:cNvSpPr>
            <a:spLocks noGrp="1"/>
          </p:cNvSpPr>
          <p:nvPr>
            <p:ph type="sldNum" sz="quarter" idx="12"/>
          </p:nvPr>
        </p:nvSpPr>
        <p:spPr/>
        <p:txBody>
          <a:bodyPr/>
          <a:lstStyle/>
          <a:p>
            <a:pPr>
              <a:defRPr/>
            </a:pPr>
            <a:fld id="{F1830AF9-D95A-4256-B7C1-BFD5883E0C55}" type="slidenum">
              <a:rPr lang="en-US" altLang="en-US"/>
              <a:pPr>
                <a:defRPr/>
              </a:pPr>
              <a:t>6</a:t>
            </a:fld>
            <a:endParaRPr lang="en-US" altLang="en-US"/>
          </a:p>
        </p:txBody>
      </p:sp>
      <p:sp>
        <p:nvSpPr>
          <p:cNvPr id="8195" name="Rectangle 2"/>
          <p:cNvSpPr>
            <a:spLocks noGrp="1" noChangeArrowheads="1"/>
          </p:cNvSpPr>
          <p:nvPr>
            <p:ph type="title"/>
          </p:nvPr>
        </p:nvSpPr>
        <p:spPr/>
        <p:txBody>
          <a:bodyPr/>
          <a:lstStyle/>
          <a:p>
            <a:pPr eaLnBrk="1" hangingPunct="1"/>
            <a:r>
              <a:rPr lang="en-US" altLang="id-ID" smtClean="0"/>
              <a:t>MODEL DASAR TINGKAH LAKU </a:t>
            </a:r>
          </a:p>
        </p:txBody>
      </p:sp>
      <p:sp>
        <p:nvSpPr>
          <p:cNvPr id="8196" name="Rectangle 3"/>
          <p:cNvSpPr>
            <a:spLocks noGrp="1" noChangeArrowheads="1"/>
          </p:cNvSpPr>
          <p:nvPr>
            <p:ph type="body" idx="1"/>
          </p:nvPr>
        </p:nvSpPr>
        <p:spPr>
          <a:xfrm>
            <a:off x="457200" y="1752600"/>
            <a:ext cx="8229600" cy="4411663"/>
          </a:xfrm>
        </p:spPr>
        <p:txBody>
          <a:bodyPr/>
          <a:lstStyle/>
          <a:p>
            <a:pPr eaLnBrk="1" hangingPunct="1">
              <a:buFont typeface="Wingdings" pitchFamily="2" charset="2"/>
              <a:buNone/>
            </a:pPr>
            <a:r>
              <a:rPr lang="en-US" altLang="id-ID" smtClean="0"/>
              <a:t>                         SIKAP INDIVIDU</a:t>
            </a:r>
          </a:p>
        </p:txBody>
      </p:sp>
      <p:sp>
        <p:nvSpPr>
          <p:cNvPr id="8197" name="Rectangle 5"/>
          <p:cNvSpPr>
            <a:spLocks noChangeArrowheads="1"/>
          </p:cNvSpPr>
          <p:nvPr/>
        </p:nvSpPr>
        <p:spPr bwMode="auto">
          <a:xfrm>
            <a:off x="1143000" y="3276600"/>
            <a:ext cx="16002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id-ID">
                <a:latin typeface="Calibri" pitchFamily="34" charset="0"/>
              </a:rPr>
              <a:t>STIMULI </a:t>
            </a:r>
          </a:p>
        </p:txBody>
      </p:sp>
      <p:sp>
        <p:nvSpPr>
          <p:cNvPr id="8198" name="Rectangle 6"/>
          <p:cNvSpPr>
            <a:spLocks noChangeArrowheads="1"/>
          </p:cNvSpPr>
          <p:nvPr/>
        </p:nvSpPr>
        <p:spPr bwMode="auto">
          <a:xfrm flipV="1">
            <a:off x="3581400" y="2514600"/>
            <a:ext cx="1600200" cy="1905000"/>
          </a:xfrm>
          <a:prstGeom prst="rect">
            <a:avLst/>
          </a:prstGeom>
          <a:solidFill>
            <a:schemeClr val="accent1"/>
          </a:solidFill>
          <a:ln w="9525">
            <a:solidFill>
              <a:schemeClr val="tx1"/>
            </a:solidFill>
            <a:miter lim="800000"/>
            <a:headEnd/>
            <a:tailEnd/>
          </a:ln>
        </p:spPr>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id-ID">
                <a:latin typeface="Calibri" pitchFamily="34" charset="0"/>
              </a:rPr>
              <a:t>KEBUTUHAN</a:t>
            </a:r>
          </a:p>
          <a:p>
            <a:pPr algn="ctr" eaLnBrk="1" hangingPunct="1"/>
            <a:r>
              <a:rPr lang="en-US" altLang="id-ID">
                <a:latin typeface="Calibri" pitchFamily="34" charset="0"/>
              </a:rPr>
              <a:t>KEINGINAN</a:t>
            </a:r>
          </a:p>
          <a:p>
            <a:pPr algn="ctr" eaLnBrk="1" hangingPunct="1"/>
            <a:r>
              <a:rPr lang="en-US" altLang="id-ID">
                <a:latin typeface="Calibri" pitchFamily="34" charset="0"/>
              </a:rPr>
              <a:t>KETEGANGAN</a:t>
            </a:r>
          </a:p>
          <a:p>
            <a:pPr algn="ctr" eaLnBrk="1" hangingPunct="1"/>
            <a:r>
              <a:rPr lang="en-US" altLang="id-ID">
                <a:latin typeface="Calibri" pitchFamily="34" charset="0"/>
              </a:rPr>
              <a:t>KEBENCIAN</a:t>
            </a:r>
          </a:p>
        </p:txBody>
      </p:sp>
      <p:sp>
        <p:nvSpPr>
          <p:cNvPr id="8199" name="Rectangle 9"/>
          <p:cNvSpPr>
            <a:spLocks noChangeArrowheads="1"/>
          </p:cNvSpPr>
          <p:nvPr/>
        </p:nvSpPr>
        <p:spPr bwMode="auto">
          <a:xfrm>
            <a:off x="6172200" y="3200400"/>
            <a:ext cx="14478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id-ID">
                <a:latin typeface="Calibri" pitchFamily="34" charset="0"/>
              </a:rPr>
              <a:t>TUJUAN </a:t>
            </a:r>
          </a:p>
        </p:txBody>
      </p:sp>
      <p:sp>
        <p:nvSpPr>
          <p:cNvPr id="8200" name="Text Box 10"/>
          <p:cNvSpPr txBox="1">
            <a:spLocks noChangeArrowheads="1"/>
          </p:cNvSpPr>
          <p:nvPr/>
        </p:nvSpPr>
        <p:spPr bwMode="auto">
          <a:xfrm>
            <a:off x="6172200" y="2667000"/>
            <a:ext cx="14255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id-ID" altLang="id-ID">
              <a:latin typeface="Calibri" pitchFamily="34" charset="0"/>
            </a:endParaRPr>
          </a:p>
        </p:txBody>
      </p:sp>
      <p:sp>
        <p:nvSpPr>
          <p:cNvPr id="8201" name="Line 11"/>
          <p:cNvSpPr>
            <a:spLocks noChangeShapeType="1"/>
          </p:cNvSpPr>
          <p:nvPr/>
        </p:nvSpPr>
        <p:spPr bwMode="auto">
          <a:xfrm>
            <a:off x="2743200" y="3581400"/>
            <a:ext cx="76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8202" name="Line 12"/>
          <p:cNvSpPr>
            <a:spLocks noChangeShapeType="1"/>
          </p:cNvSpPr>
          <p:nvPr/>
        </p:nvSpPr>
        <p:spPr bwMode="auto">
          <a:xfrm>
            <a:off x="5257800" y="3581400"/>
            <a:ext cx="914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8203" name="Rectangle 13"/>
          <p:cNvSpPr>
            <a:spLocks noChangeArrowheads="1"/>
          </p:cNvSpPr>
          <p:nvPr/>
        </p:nvSpPr>
        <p:spPr bwMode="auto">
          <a:xfrm>
            <a:off x="5529263" y="4049713"/>
            <a:ext cx="1924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30000"/>
              </a:spcBef>
            </a:pPr>
            <a:r>
              <a:rPr lang="en-US" altLang="id-ID">
                <a:latin typeface="Calibri" pitchFamily="34" charset="0"/>
              </a:rPr>
              <a:t>TINGKAH LAKU </a:t>
            </a:r>
          </a:p>
        </p:txBody>
      </p:sp>
      <p:sp>
        <p:nvSpPr>
          <p:cNvPr id="8204" name="Rectangle 14"/>
          <p:cNvSpPr>
            <a:spLocks noChangeArrowheads="1"/>
          </p:cNvSpPr>
          <p:nvPr/>
        </p:nvSpPr>
        <p:spPr bwMode="auto">
          <a:xfrm>
            <a:off x="1335088" y="5167313"/>
            <a:ext cx="4908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id-ID">
                <a:latin typeface="Calibri" pitchFamily="34" charset="0"/>
              </a:rPr>
              <a:t>SUMBER:F.E KAST &amp; JE ROSENWEIG. 1979</a:t>
            </a:r>
          </a:p>
        </p:txBody>
      </p:sp>
      <p:sp>
        <p:nvSpPr>
          <p:cNvPr id="13" name="Date Placeholder 12"/>
          <p:cNvSpPr>
            <a:spLocks noGrp="1"/>
          </p:cNvSpPr>
          <p:nvPr>
            <p:ph type="dt" sz="quarter" idx="10"/>
          </p:nvPr>
        </p:nvSpPr>
        <p:spPr/>
        <p:txBody>
          <a:bodyPr/>
          <a:lstStyle/>
          <a:p>
            <a:pPr>
              <a:defRPr/>
            </a:pPr>
            <a:fld id="{E9FD3F8A-DF3B-4578-8A35-36A1CD97BC92}" type="datetime1">
              <a:rPr lang="en-US"/>
              <a:pPr>
                <a:defRPr/>
              </a:pPr>
              <a:t>3/28/2020</a:t>
            </a:fld>
            <a:endParaRPr lang="en-US"/>
          </a:p>
        </p:txBody>
      </p:sp>
    </p:spTree>
    <p:extLst>
      <p:ext uri="{BB962C8B-B14F-4D97-AF65-F5344CB8AC3E}">
        <p14:creationId xmlns:p14="http://schemas.microsoft.com/office/powerpoint/2010/main" val="27524772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5"/>
          <p:cNvSpPr>
            <a:spLocks noGrp="1"/>
          </p:cNvSpPr>
          <p:nvPr>
            <p:ph type="sldNum" sz="quarter" idx="12"/>
          </p:nvPr>
        </p:nvSpPr>
        <p:spPr/>
        <p:txBody>
          <a:bodyPr/>
          <a:lstStyle/>
          <a:p>
            <a:pPr>
              <a:defRPr/>
            </a:pPr>
            <a:fld id="{D5F77C4C-7B6D-4B5D-8E7C-C42357CCCB4C}" type="slidenum">
              <a:rPr lang="en-US" altLang="en-US"/>
              <a:pPr>
                <a:defRPr/>
              </a:pPr>
              <a:t>7</a:t>
            </a:fld>
            <a:endParaRPr lang="en-US" altLang="en-US"/>
          </a:p>
        </p:txBody>
      </p:sp>
      <p:sp>
        <p:nvSpPr>
          <p:cNvPr id="9219" name="Rectangle 2"/>
          <p:cNvSpPr>
            <a:spLocks noGrp="1" noChangeArrowheads="1"/>
          </p:cNvSpPr>
          <p:nvPr>
            <p:ph type="title"/>
          </p:nvPr>
        </p:nvSpPr>
        <p:spPr/>
        <p:txBody>
          <a:bodyPr/>
          <a:lstStyle/>
          <a:p>
            <a:pPr eaLnBrk="1" hangingPunct="1"/>
            <a:r>
              <a:rPr lang="en-US" altLang="id-ID" smtClean="0"/>
              <a:t>SIKAP</a:t>
            </a:r>
          </a:p>
        </p:txBody>
      </p:sp>
      <p:sp>
        <p:nvSpPr>
          <p:cNvPr id="9220" name="Rectangle 3"/>
          <p:cNvSpPr>
            <a:spLocks noGrp="1" noChangeArrowheads="1"/>
          </p:cNvSpPr>
          <p:nvPr>
            <p:ph type="body" idx="1"/>
          </p:nvPr>
        </p:nvSpPr>
        <p:spPr/>
        <p:txBody>
          <a:bodyPr/>
          <a:lstStyle/>
          <a:p>
            <a:pPr eaLnBrk="1" hangingPunct="1"/>
            <a:r>
              <a:rPr lang="en-US" altLang="id-ID" sz="2000" smtClean="0"/>
              <a:t>SIKAP ADALAH TINGKAH LAKU MANUSIA YANG MASIH TERSE LUBUNG  ATAU BELUM MENAMPAKKAN DIRI KELUAR,MERUPA KAN KESIAPAN ATAU KECENDRUNGAN UNTUK BERREAKSI TERHADAP OBJEK TERTENTU YANG DILIHAT DIRABA,DIDE NGAR,DICIUM  DAN DIRASA PADA SUATU LINGKUNGAN TER TENTU  </a:t>
            </a:r>
          </a:p>
          <a:p>
            <a:pPr eaLnBrk="1" hangingPunct="1">
              <a:buFont typeface="Wingdings" pitchFamily="2" charset="2"/>
              <a:buNone/>
            </a:pPr>
            <a:r>
              <a:rPr lang="en-US" altLang="id-ID" smtClean="0"/>
              <a:t>               PROSES TINGKAH LAKU </a:t>
            </a:r>
          </a:p>
          <a:p>
            <a:pPr eaLnBrk="1" hangingPunct="1"/>
            <a:endParaRPr lang="en-US" altLang="id-ID" sz="2000" smtClean="0"/>
          </a:p>
          <a:p>
            <a:pPr eaLnBrk="1" hangingPunct="1"/>
            <a:endParaRPr lang="en-US" altLang="id-ID" sz="2000" smtClean="0"/>
          </a:p>
          <a:p>
            <a:pPr eaLnBrk="1" hangingPunct="1"/>
            <a:endParaRPr lang="en-US" altLang="id-ID" sz="2000" smtClean="0"/>
          </a:p>
          <a:p>
            <a:pPr eaLnBrk="1" hangingPunct="1"/>
            <a:endParaRPr lang="en-US" altLang="id-ID" sz="2000" smtClean="0"/>
          </a:p>
          <a:p>
            <a:pPr eaLnBrk="1" hangingPunct="1">
              <a:buFont typeface="Wingdings" pitchFamily="2" charset="2"/>
              <a:buNone/>
            </a:pPr>
            <a:r>
              <a:rPr lang="en-US" altLang="id-ID" sz="2000" smtClean="0"/>
              <a:t>            </a:t>
            </a:r>
          </a:p>
        </p:txBody>
      </p:sp>
      <p:sp>
        <p:nvSpPr>
          <p:cNvPr id="9221" name="Rectangle 4"/>
          <p:cNvSpPr>
            <a:spLocks noChangeArrowheads="1"/>
          </p:cNvSpPr>
          <p:nvPr/>
        </p:nvSpPr>
        <p:spPr bwMode="auto">
          <a:xfrm>
            <a:off x="685800" y="4419600"/>
            <a:ext cx="1219200" cy="5334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id-ID" altLang="id-ID">
              <a:latin typeface="Calibri" pitchFamily="34" charset="0"/>
            </a:endParaRPr>
          </a:p>
        </p:txBody>
      </p:sp>
      <p:sp>
        <p:nvSpPr>
          <p:cNvPr id="9222" name="Rectangle 5"/>
          <p:cNvSpPr>
            <a:spLocks noChangeArrowheads="1"/>
          </p:cNvSpPr>
          <p:nvPr/>
        </p:nvSpPr>
        <p:spPr bwMode="auto">
          <a:xfrm>
            <a:off x="2209800" y="4343400"/>
            <a:ext cx="1447800" cy="9144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id-ID" altLang="id-ID">
              <a:latin typeface="Calibri" pitchFamily="34" charset="0"/>
            </a:endParaRPr>
          </a:p>
        </p:txBody>
      </p:sp>
      <p:sp>
        <p:nvSpPr>
          <p:cNvPr id="9223" name="Rectangle 6"/>
          <p:cNvSpPr>
            <a:spLocks noChangeArrowheads="1"/>
          </p:cNvSpPr>
          <p:nvPr/>
        </p:nvSpPr>
        <p:spPr bwMode="auto">
          <a:xfrm>
            <a:off x="3886200" y="4343400"/>
            <a:ext cx="9144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id-ID" altLang="id-ID">
              <a:latin typeface="Calibri" pitchFamily="34" charset="0"/>
            </a:endParaRPr>
          </a:p>
        </p:txBody>
      </p:sp>
      <p:sp>
        <p:nvSpPr>
          <p:cNvPr id="9224" name="Rectangle 7"/>
          <p:cNvSpPr>
            <a:spLocks noChangeArrowheads="1"/>
          </p:cNvSpPr>
          <p:nvPr/>
        </p:nvSpPr>
        <p:spPr bwMode="auto">
          <a:xfrm>
            <a:off x="5105400" y="4648200"/>
            <a:ext cx="76200" cy="762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id-ID" altLang="id-ID">
              <a:latin typeface="Calibri" pitchFamily="34" charset="0"/>
            </a:endParaRPr>
          </a:p>
        </p:txBody>
      </p:sp>
      <p:sp>
        <p:nvSpPr>
          <p:cNvPr id="9225" name="Rectangle 8"/>
          <p:cNvSpPr>
            <a:spLocks noChangeArrowheads="1"/>
          </p:cNvSpPr>
          <p:nvPr/>
        </p:nvSpPr>
        <p:spPr bwMode="auto">
          <a:xfrm>
            <a:off x="7239000" y="4343400"/>
            <a:ext cx="1295400" cy="9144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id-ID">
                <a:latin typeface="Calibri" pitchFamily="34" charset="0"/>
              </a:rPr>
              <a:t>TUJUAN </a:t>
            </a:r>
          </a:p>
        </p:txBody>
      </p:sp>
      <p:sp>
        <p:nvSpPr>
          <p:cNvPr id="9226" name="Rectangle 9"/>
          <p:cNvSpPr>
            <a:spLocks noChangeArrowheads="1"/>
          </p:cNvSpPr>
          <p:nvPr/>
        </p:nvSpPr>
        <p:spPr bwMode="auto">
          <a:xfrm>
            <a:off x="5105400" y="4343400"/>
            <a:ext cx="17526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id-ID">
                <a:latin typeface="Calibri" pitchFamily="34" charset="0"/>
              </a:rPr>
              <a:t>TINGKAH LAKU </a:t>
            </a:r>
          </a:p>
        </p:txBody>
      </p:sp>
      <p:sp>
        <p:nvSpPr>
          <p:cNvPr id="9227" name="Text Box 10"/>
          <p:cNvSpPr txBox="1">
            <a:spLocks noChangeArrowheads="1"/>
          </p:cNvSpPr>
          <p:nvPr/>
        </p:nvSpPr>
        <p:spPr bwMode="auto">
          <a:xfrm>
            <a:off x="685800" y="4419600"/>
            <a:ext cx="1143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id-ID">
                <a:latin typeface="Calibri" pitchFamily="34" charset="0"/>
              </a:rPr>
              <a:t>STIMULI</a:t>
            </a:r>
          </a:p>
        </p:txBody>
      </p:sp>
      <p:sp>
        <p:nvSpPr>
          <p:cNvPr id="9228" name="Text Box 11"/>
          <p:cNvSpPr txBox="1">
            <a:spLocks noChangeArrowheads="1"/>
          </p:cNvSpPr>
          <p:nvPr/>
        </p:nvSpPr>
        <p:spPr bwMode="auto">
          <a:xfrm>
            <a:off x="2286000" y="4343400"/>
            <a:ext cx="15240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id-ID">
                <a:latin typeface="Calibri" pitchFamily="34" charset="0"/>
              </a:rPr>
              <a:t>MOTIVASI</a:t>
            </a:r>
          </a:p>
          <a:p>
            <a:pPr eaLnBrk="1" hangingPunct="1">
              <a:spcBef>
                <a:spcPct val="50000"/>
              </a:spcBef>
            </a:pPr>
            <a:r>
              <a:rPr lang="en-US" altLang="id-ID">
                <a:latin typeface="Calibri" pitchFamily="34" charset="0"/>
              </a:rPr>
              <a:t>KEINGINAN </a:t>
            </a:r>
          </a:p>
        </p:txBody>
      </p:sp>
      <p:sp>
        <p:nvSpPr>
          <p:cNvPr id="9229" name="Text Box 12"/>
          <p:cNvSpPr txBox="1">
            <a:spLocks noChangeArrowheads="1"/>
          </p:cNvSpPr>
          <p:nvPr/>
        </p:nvSpPr>
        <p:spPr bwMode="auto">
          <a:xfrm>
            <a:off x="3962400" y="4495800"/>
            <a:ext cx="91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id-ID">
                <a:latin typeface="Calibri" pitchFamily="34" charset="0"/>
              </a:rPr>
              <a:t>SIKAP</a:t>
            </a:r>
          </a:p>
        </p:txBody>
      </p:sp>
      <p:sp>
        <p:nvSpPr>
          <p:cNvPr id="9230" name="Text Box 13"/>
          <p:cNvSpPr txBox="1">
            <a:spLocks noChangeArrowheads="1"/>
          </p:cNvSpPr>
          <p:nvPr/>
        </p:nvSpPr>
        <p:spPr bwMode="auto">
          <a:xfrm>
            <a:off x="5105400" y="4572000"/>
            <a:ext cx="793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id-ID" altLang="id-ID">
              <a:latin typeface="Calibri" pitchFamily="34" charset="0"/>
            </a:endParaRPr>
          </a:p>
        </p:txBody>
      </p:sp>
      <p:sp>
        <p:nvSpPr>
          <p:cNvPr id="9231" name="Line 15"/>
          <p:cNvSpPr>
            <a:spLocks noChangeShapeType="1"/>
          </p:cNvSpPr>
          <p:nvPr/>
        </p:nvSpPr>
        <p:spPr bwMode="auto">
          <a:xfrm>
            <a:off x="1905000" y="4648200"/>
            <a:ext cx="228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9232" name="Line 16"/>
          <p:cNvSpPr>
            <a:spLocks noChangeShapeType="1"/>
          </p:cNvSpPr>
          <p:nvPr/>
        </p:nvSpPr>
        <p:spPr bwMode="auto">
          <a:xfrm>
            <a:off x="3657600" y="4648200"/>
            <a:ext cx="152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9233" name="Line 17"/>
          <p:cNvSpPr>
            <a:spLocks noChangeShapeType="1"/>
          </p:cNvSpPr>
          <p:nvPr/>
        </p:nvSpPr>
        <p:spPr bwMode="auto">
          <a:xfrm>
            <a:off x="4800600" y="4648200"/>
            <a:ext cx="228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9234" name="Line 18"/>
          <p:cNvSpPr>
            <a:spLocks noChangeShapeType="1"/>
          </p:cNvSpPr>
          <p:nvPr/>
        </p:nvSpPr>
        <p:spPr bwMode="auto">
          <a:xfrm>
            <a:off x="6934200" y="4648200"/>
            <a:ext cx="228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19" name="Date Placeholder 18"/>
          <p:cNvSpPr>
            <a:spLocks noGrp="1"/>
          </p:cNvSpPr>
          <p:nvPr>
            <p:ph type="dt" sz="quarter" idx="10"/>
          </p:nvPr>
        </p:nvSpPr>
        <p:spPr/>
        <p:txBody>
          <a:bodyPr/>
          <a:lstStyle/>
          <a:p>
            <a:pPr>
              <a:defRPr/>
            </a:pPr>
            <a:fld id="{D402E902-6A08-4EE1-9DC9-CB401A2C3094}" type="datetime1">
              <a:rPr lang="en-US"/>
              <a:pPr>
                <a:defRPr/>
              </a:pPr>
              <a:t>3/28/2020</a:t>
            </a:fld>
            <a:endParaRPr lang="en-US"/>
          </a:p>
        </p:txBody>
      </p:sp>
    </p:spTree>
    <p:extLst>
      <p:ext uri="{BB962C8B-B14F-4D97-AF65-F5344CB8AC3E}">
        <p14:creationId xmlns:p14="http://schemas.microsoft.com/office/powerpoint/2010/main" val="8702212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pPr>
              <a:defRPr/>
            </a:pPr>
            <a:fld id="{9416D696-6313-422B-9AB6-0974AE137A86}" type="slidenum">
              <a:rPr lang="en-US" altLang="en-US"/>
              <a:pPr>
                <a:defRPr/>
              </a:pPr>
              <a:t>8</a:t>
            </a:fld>
            <a:endParaRPr lang="en-US" altLang="en-US"/>
          </a:p>
        </p:txBody>
      </p:sp>
      <p:sp>
        <p:nvSpPr>
          <p:cNvPr id="10243" name="Rectangle 4"/>
          <p:cNvSpPr>
            <a:spLocks noChangeArrowheads="1"/>
          </p:cNvSpPr>
          <p:nvPr/>
        </p:nvSpPr>
        <p:spPr bwMode="auto">
          <a:xfrm>
            <a:off x="914400" y="1204913"/>
            <a:ext cx="7848600" cy="4992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id-ID" sz="3200">
                <a:latin typeface="Calibri" pitchFamily="34" charset="0"/>
              </a:rPr>
              <a:t>KOMPONEN SIKAP</a:t>
            </a:r>
          </a:p>
          <a:p>
            <a:pPr algn="ctr" eaLnBrk="1" hangingPunct="1"/>
            <a:endParaRPr lang="en-US" altLang="id-ID" sz="3200">
              <a:latin typeface="Calibri" pitchFamily="34" charset="0"/>
            </a:endParaRPr>
          </a:p>
          <a:p>
            <a:pPr eaLnBrk="1" hangingPunct="1">
              <a:buFontTx/>
              <a:buAutoNum type="arabicPeriod"/>
            </a:pPr>
            <a:r>
              <a:rPr lang="en-US" altLang="id-ID" sz="2400">
                <a:latin typeface="Calibri" pitchFamily="34" charset="0"/>
              </a:rPr>
              <a:t>KOGNISI YANG BERHUBUNGAN DENGAN PER SEPSI ,KEPERCAYAAN,IDE ATAU KONSEP SE SEORANG</a:t>
            </a:r>
          </a:p>
          <a:p>
            <a:pPr eaLnBrk="1" hangingPunct="1">
              <a:buFontTx/>
              <a:buAutoNum type="arabicPeriod"/>
            </a:pPr>
            <a:r>
              <a:rPr lang="en-US" altLang="id-ID" sz="2400">
                <a:latin typeface="Calibri" pitchFamily="34" charset="0"/>
              </a:rPr>
              <a:t>AFEKSI YANG MENYANGKUT KEHIDUPAN EMO SIONAL SESEORANG </a:t>
            </a:r>
          </a:p>
          <a:p>
            <a:pPr eaLnBrk="1" hangingPunct="1">
              <a:buFontTx/>
              <a:buAutoNum type="arabicPeriod"/>
            </a:pPr>
            <a:r>
              <a:rPr lang="en-US" altLang="id-ID" sz="2400">
                <a:latin typeface="Calibri" pitchFamily="34" charset="0"/>
              </a:rPr>
              <a:t>KONASI YANG MERUPAKAN KECENDRUNGAN BERTINGKAH LAKU  YANG BERSIPAT MA SIH TERSELUBUNG </a:t>
            </a:r>
          </a:p>
          <a:p>
            <a:pPr eaLnBrk="1" hangingPunct="1"/>
            <a:endParaRPr lang="en-US" altLang="id-ID" sz="2400">
              <a:latin typeface="Calibri" pitchFamily="34" charset="0"/>
            </a:endParaRPr>
          </a:p>
          <a:p>
            <a:pPr eaLnBrk="1" hangingPunct="1"/>
            <a:endParaRPr lang="en-US" altLang="id-ID" sz="2400">
              <a:latin typeface="Calibri" pitchFamily="34" charset="0"/>
            </a:endParaRPr>
          </a:p>
          <a:p>
            <a:pPr eaLnBrk="1" hangingPunct="1"/>
            <a:endParaRPr lang="en-US" altLang="id-ID">
              <a:latin typeface="Calibri" pitchFamily="34" charset="0"/>
            </a:endParaRPr>
          </a:p>
        </p:txBody>
      </p:sp>
      <p:sp>
        <p:nvSpPr>
          <p:cNvPr id="4" name="Date Placeholder 3"/>
          <p:cNvSpPr>
            <a:spLocks noGrp="1"/>
          </p:cNvSpPr>
          <p:nvPr>
            <p:ph type="dt" sz="quarter" idx="10"/>
          </p:nvPr>
        </p:nvSpPr>
        <p:spPr/>
        <p:txBody>
          <a:bodyPr/>
          <a:lstStyle/>
          <a:p>
            <a:pPr>
              <a:defRPr/>
            </a:pPr>
            <a:fld id="{36271162-A8EC-419D-8205-861B1953C635}" type="datetime1">
              <a:rPr lang="en-US"/>
              <a:pPr>
                <a:defRPr/>
              </a:pPr>
              <a:t>3/28/2020</a:t>
            </a:fld>
            <a:endParaRPr lang="en-US"/>
          </a:p>
        </p:txBody>
      </p:sp>
    </p:spTree>
    <p:extLst>
      <p:ext uri="{BB962C8B-B14F-4D97-AF65-F5344CB8AC3E}">
        <p14:creationId xmlns:p14="http://schemas.microsoft.com/office/powerpoint/2010/main" val="19745436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764E286A-5C13-44CA-BE87-435CBB548224}" type="slidenum">
              <a:rPr lang="en-US" altLang="en-US"/>
              <a:pPr>
                <a:defRPr/>
              </a:pPr>
              <a:t>9</a:t>
            </a:fld>
            <a:endParaRPr lang="en-US" altLang="en-US"/>
          </a:p>
        </p:txBody>
      </p:sp>
      <p:sp>
        <p:nvSpPr>
          <p:cNvPr id="11267" name="Rectangle 2"/>
          <p:cNvSpPr>
            <a:spLocks noGrp="1" noChangeArrowheads="1"/>
          </p:cNvSpPr>
          <p:nvPr>
            <p:ph type="title"/>
          </p:nvPr>
        </p:nvSpPr>
        <p:spPr/>
        <p:txBody>
          <a:bodyPr/>
          <a:lstStyle/>
          <a:p>
            <a:pPr eaLnBrk="1" hangingPunct="1"/>
            <a:r>
              <a:rPr lang="en-US" altLang="id-ID" smtClean="0"/>
              <a:t>PERSEPSI </a:t>
            </a:r>
          </a:p>
        </p:txBody>
      </p:sp>
      <p:sp>
        <p:nvSpPr>
          <p:cNvPr id="11268" name="Rectangle 3"/>
          <p:cNvSpPr>
            <a:spLocks noGrp="1" noChangeArrowheads="1"/>
          </p:cNvSpPr>
          <p:nvPr>
            <p:ph type="body" idx="1"/>
          </p:nvPr>
        </p:nvSpPr>
        <p:spPr/>
        <p:txBody>
          <a:bodyPr/>
          <a:lstStyle/>
          <a:p>
            <a:pPr marL="571500" indent="-571500" eaLnBrk="1" hangingPunct="1"/>
            <a:r>
              <a:rPr lang="en-US" altLang="id-ID" sz="2600" smtClean="0"/>
              <a:t>TANGGAPAN TERHADAP STIMULI YANG MENARIK PERHATIAN YANG  DATANG DARI LUAR  AKAN DIPROSES ATAU DISUSUN DALAM PIKIRANNYA KEMUDIAN DITAFSIRKAN SESUAI DENGAN PENGALAMAN DAN PENGE TAHUAN YANG ADA PADANYA.</a:t>
            </a:r>
          </a:p>
          <a:p>
            <a:pPr marL="571500" indent="-571500" eaLnBrk="1" hangingPunct="1"/>
            <a:r>
              <a:rPr lang="en-US" altLang="id-ID" sz="2600" smtClean="0"/>
              <a:t>PERSEPSI DITENTUKAN OLEH TIGA FAKTOR</a:t>
            </a:r>
          </a:p>
          <a:p>
            <a:pPr marL="571500" indent="-571500" eaLnBrk="1" hangingPunct="1">
              <a:buFont typeface="Wingdings" pitchFamily="2" charset="2"/>
              <a:buAutoNum type="arabicPeriod"/>
            </a:pPr>
            <a:r>
              <a:rPr lang="en-US" altLang="id-ID" sz="2600" smtClean="0"/>
              <a:t>SUBJEK YANG MEMANDANG</a:t>
            </a:r>
          </a:p>
          <a:p>
            <a:pPr marL="571500" indent="-571500" eaLnBrk="1" hangingPunct="1">
              <a:buFont typeface="Wingdings" pitchFamily="2" charset="2"/>
              <a:buAutoNum type="arabicPeriod"/>
            </a:pPr>
            <a:r>
              <a:rPr lang="en-US" altLang="id-ID" sz="2600" smtClean="0"/>
              <a:t>OBJEK YANG DIPANDANG</a:t>
            </a:r>
          </a:p>
          <a:p>
            <a:pPr marL="571500" indent="-571500" eaLnBrk="1" hangingPunct="1">
              <a:buFont typeface="Wingdings" pitchFamily="2" charset="2"/>
              <a:buAutoNum type="arabicPeriod"/>
            </a:pPr>
            <a:r>
              <a:rPr lang="en-US" altLang="id-ID" sz="2600" smtClean="0"/>
              <a:t>SITUASI KETIKA MEMANDANG  </a:t>
            </a:r>
          </a:p>
        </p:txBody>
      </p:sp>
      <p:sp>
        <p:nvSpPr>
          <p:cNvPr id="5" name="Date Placeholder 4"/>
          <p:cNvSpPr>
            <a:spLocks noGrp="1"/>
          </p:cNvSpPr>
          <p:nvPr>
            <p:ph type="dt" sz="quarter" idx="10"/>
          </p:nvPr>
        </p:nvSpPr>
        <p:spPr/>
        <p:txBody>
          <a:bodyPr/>
          <a:lstStyle/>
          <a:p>
            <a:pPr>
              <a:defRPr/>
            </a:pPr>
            <a:fld id="{530A476D-D6A2-4E3C-A7FE-CA1C2386282D}" type="datetime1">
              <a:rPr lang="en-US"/>
              <a:pPr>
                <a:defRPr/>
              </a:pPr>
              <a:t>3/28/2020</a:t>
            </a:fld>
            <a:endParaRPr lang="en-US"/>
          </a:p>
        </p:txBody>
      </p:sp>
    </p:spTree>
    <p:extLst>
      <p:ext uri="{BB962C8B-B14F-4D97-AF65-F5344CB8AC3E}">
        <p14:creationId xmlns:p14="http://schemas.microsoft.com/office/powerpoint/2010/main" val="2242882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5368</TotalTime>
  <Words>634</Words>
  <Application>Microsoft Office PowerPoint</Application>
  <PresentationFormat>On-screen Show (4:3)</PresentationFormat>
  <Paragraphs>168</Paragraphs>
  <Slides>13</Slides>
  <Notes>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WATAK MANUSIA </vt:lpstr>
      <vt:lpstr>CIRI TEORI X DAN TEORI Y</vt:lpstr>
      <vt:lpstr>TINGKAH LAKU = F(KPRIBABADIAN, LINGKUNGAN)</vt:lpstr>
      <vt:lpstr>KEKUATAN YANG MEMPENGA RUHI KPRIBADIAN </vt:lpstr>
      <vt:lpstr>MODEL DASAR TINGKAH LAKU </vt:lpstr>
      <vt:lpstr>SIKAP</vt:lpstr>
      <vt:lpstr>PowerPoint Presentation</vt:lpstr>
      <vt:lpstr>PERSEPSI </vt:lpstr>
      <vt:lpstr>MERUBAH SIKAP </vt:lpstr>
      <vt:lpstr>MODEL MANUSIA</vt:lpstr>
      <vt:lpstr>Pilihan Warna Mobil dan Kpribadian Survey CNW Marketing Reaseach USA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Henny Saraswati</dc:creator>
  <cp:lastModifiedBy>Vitria Melani</cp:lastModifiedBy>
  <cp:revision>199</cp:revision>
  <dcterms:created xsi:type="dcterms:W3CDTF">2016-12-19T02:43:49Z</dcterms:created>
  <dcterms:modified xsi:type="dcterms:W3CDTF">2020-03-27T19:10:45Z</dcterms:modified>
</cp:coreProperties>
</file>