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257" r:id="rId2"/>
    <p:sldId id="277" r:id="rId3"/>
    <p:sldId id="285" r:id="rId4"/>
    <p:sldId id="262" r:id="rId5"/>
    <p:sldId id="280" r:id="rId6"/>
    <p:sldId id="279" r:id="rId7"/>
    <p:sldId id="266" r:id="rId8"/>
    <p:sldId id="267" r:id="rId9"/>
    <p:sldId id="268" r:id="rId10"/>
    <p:sldId id="286" r:id="rId11"/>
    <p:sldId id="269" r:id="rId12"/>
    <p:sldId id="281" r:id="rId13"/>
    <p:sldId id="271" r:id="rId14"/>
    <p:sldId id="272" r:id="rId15"/>
    <p:sldId id="273" r:id="rId16"/>
    <p:sldId id="274" r:id="rId17"/>
    <p:sldId id="283" r:id="rId18"/>
    <p:sldId id="282" r:id="rId19"/>
    <p:sldId id="284" r:id="rId2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-9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EF529E-93F8-4832-84EE-F2B4F105A5E8}" type="doc">
      <dgm:prSet loTypeId="urn:microsoft.com/office/officeart/2005/8/layout/matrix3" loCatId="matrix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25B36D8-4C4C-47BD-B493-1D7A2B47EC18}">
      <dgm:prSet phldrT="[Text]" custT="1"/>
      <dgm:spPr/>
      <dgm:t>
        <a:bodyPr/>
        <a:lstStyle/>
        <a:p>
          <a:r>
            <a:rPr lang="en-US" sz="3600" dirty="0" smtClean="0"/>
            <a:t>SDM</a:t>
          </a:r>
          <a:endParaRPr lang="en-US" sz="3600" dirty="0"/>
        </a:p>
      </dgm:t>
    </dgm:pt>
    <dgm:pt modelId="{388691BF-DD6F-4F36-A471-35DDF8113DA9}" type="parTrans" cxnId="{9B3A4358-DDB2-46DB-AE7A-122F682AC7CB}">
      <dgm:prSet/>
      <dgm:spPr/>
      <dgm:t>
        <a:bodyPr/>
        <a:lstStyle/>
        <a:p>
          <a:endParaRPr lang="en-US"/>
        </a:p>
      </dgm:t>
    </dgm:pt>
    <dgm:pt modelId="{16FBB3FD-31EB-408E-B694-DAEBA83D7DBD}" type="sibTrans" cxnId="{9B3A4358-DDB2-46DB-AE7A-122F682AC7CB}">
      <dgm:prSet/>
      <dgm:spPr/>
      <dgm:t>
        <a:bodyPr/>
        <a:lstStyle/>
        <a:p>
          <a:endParaRPr lang="en-US"/>
        </a:p>
      </dgm:t>
    </dgm:pt>
    <dgm:pt modelId="{F119A71F-64F5-42FA-80ED-2F478203C5A1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2400" dirty="0" smtClean="0"/>
            <a:t>MARKETING</a:t>
          </a:r>
          <a:endParaRPr lang="en-US" sz="2400" dirty="0"/>
        </a:p>
      </dgm:t>
    </dgm:pt>
    <dgm:pt modelId="{18733F1D-C8AD-44E7-9DF3-B10DFB601D1D}" type="parTrans" cxnId="{6EA7305F-4E8F-495D-92D9-1887AF86FE79}">
      <dgm:prSet/>
      <dgm:spPr/>
      <dgm:t>
        <a:bodyPr/>
        <a:lstStyle/>
        <a:p>
          <a:endParaRPr lang="en-US"/>
        </a:p>
      </dgm:t>
    </dgm:pt>
    <dgm:pt modelId="{8E5D0788-F9DD-4D5F-BD1A-C9047CE3F0B0}" type="sibTrans" cxnId="{6EA7305F-4E8F-495D-92D9-1887AF86FE79}">
      <dgm:prSet/>
      <dgm:spPr/>
      <dgm:t>
        <a:bodyPr/>
        <a:lstStyle/>
        <a:p>
          <a:endParaRPr lang="en-US"/>
        </a:p>
      </dgm:t>
    </dgm:pt>
    <dgm:pt modelId="{76D70F53-60EF-445F-B8F4-5C7DC7E04EF1}">
      <dgm:prSet phldrT="[Text]" custT="1"/>
      <dgm:spPr/>
      <dgm:t>
        <a:bodyPr/>
        <a:lstStyle/>
        <a:p>
          <a:r>
            <a:rPr lang="en-US" sz="2400" dirty="0" smtClean="0"/>
            <a:t>FINANCE</a:t>
          </a:r>
          <a:endParaRPr lang="en-US" sz="2400" dirty="0"/>
        </a:p>
      </dgm:t>
    </dgm:pt>
    <dgm:pt modelId="{47C7ACBC-9837-4B25-B64F-CE51E7DC2231}" type="parTrans" cxnId="{C905141F-ADA7-42DC-A521-C9B8F88AFA3D}">
      <dgm:prSet/>
      <dgm:spPr/>
      <dgm:t>
        <a:bodyPr/>
        <a:lstStyle/>
        <a:p>
          <a:endParaRPr lang="en-US"/>
        </a:p>
      </dgm:t>
    </dgm:pt>
    <dgm:pt modelId="{EDCC051D-5AC9-44E4-9170-8B320D296C02}" type="sibTrans" cxnId="{C905141F-ADA7-42DC-A521-C9B8F88AFA3D}">
      <dgm:prSet/>
      <dgm:spPr/>
      <dgm:t>
        <a:bodyPr/>
        <a:lstStyle/>
        <a:p>
          <a:endParaRPr lang="en-US"/>
        </a:p>
      </dgm:t>
    </dgm:pt>
    <dgm:pt modelId="{C042C0F5-425D-4CD8-B7D7-5A775E43A05C}">
      <dgm:prSet phldrT="[Text]" custT="1"/>
      <dgm:spPr/>
      <dgm:t>
        <a:bodyPr/>
        <a:lstStyle/>
        <a:p>
          <a:r>
            <a:rPr lang="en-US" sz="1600" dirty="0" smtClean="0"/>
            <a:t>OPERASONAL</a:t>
          </a:r>
          <a:endParaRPr lang="en-US" sz="1600" dirty="0"/>
        </a:p>
      </dgm:t>
    </dgm:pt>
    <dgm:pt modelId="{8BD56F46-DD3C-4BB9-AA87-901A40BF7EE7}" type="parTrans" cxnId="{543B7E1F-2B01-4C3E-9043-16E21A7FCF22}">
      <dgm:prSet/>
      <dgm:spPr/>
      <dgm:t>
        <a:bodyPr/>
        <a:lstStyle/>
        <a:p>
          <a:endParaRPr lang="en-US"/>
        </a:p>
      </dgm:t>
    </dgm:pt>
    <dgm:pt modelId="{9F735616-A535-43CE-A9EA-CF6E475A91C1}" type="sibTrans" cxnId="{543B7E1F-2B01-4C3E-9043-16E21A7FCF22}">
      <dgm:prSet/>
      <dgm:spPr/>
      <dgm:t>
        <a:bodyPr/>
        <a:lstStyle/>
        <a:p>
          <a:endParaRPr lang="en-US"/>
        </a:p>
      </dgm:t>
    </dgm:pt>
    <dgm:pt modelId="{593CDF8C-B2B8-4179-9B01-50D2CA66C526}" type="pres">
      <dgm:prSet presAssocID="{C6EF529E-93F8-4832-84EE-F2B4F105A5E8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E23345F-A243-473D-AAB4-6C6BFA10E497}" type="pres">
      <dgm:prSet presAssocID="{C6EF529E-93F8-4832-84EE-F2B4F105A5E8}" presName="diamond" presStyleLbl="bgShp" presStyleIdx="0" presStyleCnt="1"/>
      <dgm:spPr/>
    </dgm:pt>
    <dgm:pt modelId="{867E9736-B933-4B79-8317-A2831FF63C96}" type="pres">
      <dgm:prSet presAssocID="{C6EF529E-93F8-4832-84EE-F2B4F105A5E8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FE2A0B-F3D3-4A9D-B875-E8AB4421C971}" type="pres">
      <dgm:prSet presAssocID="{C6EF529E-93F8-4832-84EE-F2B4F105A5E8}" presName="quad2" presStyleLbl="node1" presStyleIdx="1" presStyleCnt="4" custScaleX="118760" custLinFactNeighborX="16979" custLinFactNeighborY="25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19E83C-72B2-4F58-9C29-432D31EE9D12}" type="pres">
      <dgm:prSet presAssocID="{C6EF529E-93F8-4832-84EE-F2B4F105A5E8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C4E743-5DD2-47B6-94DF-BC702AC91467}" type="pres">
      <dgm:prSet presAssocID="{C6EF529E-93F8-4832-84EE-F2B4F105A5E8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1BD000-60CC-430E-BB29-52B54CCBC2AD}" type="presOf" srcId="{C25B36D8-4C4C-47BD-B493-1D7A2B47EC18}" destId="{867E9736-B933-4B79-8317-A2831FF63C96}" srcOrd="0" destOrd="0" presId="urn:microsoft.com/office/officeart/2005/8/layout/matrix3"/>
    <dgm:cxn modelId="{9B3A4358-DDB2-46DB-AE7A-122F682AC7CB}" srcId="{C6EF529E-93F8-4832-84EE-F2B4F105A5E8}" destId="{C25B36D8-4C4C-47BD-B493-1D7A2B47EC18}" srcOrd="0" destOrd="0" parTransId="{388691BF-DD6F-4F36-A471-35DDF8113DA9}" sibTransId="{16FBB3FD-31EB-408E-B694-DAEBA83D7DBD}"/>
    <dgm:cxn modelId="{22AB48D0-CB14-4C54-B068-76221D84D52C}" type="presOf" srcId="{C042C0F5-425D-4CD8-B7D7-5A775E43A05C}" destId="{41C4E743-5DD2-47B6-94DF-BC702AC91467}" srcOrd="0" destOrd="0" presId="urn:microsoft.com/office/officeart/2005/8/layout/matrix3"/>
    <dgm:cxn modelId="{2D54EA1C-2132-4DF5-824E-A08AC9EEA524}" type="presOf" srcId="{C6EF529E-93F8-4832-84EE-F2B4F105A5E8}" destId="{593CDF8C-B2B8-4179-9B01-50D2CA66C526}" srcOrd="0" destOrd="0" presId="urn:microsoft.com/office/officeart/2005/8/layout/matrix3"/>
    <dgm:cxn modelId="{543B7E1F-2B01-4C3E-9043-16E21A7FCF22}" srcId="{C6EF529E-93F8-4832-84EE-F2B4F105A5E8}" destId="{C042C0F5-425D-4CD8-B7D7-5A775E43A05C}" srcOrd="3" destOrd="0" parTransId="{8BD56F46-DD3C-4BB9-AA87-901A40BF7EE7}" sibTransId="{9F735616-A535-43CE-A9EA-CF6E475A91C1}"/>
    <dgm:cxn modelId="{5C0C971B-9E7C-4E45-8632-136DD997AC6E}" type="presOf" srcId="{F119A71F-64F5-42FA-80ED-2F478203C5A1}" destId="{FCFE2A0B-F3D3-4A9D-B875-E8AB4421C971}" srcOrd="0" destOrd="0" presId="urn:microsoft.com/office/officeart/2005/8/layout/matrix3"/>
    <dgm:cxn modelId="{DA395EEC-1071-4A5D-997E-19D84D5F5561}" type="presOf" srcId="{76D70F53-60EF-445F-B8F4-5C7DC7E04EF1}" destId="{8819E83C-72B2-4F58-9C29-432D31EE9D12}" srcOrd="0" destOrd="0" presId="urn:microsoft.com/office/officeart/2005/8/layout/matrix3"/>
    <dgm:cxn modelId="{C905141F-ADA7-42DC-A521-C9B8F88AFA3D}" srcId="{C6EF529E-93F8-4832-84EE-F2B4F105A5E8}" destId="{76D70F53-60EF-445F-B8F4-5C7DC7E04EF1}" srcOrd="2" destOrd="0" parTransId="{47C7ACBC-9837-4B25-B64F-CE51E7DC2231}" sibTransId="{EDCC051D-5AC9-44E4-9170-8B320D296C02}"/>
    <dgm:cxn modelId="{6EA7305F-4E8F-495D-92D9-1887AF86FE79}" srcId="{C6EF529E-93F8-4832-84EE-F2B4F105A5E8}" destId="{F119A71F-64F5-42FA-80ED-2F478203C5A1}" srcOrd="1" destOrd="0" parTransId="{18733F1D-C8AD-44E7-9DF3-B10DFB601D1D}" sibTransId="{8E5D0788-F9DD-4D5F-BD1A-C9047CE3F0B0}"/>
    <dgm:cxn modelId="{55B56DDE-D19F-4CF6-877B-EC6E73A35A63}" type="presParOf" srcId="{593CDF8C-B2B8-4179-9B01-50D2CA66C526}" destId="{EE23345F-A243-473D-AAB4-6C6BFA10E497}" srcOrd="0" destOrd="0" presId="urn:microsoft.com/office/officeart/2005/8/layout/matrix3"/>
    <dgm:cxn modelId="{C63EA463-6EA3-46FF-A71F-CFA78526131C}" type="presParOf" srcId="{593CDF8C-B2B8-4179-9B01-50D2CA66C526}" destId="{867E9736-B933-4B79-8317-A2831FF63C96}" srcOrd="1" destOrd="0" presId="urn:microsoft.com/office/officeart/2005/8/layout/matrix3"/>
    <dgm:cxn modelId="{2B645E35-6362-4B6D-8ECA-943A4BBED3F4}" type="presParOf" srcId="{593CDF8C-B2B8-4179-9B01-50D2CA66C526}" destId="{FCFE2A0B-F3D3-4A9D-B875-E8AB4421C971}" srcOrd="2" destOrd="0" presId="urn:microsoft.com/office/officeart/2005/8/layout/matrix3"/>
    <dgm:cxn modelId="{5ACD2594-582C-4CD7-85B8-A5848231D1F0}" type="presParOf" srcId="{593CDF8C-B2B8-4179-9B01-50D2CA66C526}" destId="{8819E83C-72B2-4F58-9C29-432D31EE9D12}" srcOrd="3" destOrd="0" presId="urn:microsoft.com/office/officeart/2005/8/layout/matrix3"/>
    <dgm:cxn modelId="{6C2DAB66-4B45-45DC-BD70-CAAF3711A70F}" type="presParOf" srcId="{593CDF8C-B2B8-4179-9B01-50D2CA66C526}" destId="{41C4E743-5DD2-47B6-94DF-BC702AC91467}" srcOrd="4" destOrd="0" presId="urn:microsoft.com/office/officeart/2005/8/layout/matrix3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083ABEF-CF28-4854-926C-6C7F66360975}" type="doc">
      <dgm:prSet loTypeId="urn:microsoft.com/office/officeart/2005/8/layout/radial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73F895B-A1FD-49EC-9E11-D448E58BF69A}">
      <dgm:prSet phldrT="[Text]"/>
      <dgm:spPr/>
      <dgm:t>
        <a:bodyPr/>
        <a:lstStyle/>
        <a:p>
          <a:r>
            <a:rPr lang="en-US" dirty="0" smtClean="0"/>
            <a:t>BAURAN PEMASARAN</a:t>
          </a:r>
          <a:endParaRPr lang="en-US" dirty="0"/>
        </a:p>
      </dgm:t>
    </dgm:pt>
    <dgm:pt modelId="{C1792728-12D6-4248-982F-6B02D358BBC2}" type="parTrans" cxnId="{A9F78B8D-28C6-4011-BFE7-D89E60F22CB4}">
      <dgm:prSet/>
      <dgm:spPr/>
      <dgm:t>
        <a:bodyPr/>
        <a:lstStyle/>
        <a:p>
          <a:endParaRPr lang="en-US"/>
        </a:p>
      </dgm:t>
    </dgm:pt>
    <dgm:pt modelId="{B8C7BB13-4017-4E40-AB4A-FB452829413D}" type="sibTrans" cxnId="{A9F78B8D-28C6-4011-BFE7-D89E60F22CB4}">
      <dgm:prSet/>
      <dgm:spPr/>
      <dgm:t>
        <a:bodyPr/>
        <a:lstStyle/>
        <a:p>
          <a:endParaRPr lang="en-US"/>
        </a:p>
      </dgm:t>
    </dgm:pt>
    <dgm:pt modelId="{2B762A08-A2F9-46A5-9598-CD1744A2E41A}">
      <dgm:prSet phldrT="[Text]"/>
      <dgm:spPr/>
      <dgm:t>
        <a:bodyPr/>
        <a:lstStyle/>
        <a:p>
          <a:r>
            <a:rPr lang="en-US" dirty="0" smtClean="0"/>
            <a:t>PRODUCT</a:t>
          </a:r>
          <a:endParaRPr lang="en-US" dirty="0"/>
        </a:p>
      </dgm:t>
    </dgm:pt>
    <dgm:pt modelId="{0A8CCA7B-D5A8-404A-895B-DDBE6DD13CB4}" type="parTrans" cxnId="{9AB21CA1-AD0F-4998-B1E2-9F238FE18CED}">
      <dgm:prSet/>
      <dgm:spPr/>
      <dgm:t>
        <a:bodyPr/>
        <a:lstStyle/>
        <a:p>
          <a:endParaRPr lang="en-US"/>
        </a:p>
      </dgm:t>
    </dgm:pt>
    <dgm:pt modelId="{62E3E4D3-895D-4EED-BD8A-434172EF5FE0}" type="sibTrans" cxnId="{9AB21CA1-AD0F-4998-B1E2-9F238FE18CED}">
      <dgm:prSet/>
      <dgm:spPr/>
      <dgm:t>
        <a:bodyPr/>
        <a:lstStyle/>
        <a:p>
          <a:endParaRPr lang="en-US"/>
        </a:p>
      </dgm:t>
    </dgm:pt>
    <dgm:pt modelId="{692978E9-F9E9-40B3-9E97-14B729891BD2}">
      <dgm:prSet phldrT="[Text]"/>
      <dgm:spPr/>
      <dgm:t>
        <a:bodyPr/>
        <a:lstStyle/>
        <a:p>
          <a:r>
            <a:rPr lang="en-US" dirty="0" smtClean="0"/>
            <a:t>PRICE</a:t>
          </a:r>
          <a:endParaRPr lang="en-US" dirty="0"/>
        </a:p>
      </dgm:t>
    </dgm:pt>
    <dgm:pt modelId="{2B879365-286E-4AF9-897F-E04D156F7013}" type="parTrans" cxnId="{01DEF27C-12AC-4189-845D-59C7330E1883}">
      <dgm:prSet/>
      <dgm:spPr/>
      <dgm:t>
        <a:bodyPr/>
        <a:lstStyle/>
        <a:p>
          <a:endParaRPr lang="en-US"/>
        </a:p>
      </dgm:t>
    </dgm:pt>
    <dgm:pt modelId="{6EE9C45F-CB55-441E-96EF-DFDA7778F201}" type="sibTrans" cxnId="{01DEF27C-12AC-4189-845D-59C7330E1883}">
      <dgm:prSet/>
      <dgm:spPr/>
      <dgm:t>
        <a:bodyPr/>
        <a:lstStyle/>
        <a:p>
          <a:endParaRPr lang="en-US"/>
        </a:p>
      </dgm:t>
    </dgm:pt>
    <dgm:pt modelId="{8235C15D-F1C1-4202-A8C5-9F61C49E3D6F}">
      <dgm:prSet phldrT="[Text]"/>
      <dgm:spPr/>
      <dgm:t>
        <a:bodyPr/>
        <a:lstStyle/>
        <a:p>
          <a:r>
            <a:rPr lang="en-US" dirty="0" smtClean="0"/>
            <a:t>PLACE</a:t>
          </a:r>
          <a:endParaRPr lang="en-US" dirty="0"/>
        </a:p>
      </dgm:t>
    </dgm:pt>
    <dgm:pt modelId="{B6C9D45D-A618-48F2-9542-B9FBB90E925F}" type="parTrans" cxnId="{F02BAF22-2485-4E06-9DA9-F12433D22447}">
      <dgm:prSet/>
      <dgm:spPr/>
      <dgm:t>
        <a:bodyPr/>
        <a:lstStyle/>
        <a:p>
          <a:endParaRPr lang="en-US"/>
        </a:p>
      </dgm:t>
    </dgm:pt>
    <dgm:pt modelId="{4AF4CB63-8107-4CDA-8B35-890E7F84BAB2}" type="sibTrans" cxnId="{F02BAF22-2485-4E06-9DA9-F12433D22447}">
      <dgm:prSet/>
      <dgm:spPr/>
      <dgm:t>
        <a:bodyPr/>
        <a:lstStyle/>
        <a:p>
          <a:endParaRPr lang="en-US"/>
        </a:p>
      </dgm:t>
    </dgm:pt>
    <dgm:pt modelId="{B5FA6767-B37D-4D06-B0DA-6F59B9E09BD7}">
      <dgm:prSet phldrT="[Text]"/>
      <dgm:spPr/>
      <dgm:t>
        <a:bodyPr/>
        <a:lstStyle/>
        <a:p>
          <a:r>
            <a:rPr lang="en-US" dirty="0" smtClean="0"/>
            <a:t>PROMOTION</a:t>
          </a:r>
          <a:endParaRPr lang="en-US" dirty="0"/>
        </a:p>
      </dgm:t>
    </dgm:pt>
    <dgm:pt modelId="{5440E262-A11A-40FC-A968-FF9C183750E7}" type="parTrans" cxnId="{841E3CC5-F9DB-41B5-8FD6-7981916E0CBB}">
      <dgm:prSet/>
      <dgm:spPr/>
      <dgm:t>
        <a:bodyPr/>
        <a:lstStyle/>
        <a:p>
          <a:endParaRPr lang="en-US"/>
        </a:p>
      </dgm:t>
    </dgm:pt>
    <dgm:pt modelId="{698786B2-0633-4065-8EDA-FC3BABF02EA7}" type="sibTrans" cxnId="{841E3CC5-F9DB-41B5-8FD6-7981916E0CBB}">
      <dgm:prSet/>
      <dgm:spPr/>
      <dgm:t>
        <a:bodyPr/>
        <a:lstStyle/>
        <a:p>
          <a:endParaRPr lang="en-US"/>
        </a:p>
      </dgm:t>
    </dgm:pt>
    <dgm:pt modelId="{73C8ED3D-D122-4E08-B7C7-A40837E3F8DA}" type="pres">
      <dgm:prSet presAssocID="{D083ABEF-CF28-4854-926C-6C7F6636097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604E376-FE59-463B-AC48-01778E790039}" type="pres">
      <dgm:prSet presAssocID="{373F895B-A1FD-49EC-9E11-D448E58BF69A}" presName="centerShape" presStyleLbl="node0" presStyleIdx="0" presStyleCnt="1"/>
      <dgm:spPr/>
      <dgm:t>
        <a:bodyPr/>
        <a:lstStyle/>
        <a:p>
          <a:endParaRPr lang="en-US"/>
        </a:p>
      </dgm:t>
    </dgm:pt>
    <dgm:pt modelId="{93773C42-033C-48BA-9FC7-F02B00A70330}" type="pres">
      <dgm:prSet presAssocID="{2B762A08-A2F9-46A5-9598-CD1744A2E41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AB4DB2-38FE-4699-B96D-C547405C20A9}" type="pres">
      <dgm:prSet presAssocID="{2B762A08-A2F9-46A5-9598-CD1744A2E41A}" presName="dummy" presStyleCnt="0"/>
      <dgm:spPr/>
    </dgm:pt>
    <dgm:pt modelId="{7FEDA366-0BA7-4B12-B493-4C23FADD2860}" type="pres">
      <dgm:prSet presAssocID="{62E3E4D3-895D-4EED-BD8A-434172EF5FE0}" presName="sibTrans" presStyleLbl="sibTrans2D1" presStyleIdx="0" presStyleCnt="4"/>
      <dgm:spPr/>
      <dgm:t>
        <a:bodyPr/>
        <a:lstStyle/>
        <a:p>
          <a:endParaRPr lang="en-US"/>
        </a:p>
      </dgm:t>
    </dgm:pt>
    <dgm:pt modelId="{8E69FF19-3D16-4F50-BCBE-60FCA0EA22C9}" type="pres">
      <dgm:prSet presAssocID="{692978E9-F9E9-40B3-9E97-14B729891BD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65DC01-F731-47EB-A64C-7C121EE72C60}" type="pres">
      <dgm:prSet presAssocID="{692978E9-F9E9-40B3-9E97-14B729891BD2}" presName="dummy" presStyleCnt="0"/>
      <dgm:spPr/>
    </dgm:pt>
    <dgm:pt modelId="{D6923C8C-148C-4280-A6D5-D080B6C6C187}" type="pres">
      <dgm:prSet presAssocID="{6EE9C45F-CB55-441E-96EF-DFDA7778F201}" presName="sibTrans" presStyleLbl="sibTrans2D1" presStyleIdx="1" presStyleCnt="4" custScaleX="100658"/>
      <dgm:spPr/>
      <dgm:t>
        <a:bodyPr/>
        <a:lstStyle/>
        <a:p>
          <a:endParaRPr lang="en-US"/>
        </a:p>
      </dgm:t>
    </dgm:pt>
    <dgm:pt modelId="{B969C646-D34F-49C0-8090-9125284CBA13}" type="pres">
      <dgm:prSet presAssocID="{8235C15D-F1C1-4202-A8C5-9F61C49E3D6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43B111-9E49-4AC8-81CE-DE7A00E54936}" type="pres">
      <dgm:prSet presAssocID="{8235C15D-F1C1-4202-A8C5-9F61C49E3D6F}" presName="dummy" presStyleCnt="0"/>
      <dgm:spPr/>
    </dgm:pt>
    <dgm:pt modelId="{637F3708-F995-4065-BBAA-CB4A4F9C43EE}" type="pres">
      <dgm:prSet presAssocID="{4AF4CB63-8107-4CDA-8B35-890E7F84BAB2}" presName="sibTrans" presStyleLbl="sibTrans2D1" presStyleIdx="2" presStyleCnt="4"/>
      <dgm:spPr/>
      <dgm:t>
        <a:bodyPr/>
        <a:lstStyle/>
        <a:p>
          <a:endParaRPr lang="en-US"/>
        </a:p>
      </dgm:t>
    </dgm:pt>
    <dgm:pt modelId="{39EAB05F-3DF3-4DED-945A-4943A33A8C2A}" type="pres">
      <dgm:prSet presAssocID="{B5FA6767-B37D-4D06-B0DA-6F59B9E09BD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0F9754-5E1E-4622-BDAB-72F2ADA2AA7B}" type="pres">
      <dgm:prSet presAssocID="{B5FA6767-B37D-4D06-B0DA-6F59B9E09BD7}" presName="dummy" presStyleCnt="0"/>
      <dgm:spPr/>
    </dgm:pt>
    <dgm:pt modelId="{410F0BD2-CC75-4409-9FF9-74D6250B312D}" type="pres">
      <dgm:prSet presAssocID="{698786B2-0633-4065-8EDA-FC3BABF02EA7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9AB21CA1-AD0F-4998-B1E2-9F238FE18CED}" srcId="{373F895B-A1FD-49EC-9E11-D448E58BF69A}" destId="{2B762A08-A2F9-46A5-9598-CD1744A2E41A}" srcOrd="0" destOrd="0" parTransId="{0A8CCA7B-D5A8-404A-895B-DDBE6DD13CB4}" sibTransId="{62E3E4D3-895D-4EED-BD8A-434172EF5FE0}"/>
    <dgm:cxn modelId="{73FE5E1D-79CE-41D4-8088-43DA3642F213}" type="presOf" srcId="{B5FA6767-B37D-4D06-B0DA-6F59B9E09BD7}" destId="{39EAB05F-3DF3-4DED-945A-4943A33A8C2A}" srcOrd="0" destOrd="0" presId="urn:microsoft.com/office/officeart/2005/8/layout/radial6"/>
    <dgm:cxn modelId="{F02BAF22-2485-4E06-9DA9-F12433D22447}" srcId="{373F895B-A1FD-49EC-9E11-D448E58BF69A}" destId="{8235C15D-F1C1-4202-A8C5-9F61C49E3D6F}" srcOrd="2" destOrd="0" parTransId="{B6C9D45D-A618-48F2-9542-B9FBB90E925F}" sibTransId="{4AF4CB63-8107-4CDA-8B35-890E7F84BAB2}"/>
    <dgm:cxn modelId="{841E3CC5-F9DB-41B5-8FD6-7981916E0CBB}" srcId="{373F895B-A1FD-49EC-9E11-D448E58BF69A}" destId="{B5FA6767-B37D-4D06-B0DA-6F59B9E09BD7}" srcOrd="3" destOrd="0" parTransId="{5440E262-A11A-40FC-A968-FF9C183750E7}" sibTransId="{698786B2-0633-4065-8EDA-FC3BABF02EA7}"/>
    <dgm:cxn modelId="{993024E5-7E1C-4DAC-AA43-9C2D138D9B73}" type="presOf" srcId="{2B762A08-A2F9-46A5-9598-CD1744A2E41A}" destId="{93773C42-033C-48BA-9FC7-F02B00A70330}" srcOrd="0" destOrd="0" presId="urn:microsoft.com/office/officeart/2005/8/layout/radial6"/>
    <dgm:cxn modelId="{C5818493-4DEC-4F81-97A5-ACF3442E2ED1}" type="presOf" srcId="{698786B2-0633-4065-8EDA-FC3BABF02EA7}" destId="{410F0BD2-CC75-4409-9FF9-74D6250B312D}" srcOrd="0" destOrd="0" presId="urn:microsoft.com/office/officeart/2005/8/layout/radial6"/>
    <dgm:cxn modelId="{50558BC9-8A8A-4928-B6E6-237C18A4A4FC}" type="presOf" srcId="{373F895B-A1FD-49EC-9E11-D448E58BF69A}" destId="{8604E376-FE59-463B-AC48-01778E790039}" srcOrd="0" destOrd="0" presId="urn:microsoft.com/office/officeart/2005/8/layout/radial6"/>
    <dgm:cxn modelId="{EC2A8E0A-FDC9-4D13-B88E-93C2DF393839}" type="presOf" srcId="{8235C15D-F1C1-4202-A8C5-9F61C49E3D6F}" destId="{B969C646-D34F-49C0-8090-9125284CBA13}" srcOrd="0" destOrd="0" presId="urn:microsoft.com/office/officeart/2005/8/layout/radial6"/>
    <dgm:cxn modelId="{4ECE7E78-EBC9-4475-9642-31CEF6539E08}" type="presOf" srcId="{692978E9-F9E9-40B3-9E97-14B729891BD2}" destId="{8E69FF19-3D16-4F50-BCBE-60FCA0EA22C9}" srcOrd="0" destOrd="0" presId="urn:microsoft.com/office/officeart/2005/8/layout/radial6"/>
    <dgm:cxn modelId="{D7D7C6FA-258B-429D-9996-163D4D9C69E3}" type="presOf" srcId="{62E3E4D3-895D-4EED-BD8A-434172EF5FE0}" destId="{7FEDA366-0BA7-4B12-B493-4C23FADD2860}" srcOrd="0" destOrd="0" presId="urn:microsoft.com/office/officeart/2005/8/layout/radial6"/>
    <dgm:cxn modelId="{68D42EC6-1D74-49C3-9EA3-AFD2F8BB405E}" type="presOf" srcId="{4AF4CB63-8107-4CDA-8B35-890E7F84BAB2}" destId="{637F3708-F995-4065-BBAA-CB4A4F9C43EE}" srcOrd="0" destOrd="0" presId="urn:microsoft.com/office/officeart/2005/8/layout/radial6"/>
    <dgm:cxn modelId="{A9F78B8D-28C6-4011-BFE7-D89E60F22CB4}" srcId="{D083ABEF-CF28-4854-926C-6C7F66360975}" destId="{373F895B-A1FD-49EC-9E11-D448E58BF69A}" srcOrd="0" destOrd="0" parTransId="{C1792728-12D6-4248-982F-6B02D358BBC2}" sibTransId="{B8C7BB13-4017-4E40-AB4A-FB452829413D}"/>
    <dgm:cxn modelId="{01DEF27C-12AC-4189-845D-59C7330E1883}" srcId="{373F895B-A1FD-49EC-9E11-D448E58BF69A}" destId="{692978E9-F9E9-40B3-9E97-14B729891BD2}" srcOrd="1" destOrd="0" parTransId="{2B879365-286E-4AF9-897F-E04D156F7013}" sibTransId="{6EE9C45F-CB55-441E-96EF-DFDA7778F201}"/>
    <dgm:cxn modelId="{AC42C855-2569-450E-A4A2-18AA5BEB4CA1}" type="presOf" srcId="{D083ABEF-CF28-4854-926C-6C7F66360975}" destId="{73C8ED3D-D122-4E08-B7C7-A40837E3F8DA}" srcOrd="0" destOrd="0" presId="urn:microsoft.com/office/officeart/2005/8/layout/radial6"/>
    <dgm:cxn modelId="{16A8BC49-8804-4113-A368-162E4AAA8BBD}" type="presOf" srcId="{6EE9C45F-CB55-441E-96EF-DFDA7778F201}" destId="{D6923C8C-148C-4280-A6D5-D080B6C6C187}" srcOrd="0" destOrd="0" presId="urn:microsoft.com/office/officeart/2005/8/layout/radial6"/>
    <dgm:cxn modelId="{56EDB316-411C-4598-83C4-BBE1D2BF7274}" type="presParOf" srcId="{73C8ED3D-D122-4E08-B7C7-A40837E3F8DA}" destId="{8604E376-FE59-463B-AC48-01778E790039}" srcOrd="0" destOrd="0" presId="urn:microsoft.com/office/officeart/2005/8/layout/radial6"/>
    <dgm:cxn modelId="{A833CCC7-5D62-4E4F-805F-14CB5062B6EE}" type="presParOf" srcId="{73C8ED3D-D122-4E08-B7C7-A40837E3F8DA}" destId="{93773C42-033C-48BA-9FC7-F02B00A70330}" srcOrd="1" destOrd="0" presId="urn:microsoft.com/office/officeart/2005/8/layout/radial6"/>
    <dgm:cxn modelId="{65D43777-B24B-4866-A72E-819EFB7FEFC2}" type="presParOf" srcId="{73C8ED3D-D122-4E08-B7C7-A40837E3F8DA}" destId="{42AB4DB2-38FE-4699-B96D-C547405C20A9}" srcOrd="2" destOrd="0" presId="urn:microsoft.com/office/officeart/2005/8/layout/radial6"/>
    <dgm:cxn modelId="{F5E696FD-C73C-4830-9D43-75A4BB282B73}" type="presParOf" srcId="{73C8ED3D-D122-4E08-B7C7-A40837E3F8DA}" destId="{7FEDA366-0BA7-4B12-B493-4C23FADD2860}" srcOrd="3" destOrd="0" presId="urn:microsoft.com/office/officeart/2005/8/layout/radial6"/>
    <dgm:cxn modelId="{5E0DEEE5-F20D-44C3-BAF6-C8294B5236DD}" type="presParOf" srcId="{73C8ED3D-D122-4E08-B7C7-A40837E3F8DA}" destId="{8E69FF19-3D16-4F50-BCBE-60FCA0EA22C9}" srcOrd="4" destOrd="0" presId="urn:microsoft.com/office/officeart/2005/8/layout/radial6"/>
    <dgm:cxn modelId="{7F07CE31-998D-4DD1-A2A1-8C42FC995622}" type="presParOf" srcId="{73C8ED3D-D122-4E08-B7C7-A40837E3F8DA}" destId="{0265DC01-F731-47EB-A64C-7C121EE72C60}" srcOrd="5" destOrd="0" presId="urn:microsoft.com/office/officeart/2005/8/layout/radial6"/>
    <dgm:cxn modelId="{0ADC7013-54C7-4BE9-BCA4-6E4C35827AF2}" type="presParOf" srcId="{73C8ED3D-D122-4E08-B7C7-A40837E3F8DA}" destId="{D6923C8C-148C-4280-A6D5-D080B6C6C187}" srcOrd="6" destOrd="0" presId="urn:microsoft.com/office/officeart/2005/8/layout/radial6"/>
    <dgm:cxn modelId="{6E7A1DCB-0837-47A4-A404-0045EE895283}" type="presParOf" srcId="{73C8ED3D-D122-4E08-B7C7-A40837E3F8DA}" destId="{B969C646-D34F-49C0-8090-9125284CBA13}" srcOrd="7" destOrd="0" presId="urn:microsoft.com/office/officeart/2005/8/layout/radial6"/>
    <dgm:cxn modelId="{4B93586C-7CAD-4EAA-AACC-9F209FC2FFAD}" type="presParOf" srcId="{73C8ED3D-D122-4E08-B7C7-A40837E3F8DA}" destId="{AC43B111-9E49-4AC8-81CE-DE7A00E54936}" srcOrd="8" destOrd="0" presId="urn:microsoft.com/office/officeart/2005/8/layout/radial6"/>
    <dgm:cxn modelId="{2191AA8A-59B7-4C21-9279-36A9A69AA3E6}" type="presParOf" srcId="{73C8ED3D-D122-4E08-B7C7-A40837E3F8DA}" destId="{637F3708-F995-4065-BBAA-CB4A4F9C43EE}" srcOrd="9" destOrd="0" presId="urn:microsoft.com/office/officeart/2005/8/layout/radial6"/>
    <dgm:cxn modelId="{7F719D19-06B3-40AE-B672-65A55DD609C0}" type="presParOf" srcId="{73C8ED3D-D122-4E08-B7C7-A40837E3F8DA}" destId="{39EAB05F-3DF3-4DED-945A-4943A33A8C2A}" srcOrd="10" destOrd="0" presId="urn:microsoft.com/office/officeart/2005/8/layout/radial6"/>
    <dgm:cxn modelId="{2C7999C1-919C-4E78-B582-3E836A7EC433}" type="presParOf" srcId="{73C8ED3D-D122-4E08-B7C7-A40837E3F8DA}" destId="{E00F9754-5E1E-4622-BDAB-72F2ADA2AA7B}" srcOrd="11" destOrd="0" presId="urn:microsoft.com/office/officeart/2005/8/layout/radial6"/>
    <dgm:cxn modelId="{8E792BB3-9995-40C9-AA71-CE7C9295AE52}" type="presParOf" srcId="{73C8ED3D-D122-4E08-B7C7-A40837E3F8DA}" destId="{410F0BD2-CC75-4409-9FF9-74D6250B312D}" srcOrd="12" destOrd="0" presId="urn:microsoft.com/office/officeart/2005/8/layout/radial6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5DE5EF1-791D-46D0-8E63-605E1A0816FD}" type="doc">
      <dgm:prSet loTypeId="urn:microsoft.com/office/officeart/2005/8/layout/radial4" loCatId="relationship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3807DF5-614F-490A-AE9B-A89B4383C98D}">
      <dgm:prSet phldrT="[Text]"/>
      <dgm:spPr/>
      <dgm:t>
        <a:bodyPr/>
        <a:lstStyle/>
        <a:p>
          <a:r>
            <a:rPr lang="en-US" dirty="0" smtClean="0"/>
            <a:t>Marketing mix</a:t>
          </a:r>
          <a:endParaRPr lang="en-US" dirty="0"/>
        </a:p>
      </dgm:t>
    </dgm:pt>
    <dgm:pt modelId="{512ECD35-5E6C-4F78-BD63-B08378CE57A3}" type="parTrans" cxnId="{4EC60C77-4368-4788-B7DA-A219F1628370}">
      <dgm:prSet/>
      <dgm:spPr/>
      <dgm:t>
        <a:bodyPr/>
        <a:lstStyle/>
        <a:p>
          <a:endParaRPr lang="en-US"/>
        </a:p>
      </dgm:t>
    </dgm:pt>
    <dgm:pt modelId="{0AEF48C9-86F7-407F-BF42-F47CF54AC5AD}" type="sibTrans" cxnId="{4EC60C77-4368-4788-B7DA-A219F1628370}">
      <dgm:prSet/>
      <dgm:spPr/>
      <dgm:t>
        <a:bodyPr/>
        <a:lstStyle/>
        <a:p>
          <a:endParaRPr lang="en-US"/>
        </a:p>
      </dgm:t>
    </dgm:pt>
    <dgm:pt modelId="{10CCCE9D-927F-4048-A28C-BD03FDD5DAEA}">
      <dgm:prSet phldrT="[Text]" custT="1"/>
      <dgm:spPr/>
      <dgm:t>
        <a:bodyPr/>
        <a:lstStyle/>
        <a:p>
          <a:r>
            <a:rPr lang="en-US" sz="2000" b="1" dirty="0" smtClean="0"/>
            <a:t>Product</a:t>
          </a:r>
          <a:r>
            <a:rPr lang="en-US" sz="2000" dirty="0" smtClean="0"/>
            <a:t>:</a:t>
          </a:r>
        </a:p>
        <a:p>
          <a:r>
            <a:rPr lang="en-US" sz="1400" dirty="0" smtClean="0"/>
            <a:t>Quality       Variety</a:t>
          </a:r>
        </a:p>
        <a:p>
          <a:r>
            <a:rPr lang="en-US" sz="1400" dirty="0" smtClean="0"/>
            <a:t>Design             Features</a:t>
          </a:r>
        </a:p>
        <a:p>
          <a:r>
            <a:rPr lang="en-US" sz="1400" dirty="0" smtClean="0"/>
            <a:t>Brand                    Package</a:t>
          </a:r>
        </a:p>
        <a:p>
          <a:r>
            <a:rPr lang="en-US" sz="1400" dirty="0" smtClean="0"/>
            <a:t>Size                            Services</a:t>
          </a:r>
          <a:endParaRPr lang="en-US" sz="1400" dirty="0"/>
        </a:p>
      </dgm:t>
    </dgm:pt>
    <dgm:pt modelId="{F89CC195-BE0A-4098-A688-3D1B7B53AAD6}" type="parTrans" cxnId="{072E5415-01B7-4BE4-8F50-4796A80BFC5B}">
      <dgm:prSet/>
      <dgm:spPr/>
      <dgm:t>
        <a:bodyPr/>
        <a:lstStyle/>
        <a:p>
          <a:endParaRPr lang="en-US"/>
        </a:p>
      </dgm:t>
    </dgm:pt>
    <dgm:pt modelId="{A980E6DB-1A9B-4146-9766-72A4495C0765}" type="sibTrans" cxnId="{072E5415-01B7-4BE4-8F50-4796A80BFC5B}">
      <dgm:prSet/>
      <dgm:spPr/>
      <dgm:t>
        <a:bodyPr/>
        <a:lstStyle/>
        <a:p>
          <a:endParaRPr lang="en-US"/>
        </a:p>
      </dgm:t>
    </dgm:pt>
    <dgm:pt modelId="{F42F991F-1D8C-45ED-B1B6-CEE5CA3DCC08}">
      <dgm:prSet phldrT="[Text]"/>
      <dgm:spPr/>
      <dgm:t>
        <a:bodyPr/>
        <a:lstStyle/>
        <a:p>
          <a:r>
            <a:rPr lang="en-US" b="1" dirty="0" smtClean="0"/>
            <a:t>Price: </a:t>
          </a:r>
        </a:p>
        <a:p>
          <a:r>
            <a:rPr lang="en-US" dirty="0" smtClean="0"/>
            <a:t>List</a:t>
          </a:r>
        </a:p>
        <a:p>
          <a:r>
            <a:rPr lang="en-US" dirty="0" smtClean="0"/>
            <a:t>Discount</a:t>
          </a:r>
        </a:p>
        <a:p>
          <a:r>
            <a:rPr lang="en-US" dirty="0" smtClean="0"/>
            <a:t>Payment period</a:t>
          </a:r>
        </a:p>
        <a:p>
          <a:r>
            <a:rPr lang="en-US" dirty="0" smtClean="0"/>
            <a:t>Credit terms</a:t>
          </a:r>
          <a:endParaRPr lang="en-US" dirty="0"/>
        </a:p>
      </dgm:t>
    </dgm:pt>
    <dgm:pt modelId="{055051C4-45B0-4A53-9346-84DB902C9DD3}" type="parTrans" cxnId="{CAB10420-4727-457B-9BC3-CB990A0BA336}">
      <dgm:prSet/>
      <dgm:spPr/>
      <dgm:t>
        <a:bodyPr/>
        <a:lstStyle/>
        <a:p>
          <a:endParaRPr lang="en-US"/>
        </a:p>
      </dgm:t>
    </dgm:pt>
    <dgm:pt modelId="{F0A6BDDC-FF25-49C5-BA7B-8104119B1A5A}" type="sibTrans" cxnId="{CAB10420-4727-457B-9BC3-CB990A0BA336}">
      <dgm:prSet/>
      <dgm:spPr/>
      <dgm:t>
        <a:bodyPr/>
        <a:lstStyle/>
        <a:p>
          <a:endParaRPr lang="en-US"/>
        </a:p>
      </dgm:t>
    </dgm:pt>
    <dgm:pt modelId="{AAC35244-080A-43FF-BAA6-6B03C84412D2}">
      <dgm:prSet phldrT="[Text]" custT="1"/>
      <dgm:spPr/>
      <dgm:t>
        <a:bodyPr/>
        <a:lstStyle/>
        <a:p>
          <a:r>
            <a:rPr lang="en-US" sz="2400" b="1" dirty="0" smtClean="0"/>
            <a:t>Place:</a:t>
          </a:r>
        </a:p>
        <a:p>
          <a:r>
            <a:rPr lang="en-US" sz="2000" dirty="0" smtClean="0"/>
            <a:t>Channels</a:t>
          </a:r>
        </a:p>
        <a:p>
          <a:r>
            <a:rPr lang="en-US" sz="2000" dirty="0" smtClean="0"/>
            <a:t>Location</a:t>
          </a:r>
        </a:p>
        <a:p>
          <a:r>
            <a:rPr lang="en-US" sz="2000" dirty="0" smtClean="0"/>
            <a:t>transportation</a:t>
          </a:r>
          <a:endParaRPr lang="en-US" sz="2000" dirty="0"/>
        </a:p>
      </dgm:t>
    </dgm:pt>
    <dgm:pt modelId="{84F42412-280C-40D2-B736-506D5B6AD225}" type="parTrans" cxnId="{031827B7-E9EA-4B27-9538-E04D2D002EFA}">
      <dgm:prSet/>
      <dgm:spPr/>
      <dgm:t>
        <a:bodyPr/>
        <a:lstStyle/>
        <a:p>
          <a:endParaRPr lang="en-US"/>
        </a:p>
      </dgm:t>
    </dgm:pt>
    <dgm:pt modelId="{BB9046C9-83D7-4B6D-92C8-AB46B45DA0E4}" type="sibTrans" cxnId="{031827B7-E9EA-4B27-9538-E04D2D002EFA}">
      <dgm:prSet/>
      <dgm:spPr/>
      <dgm:t>
        <a:bodyPr/>
        <a:lstStyle/>
        <a:p>
          <a:endParaRPr lang="en-US"/>
        </a:p>
      </dgm:t>
    </dgm:pt>
    <dgm:pt modelId="{37E55F22-B84E-467E-AD87-87558C367426}">
      <dgm:prSet/>
      <dgm:spPr/>
      <dgm:t>
        <a:bodyPr/>
        <a:lstStyle/>
        <a:p>
          <a:endParaRPr lang="en-US"/>
        </a:p>
      </dgm:t>
    </dgm:pt>
    <dgm:pt modelId="{A21C9725-E92D-43DB-B4A0-D1083F6138F9}" type="parTrans" cxnId="{A9258321-E19C-4C9D-B403-CA78B78D7731}">
      <dgm:prSet/>
      <dgm:spPr/>
      <dgm:t>
        <a:bodyPr/>
        <a:lstStyle/>
        <a:p>
          <a:endParaRPr lang="en-US"/>
        </a:p>
      </dgm:t>
    </dgm:pt>
    <dgm:pt modelId="{B04C366C-3E8C-4E00-A2B5-677AE6B79432}" type="sibTrans" cxnId="{A9258321-E19C-4C9D-B403-CA78B78D7731}">
      <dgm:prSet/>
      <dgm:spPr/>
      <dgm:t>
        <a:bodyPr/>
        <a:lstStyle/>
        <a:p>
          <a:endParaRPr lang="en-US"/>
        </a:p>
      </dgm:t>
    </dgm:pt>
    <dgm:pt modelId="{1CB540D7-27B0-4E37-99C8-407BCB63CBA0}" type="pres">
      <dgm:prSet presAssocID="{95DE5EF1-791D-46D0-8E63-605E1A0816F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D031F43-D0A3-451D-9E2E-A116E4254DBF}" type="pres">
      <dgm:prSet presAssocID="{53807DF5-614F-490A-AE9B-A89B4383C98D}" presName="centerShape" presStyleLbl="node0" presStyleIdx="0" presStyleCnt="1"/>
      <dgm:spPr/>
      <dgm:t>
        <a:bodyPr/>
        <a:lstStyle/>
        <a:p>
          <a:endParaRPr lang="en-US"/>
        </a:p>
      </dgm:t>
    </dgm:pt>
    <dgm:pt modelId="{CB74FF78-71FA-458C-BB8E-1D9F1A251365}" type="pres">
      <dgm:prSet presAssocID="{F89CC195-BE0A-4098-A688-3D1B7B53AAD6}" presName="parTrans" presStyleLbl="bgSibTrans2D1" presStyleIdx="0" presStyleCnt="4"/>
      <dgm:spPr/>
      <dgm:t>
        <a:bodyPr/>
        <a:lstStyle/>
        <a:p>
          <a:endParaRPr lang="en-US"/>
        </a:p>
      </dgm:t>
    </dgm:pt>
    <dgm:pt modelId="{672DE59B-9F44-4A7B-95BE-7F09399D9C93}" type="pres">
      <dgm:prSet presAssocID="{10CCCE9D-927F-4048-A28C-BD03FDD5DAE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317587-E51D-449E-8D81-95C7C1E3A86A}" type="pres">
      <dgm:prSet presAssocID="{055051C4-45B0-4A53-9346-84DB902C9DD3}" presName="parTrans" presStyleLbl="bgSibTrans2D1" presStyleIdx="1" presStyleCnt="4"/>
      <dgm:spPr/>
      <dgm:t>
        <a:bodyPr/>
        <a:lstStyle/>
        <a:p>
          <a:endParaRPr lang="en-US"/>
        </a:p>
      </dgm:t>
    </dgm:pt>
    <dgm:pt modelId="{0BE50A6B-15DE-40E9-B8FA-3F0B30440AC7}" type="pres">
      <dgm:prSet presAssocID="{F42F991F-1D8C-45ED-B1B6-CEE5CA3DCC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039B00-2EF6-43BF-ACD0-813B93205561}" type="pres">
      <dgm:prSet presAssocID="{84F42412-280C-40D2-B736-506D5B6AD225}" presName="parTrans" presStyleLbl="bgSibTrans2D1" presStyleIdx="2" presStyleCnt="4"/>
      <dgm:spPr/>
      <dgm:t>
        <a:bodyPr/>
        <a:lstStyle/>
        <a:p>
          <a:endParaRPr lang="en-US"/>
        </a:p>
      </dgm:t>
    </dgm:pt>
    <dgm:pt modelId="{0F1CE3C4-0E59-4A88-974A-AD825B50A8E0}" type="pres">
      <dgm:prSet presAssocID="{AAC35244-080A-43FF-BAA6-6B03C84412D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5505D9-D756-4525-8955-172BCBE51DA0}" type="pres">
      <dgm:prSet presAssocID="{A21C9725-E92D-43DB-B4A0-D1083F6138F9}" presName="parTrans" presStyleLbl="bgSibTrans2D1" presStyleIdx="3" presStyleCnt="4"/>
      <dgm:spPr/>
      <dgm:t>
        <a:bodyPr/>
        <a:lstStyle/>
        <a:p>
          <a:endParaRPr lang="en-US"/>
        </a:p>
      </dgm:t>
    </dgm:pt>
    <dgm:pt modelId="{D088AD16-E9F7-4ADC-9FF3-F9F8D8940ADD}" type="pres">
      <dgm:prSet presAssocID="{37E55F22-B84E-467E-AD87-87558C36742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88E587-9607-41AF-B723-3CE4EBB86408}" type="presOf" srcId="{84F42412-280C-40D2-B736-506D5B6AD225}" destId="{34039B00-2EF6-43BF-ACD0-813B93205561}" srcOrd="0" destOrd="0" presId="urn:microsoft.com/office/officeart/2005/8/layout/radial4"/>
    <dgm:cxn modelId="{2D8187A5-878C-42FB-8682-0EECA5789347}" type="presOf" srcId="{F42F991F-1D8C-45ED-B1B6-CEE5CA3DCC08}" destId="{0BE50A6B-15DE-40E9-B8FA-3F0B30440AC7}" srcOrd="0" destOrd="0" presId="urn:microsoft.com/office/officeart/2005/8/layout/radial4"/>
    <dgm:cxn modelId="{C0340C57-3CB9-4132-B8C8-50C2DDBBA309}" type="presOf" srcId="{37E55F22-B84E-467E-AD87-87558C367426}" destId="{D088AD16-E9F7-4ADC-9FF3-F9F8D8940ADD}" srcOrd="0" destOrd="0" presId="urn:microsoft.com/office/officeart/2005/8/layout/radial4"/>
    <dgm:cxn modelId="{072E5415-01B7-4BE4-8F50-4796A80BFC5B}" srcId="{53807DF5-614F-490A-AE9B-A89B4383C98D}" destId="{10CCCE9D-927F-4048-A28C-BD03FDD5DAEA}" srcOrd="0" destOrd="0" parTransId="{F89CC195-BE0A-4098-A688-3D1B7B53AAD6}" sibTransId="{A980E6DB-1A9B-4146-9766-72A4495C0765}"/>
    <dgm:cxn modelId="{3D488390-4B95-49A6-AF54-C6CEABE7CE67}" type="presOf" srcId="{055051C4-45B0-4A53-9346-84DB902C9DD3}" destId="{A8317587-E51D-449E-8D81-95C7C1E3A86A}" srcOrd="0" destOrd="0" presId="urn:microsoft.com/office/officeart/2005/8/layout/radial4"/>
    <dgm:cxn modelId="{71978C06-534F-4A02-9E7B-306070215FD6}" type="presOf" srcId="{F89CC195-BE0A-4098-A688-3D1B7B53AAD6}" destId="{CB74FF78-71FA-458C-BB8E-1D9F1A251365}" srcOrd="0" destOrd="0" presId="urn:microsoft.com/office/officeart/2005/8/layout/radial4"/>
    <dgm:cxn modelId="{CAB10420-4727-457B-9BC3-CB990A0BA336}" srcId="{53807DF5-614F-490A-AE9B-A89B4383C98D}" destId="{F42F991F-1D8C-45ED-B1B6-CEE5CA3DCC08}" srcOrd="1" destOrd="0" parTransId="{055051C4-45B0-4A53-9346-84DB902C9DD3}" sibTransId="{F0A6BDDC-FF25-49C5-BA7B-8104119B1A5A}"/>
    <dgm:cxn modelId="{A9258321-E19C-4C9D-B403-CA78B78D7731}" srcId="{53807DF5-614F-490A-AE9B-A89B4383C98D}" destId="{37E55F22-B84E-467E-AD87-87558C367426}" srcOrd="3" destOrd="0" parTransId="{A21C9725-E92D-43DB-B4A0-D1083F6138F9}" sibTransId="{B04C366C-3E8C-4E00-A2B5-677AE6B79432}"/>
    <dgm:cxn modelId="{54D127FD-B179-45EF-AB66-633C825E035E}" type="presOf" srcId="{10CCCE9D-927F-4048-A28C-BD03FDD5DAEA}" destId="{672DE59B-9F44-4A7B-95BE-7F09399D9C93}" srcOrd="0" destOrd="0" presId="urn:microsoft.com/office/officeart/2005/8/layout/radial4"/>
    <dgm:cxn modelId="{FB59898E-07E9-49EA-A8D7-F46F8C93078D}" type="presOf" srcId="{A21C9725-E92D-43DB-B4A0-D1083F6138F9}" destId="{725505D9-D756-4525-8955-172BCBE51DA0}" srcOrd="0" destOrd="0" presId="urn:microsoft.com/office/officeart/2005/8/layout/radial4"/>
    <dgm:cxn modelId="{C090FC18-0027-41AF-9410-857A5CA0C67E}" type="presOf" srcId="{53807DF5-614F-490A-AE9B-A89B4383C98D}" destId="{FD031F43-D0A3-451D-9E2E-A116E4254DBF}" srcOrd="0" destOrd="0" presId="urn:microsoft.com/office/officeart/2005/8/layout/radial4"/>
    <dgm:cxn modelId="{A968FA2F-602A-4C0B-AFED-53F560955EB1}" type="presOf" srcId="{AAC35244-080A-43FF-BAA6-6B03C84412D2}" destId="{0F1CE3C4-0E59-4A88-974A-AD825B50A8E0}" srcOrd="0" destOrd="0" presId="urn:microsoft.com/office/officeart/2005/8/layout/radial4"/>
    <dgm:cxn modelId="{4EC60C77-4368-4788-B7DA-A219F1628370}" srcId="{95DE5EF1-791D-46D0-8E63-605E1A0816FD}" destId="{53807DF5-614F-490A-AE9B-A89B4383C98D}" srcOrd="0" destOrd="0" parTransId="{512ECD35-5E6C-4F78-BD63-B08378CE57A3}" sibTransId="{0AEF48C9-86F7-407F-BF42-F47CF54AC5AD}"/>
    <dgm:cxn modelId="{5EF05216-9213-4400-93DA-F1C15C0E325E}" type="presOf" srcId="{95DE5EF1-791D-46D0-8E63-605E1A0816FD}" destId="{1CB540D7-27B0-4E37-99C8-407BCB63CBA0}" srcOrd="0" destOrd="0" presId="urn:microsoft.com/office/officeart/2005/8/layout/radial4"/>
    <dgm:cxn modelId="{031827B7-E9EA-4B27-9538-E04D2D002EFA}" srcId="{53807DF5-614F-490A-AE9B-A89B4383C98D}" destId="{AAC35244-080A-43FF-BAA6-6B03C84412D2}" srcOrd="2" destOrd="0" parTransId="{84F42412-280C-40D2-B736-506D5B6AD225}" sibTransId="{BB9046C9-83D7-4B6D-92C8-AB46B45DA0E4}"/>
    <dgm:cxn modelId="{30DC0149-003D-41B7-BF17-A92D773515C8}" type="presParOf" srcId="{1CB540D7-27B0-4E37-99C8-407BCB63CBA0}" destId="{FD031F43-D0A3-451D-9E2E-A116E4254DBF}" srcOrd="0" destOrd="0" presId="urn:microsoft.com/office/officeart/2005/8/layout/radial4"/>
    <dgm:cxn modelId="{47FF8D69-8F45-482E-817F-C5288EF3B6DA}" type="presParOf" srcId="{1CB540D7-27B0-4E37-99C8-407BCB63CBA0}" destId="{CB74FF78-71FA-458C-BB8E-1D9F1A251365}" srcOrd="1" destOrd="0" presId="urn:microsoft.com/office/officeart/2005/8/layout/radial4"/>
    <dgm:cxn modelId="{812912EF-CA25-41BC-9A40-1B206E402049}" type="presParOf" srcId="{1CB540D7-27B0-4E37-99C8-407BCB63CBA0}" destId="{672DE59B-9F44-4A7B-95BE-7F09399D9C93}" srcOrd="2" destOrd="0" presId="urn:microsoft.com/office/officeart/2005/8/layout/radial4"/>
    <dgm:cxn modelId="{F3C91FA5-6B6B-45A4-88B8-37199377FD82}" type="presParOf" srcId="{1CB540D7-27B0-4E37-99C8-407BCB63CBA0}" destId="{A8317587-E51D-449E-8D81-95C7C1E3A86A}" srcOrd="3" destOrd="0" presId="urn:microsoft.com/office/officeart/2005/8/layout/radial4"/>
    <dgm:cxn modelId="{5C8E0AA3-6DB5-4378-82DA-28DD27621FA1}" type="presParOf" srcId="{1CB540D7-27B0-4E37-99C8-407BCB63CBA0}" destId="{0BE50A6B-15DE-40E9-B8FA-3F0B30440AC7}" srcOrd="4" destOrd="0" presId="urn:microsoft.com/office/officeart/2005/8/layout/radial4"/>
    <dgm:cxn modelId="{678DD1FE-9525-4CFE-B485-FEBB3C437621}" type="presParOf" srcId="{1CB540D7-27B0-4E37-99C8-407BCB63CBA0}" destId="{34039B00-2EF6-43BF-ACD0-813B93205561}" srcOrd="5" destOrd="0" presId="urn:microsoft.com/office/officeart/2005/8/layout/radial4"/>
    <dgm:cxn modelId="{8E984334-C7BF-4C37-9D4F-97483DDC2206}" type="presParOf" srcId="{1CB540D7-27B0-4E37-99C8-407BCB63CBA0}" destId="{0F1CE3C4-0E59-4A88-974A-AD825B50A8E0}" srcOrd="6" destOrd="0" presId="urn:microsoft.com/office/officeart/2005/8/layout/radial4"/>
    <dgm:cxn modelId="{6EBD52C8-D4C9-4FC3-BF56-77664FB0D88F}" type="presParOf" srcId="{1CB540D7-27B0-4E37-99C8-407BCB63CBA0}" destId="{725505D9-D756-4525-8955-172BCBE51DA0}" srcOrd="7" destOrd="0" presId="urn:microsoft.com/office/officeart/2005/8/layout/radial4"/>
    <dgm:cxn modelId="{8C86C02E-CD53-4C50-AA16-A1C34E891610}" type="presParOf" srcId="{1CB540D7-27B0-4E37-99C8-407BCB63CBA0}" destId="{D088AD16-E9F7-4ADC-9FF3-F9F8D8940ADD}" srcOrd="8" destOrd="0" presId="urn:microsoft.com/office/officeart/2005/8/layout/radial4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86D2BB-72F0-4FE0-9D6D-4FEB0DED8DF3}" type="doc">
      <dgm:prSet loTypeId="urn:microsoft.com/office/officeart/2005/8/layout/radial5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749E823-70F5-41A2-8002-12DF1230CDAD}">
      <dgm:prSet phldrT="[Text]"/>
      <dgm:spPr/>
      <dgm:t>
        <a:bodyPr/>
        <a:lstStyle/>
        <a:p>
          <a:r>
            <a:rPr lang="en-US" dirty="0" smtClean="0"/>
            <a:t>POACE</a:t>
          </a:r>
          <a:endParaRPr lang="en-US" dirty="0"/>
        </a:p>
      </dgm:t>
    </dgm:pt>
    <dgm:pt modelId="{9573F731-372D-4508-90F0-884181E85500}" type="parTrans" cxnId="{84649EBE-678F-4852-8EEE-096D66A1C6BF}">
      <dgm:prSet/>
      <dgm:spPr/>
      <dgm:t>
        <a:bodyPr/>
        <a:lstStyle/>
        <a:p>
          <a:endParaRPr lang="en-US"/>
        </a:p>
      </dgm:t>
    </dgm:pt>
    <dgm:pt modelId="{5739D814-715B-413B-BE4B-C3F4CD7B8E77}" type="sibTrans" cxnId="{84649EBE-678F-4852-8EEE-096D66A1C6BF}">
      <dgm:prSet/>
      <dgm:spPr/>
      <dgm:t>
        <a:bodyPr/>
        <a:lstStyle/>
        <a:p>
          <a:endParaRPr lang="en-US"/>
        </a:p>
      </dgm:t>
    </dgm:pt>
    <dgm:pt modelId="{8F827798-9381-4CF0-967C-2718B947FE8B}">
      <dgm:prSet phldrT="[Text]" custT="1"/>
      <dgm:spPr/>
      <dgm:t>
        <a:bodyPr/>
        <a:lstStyle/>
        <a:p>
          <a:r>
            <a:rPr lang="en-US" sz="1600" dirty="0" smtClean="0"/>
            <a:t>PEMASARAN</a:t>
          </a:r>
          <a:endParaRPr lang="en-US" sz="1600" dirty="0"/>
        </a:p>
      </dgm:t>
    </dgm:pt>
    <dgm:pt modelId="{23E09762-8606-4C15-A527-D534ECB9EB81}" type="parTrans" cxnId="{03F5E073-FDAC-4017-A0D1-06E1C81BE354}">
      <dgm:prSet/>
      <dgm:spPr/>
      <dgm:t>
        <a:bodyPr/>
        <a:lstStyle/>
        <a:p>
          <a:endParaRPr lang="en-US"/>
        </a:p>
      </dgm:t>
    </dgm:pt>
    <dgm:pt modelId="{92AF5A32-1BE1-466E-83F9-260ABE025071}" type="sibTrans" cxnId="{03F5E073-FDAC-4017-A0D1-06E1C81BE354}">
      <dgm:prSet/>
      <dgm:spPr/>
      <dgm:t>
        <a:bodyPr/>
        <a:lstStyle/>
        <a:p>
          <a:endParaRPr lang="en-US"/>
        </a:p>
      </dgm:t>
    </dgm:pt>
    <dgm:pt modelId="{1CB839FD-B4AE-40A5-B045-E42F592DBD01}">
      <dgm:prSet phldrT="[Text]" custT="1"/>
      <dgm:spPr/>
      <dgm:t>
        <a:bodyPr/>
        <a:lstStyle/>
        <a:p>
          <a:r>
            <a:rPr lang="en-US" sz="1600" dirty="0" smtClean="0"/>
            <a:t>KEUANGAAN</a:t>
          </a:r>
          <a:endParaRPr lang="en-US" sz="1600" dirty="0"/>
        </a:p>
      </dgm:t>
    </dgm:pt>
    <dgm:pt modelId="{8415DE25-E6B9-46D1-ADBD-0AE73EC59138}" type="parTrans" cxnId="{DCE8FAC3-4062-4EDA-96D1-C15E48DC61BB}">
      <dgm:prSet/>
      <dgm:spPr/>
      <dgm:t>
        <a:bodyPr/>
        <a:lstStyle/>
        <a:p>
          <a:endParaRPr lang="en-US"/>
        </a:p>
      </dgm:t>
    </dgm:pt>
    <dgm:pt modelId="{F21E9E4E-38AD-4DF6-98A0-077B1FAE2BE9}" type="sibTrans" cxnId="{DCE8FAC3-4062-4EDA-96D1-C15E48DC61BB}">
      <dgm:prSet/>
      <dgm:spPr/>
      <dgm:t>
        <a:bodyPr/>
        <a:lstStyle/>
        <a:p>
          <a:endParaRPr lang="en-US"/>
        </a:p>
      </dgm:t>
    </dgm:pt>
    <dgm:pt modelId="{5DDA81D1-AD3F-4E4F-B565-E00952ED590F}">
      <dgm:prSet phldrT="[Text]" custT="1"/>
      <dgm:spPr/>
      <dgm:t>
        <a:bodyPr/>
        <a:lstStyle/>
        <a:p>
          <a:r>
            <a:rPr lang="en-US" sz="2000" dirty="0" smtClean="0"/>
            <a:t>SDM</a:t>
          </a:r>
          <a:endParaRPr lang="en-US" sz="2000" dirty="0"/>
        </a:p>
      </dgm:t>
    </dgm:pt>
    <dgm:pt modelId="{45670DB8-8910-493D-A81A-4FCDCE18C7E7}" type="parTrans" cxnId="{A3683400-3ED5-4D24-BF22-E3FF8D59F552}">
      <dgm:prSet/>
      <dgm:spPr/>
      <dgm:t>
        <a:bodyPr/>
        <a:lstStyle/>
        <a:p>
          <a:endParaRPr lang="en-US"/>
        </a:p>
      </dgm:t>
    </dgm:pt>
    <dgm:pt modelId="{8088FD54-05A4-4793-81E4-9F045794B857}" type="sibTrans" cxnId="{A3683400-3ED5-4D24-BF22-E3FF8D59F552}">
      <dgm:prSet/>
      <dgm:spPr/>
      <dgm:t>
        <a:bodyPr/>
        <a:lstStyle/>
        <a:p>
          <a:endParaRPr lang="en-US"/>
        </a:p>
      </dgm:t>
    </dgm:pt>
    <dgm:pt modelId="{4106BD01-31C0-4DD0-B2D2-ECB9B5352D5B}">
      <dgm:prSet phldrT="[Text]" custT="1"/>
      <dgm:spPr/>
      <dgm:t>
        <a:bodyPr/>
        <a:lstStyle/>
        <a:p>
          <a:r>
            <a:rPr lang="en-US" sz="1400" dirty="0" smtClean="0"/>
            <a:t>OPERASIONAL</a:t>
          </a:r>
          <a:endParaRPr lang="en-US" sz="1400" dirty="0"/>
        </a:p>
      </dgm:t>
    </dgm:pt>
    <dgm:pt modelId="{26DA7C8D-004E-4A98-B586-10AC14342629}" type="parTrans" cxnId="{9B77D4C3-527E-45B8-865A-3B6FFBC24EF1}">
      <dgm:prSet/>
      <dgm:spPr/>
      <dgm:t>
        <a:bodyPr/>
        <a:lstStyle/>
        <a:p>
          <a:endParaRPr lang="en-US"/>
        </a:p>
      </dgm:t>
    </dgm:pt>
    <dgm:pt modelId="{6D387655-DA7E-49A5-B3FD-D41C08099406}" type="sibTrans" cxnId="{9B77D4C3-527E-45B8-865A-3B6FFBC24EF1}">
      <dgm:prSet/>
      <dgm:spPr/>
      <dgm:t>
        <a:bodyPr/>
        <a:lstStyle/>
        <a:p>
          <a:endParaRPr lang="en-US"/>
        </a:p>
      </dgm:t>
    </dgm:pt>
    <dgm:pt modelId="{B936F6EF-A454-474D-A10C-7C263D25BE32}" type="pres">
      <dgm:prSet presAssocID="{D386D2BB-72F0-4FE0-9D6D-4FEB0DED8DF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6CE019-FEA0-4F86-AA1A-A2E71C19F370}" type="pres">
      <dgm:prSet presAssocID="{D749E823-70F5-41A2-8002-12DF1230CDAD}" presName="centerShape" presStyleLbl="node0" presStyleIdx="0" presStyleCnt="1" custLinFactNeighborX="-345" custLinFactNeighborY="-476"/>
      <dgm:spPr/>
      <dgm:t>
        <a:bodyPr/>
        <a:lstStyle/>
        <a:p>
          <a:endParaRPr lang="en-US"/>
        </a:p>
      </dgm:t>
    </dgm:pt>
    <dgm:pt modelId="{7B5F0010-7D89-435C-98AF-74A6963F26BF}" type="pres">
      <dgm:prSet presAssocID="{23E09762-8606-4C15-A527-D534ECB9EB81}" presName="parTrans" presStyleLbl="sibTrans2D1" presStyleIdx="0" presStyleCnt="4"/>
      <dgm:spPr/>
      <dgm:t>
        <a:bodyPr/>
        <a:lstStyle/>
        <a:p>
          <a:endParaRPr lang="en-US"/>
        </a:p>
      </dgm:t>
    </dgm:pt>
    <dgm:pt modelId="{29CF8335-D3A3-4376-A410-C1A0066BE973}" type="pres">
      <dgm:prSet presAssocID="{23E09762-8606-4C15-A527-D534ECB9EB81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4F5567DF-6FF9-47BF-AF69-174F33FD8270}" type="pres">
      <dgm:prSet presAssocID="{8F827798-9381-4CF0-967C-2718B947FE8B}" presName="node" presStyleLbl="node1" presStyleIdx="0" presStyleCnt="4" custScaleX="194283" custScaleY="937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511DF5-8C1D-430F-9721-CB80A5576B42}" type="pres">
      <dgm:prSet presAssocID="{8415DE25-E6B9-46D1-ADBD-0AE73EC59138}" presName="parTrans" presStyleLbl="sibTrans2D1" presStyleIdx="1" presStyleCnt="4"/>
      <dgm:spPr/>
      <dgm:t>
        <a:bodyPr/>
        <a:lstStyle/>
        <a:p>
          <a:endParaRPr lang="en-US"/>
        </a:p>
      </dgm:t>
    </dgm:pt>
    <dgm:pt modelId="{E915E123-3FFF-4369-8D94-D89ADB30C5C5}" type="pres">
      <dgm:prSet presAssocID="{8415DE25-E6B9-46D1-ADBD-0AE73EC59138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B71FD3AE-6E72-4EEB-990D-F57C352F17A6}" type="pres">
      <dgm:prSet presAssocID="{1CB839FD-B4AE-40A5-B045-E42F592DBD01}" presName="node" presStyleLbl="node1" presStyleIdx="1" presStyleCnt="4" custScaleX="151542" custScaleY="97565" custRadScaleRad="126929" custRadScaleInc="-18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69EDA9-6514-43FC-9DA0-D395C6B19A01}" type="pres">
      <dgm:prSet presAssocID="{45670DB8-8910-493D-A81A-4FCDCE18C7E7}" presName="parTrans" presStyleLbl="sibTrans2D1" presStyleIdx="2" presStyleCnt="4"/>
      <dgm:spPr/>
      <dgm:t>
        <a:bodyPr/>
        <a:lstStyle/>
        <a:p>
          <a:endParaRPr lang="en-US"/>
        </a:p>
      </dgm:t>
    </dgm:pt>
    <dgm:pt modelId="{D80D16EC-3B0E-45FD-8906-253F132C31B5}" type="pres">
      <dgm:prSet presAssocID="{45670DB8-8910-493D-A81A-4FCDCE18C7E7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06CCF789-B17B-4C89-BEAC-BE6B3934AE33}" type="pres">
      <dgm:prSet presAssocID="{5DDA81D1-AD3F-4E4F-B565-E00952ED590F}" presName="node" presStyleLbl="node1" presStyleIdx="2" presStyleCnt="4" custScaleX="191375" custScaleY="946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96D6AD-2658-477B-B9EE-A574C0F0CE53}" type="pres">
      <dgm:prSet presAssocID="{26DA7C8D-004E-4A98-B586-10AC14342629}" presName="parTrans" presStyleLbl="sibTrans2D1" presStyleIdx="3" presStyleCnt="4"/>
      <dgm:spPr/>
      <dgm:t>
        <a:bodyPr/>
        <a:lstStyle/>
        <a:p>
          <a:endParaRPr lang="en-US"/>
        </a:p>
      </dgm:t>
    </dgm:pt>
    <dgm:pt modelId="{42DF9A7B-6FAE-431A-9882-726D73DED9D1}" type="pres">
      <dgm:prSet presAssocID="{26DA7C8D-004E-4A98-B586-10AC14342629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7CC21777-2F3B-4934-B6DA-4E295F7225B8}" type="pres">
      <dgm:prSet presAssocID="{4106BD01-31C0-4DD0-B2D2-ECB9B5352D5B}" presName="node" presStyleLbl="node1" presStyleIdx="3" presStyleCnt="4" custScaleX="163500" custScaleY="106122" custRadScaleRad="131741" custRadScaleInc="-15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23B4DBE-FCB4-4052-98A7-9669F59F6D60}" type="presOf" srcId="{23E09762-8606-4C15-A527-D534ECB9EB81}" destId="{7B5F0010-7D89-435C-98AF-74A6963F26BF}" srcOrd="0" destOrd="0" presId="urn:microsoft.com/office/officeart/2005/8/layout/radial5"/>
    <dgm:cxn modelId="{EC66026D-CED4-4683-93C5-B755C2E6AD00}" type="presOf" srcId="{8415DE25-E6B9-46D1-ADBD-0AE73EC59138}" destId="{E915E123-3FFF-4369-8D94-D89ADB30C5C5}" srcOrd="1" destOrd="0" presId="urn:microsoft.com/office/officeart/2005/8/layout/radial5"/>
    <dgm:cxn modelId="{36AD56CF-E3C5-4D4F-A995-50AD7D61DF90}" type="presOf" srcId="{D386D2BB-72F0-4FE0-9D6D-4FEB0DED8DF3}" destId="{B936F6EF-A454-474D-A10C-7C263D25BE32}" srcOrd="0" destOrd="0" presId="urn:microsoft.com/office/officeart/2005/8/layout/radial5"/>
    <dgm:cxn modelId="{8DD6E6A3-06F1-4EDB-B21C-FC26FAE0110D}" type="presOf" srcId="{8415DE25-E6B9-46D1-ADBD-0AE73EC59138}" destId="{78511DF5-8C1D-430F-9721-CB80A5576B42}" srcOrd="0" destOrd="0" presId="urn:microsoft.com/office/officeart/2005/8/layout/radial5"/>
    <dgm:cxn modelId="{796FA19E-E56B-4FA1-9A56-5E32DEF7A7F6}" type="presOf" srcId="{23E09762-8606-4C15-A527-D534ECB9EB81}" destId="{29CF8335-D3A3-4376-A410-C1A0066BE973}" srcOrd="1" destOrd="0" presId="urn:microsoft.com/office/officeart/2005/8/layout/radial5"/>
    <dgm:cxn modelId="{C44E9F6D-9337-43DC-BA8E-276D2775B442}" type="presOf" srcId="{45670DB8-8910-493D-A81A-4FCDCE18C7E7}" destId="{D80D16EC-3B0E-45FD-8906-253F132C31B5}" srcOrd="1" destOrd="0" presId="urn:microsoft.com/office/officeart/2005/8/layout/radial5"/>
    <dgm:cxn modelId="{03F5E073-FDAC-4017-A0D1-06E1C81BE354}" srcId="{D749E823-70F5-41A2-8002-12DF1230CDAD}" destId="{8F827798-9381-4CF0-967C-2718B947FE8B}" srcOrd="0" destOrd="0" parTransId="{23E09762-8606-4C15-A527-D534ECB9EB81}" sibTransId="{92AF5A32-1BE1-466E-83F9-260ABE025071}"/>
    <dgm:cxn modelId="{9B77D4C3-527E-45B8-865A-3B6FFBC24EF1}" srcId="{D749E823-70F5-41A2-8002-12DF1230CDAD}" destId="{4106BD01-31C0-4DD0-B2D2-ECB9B5352D5B}" srcOrd="3" destOrd="0" parTransId="{26DA7C8D-004E-4A98-B586-10AC14342629}" sibTransId="{6D387655-DA7E-49A5-B3FD-D41C08099406}"/>
    <dgm:cxn modelId="{C3CF95A0-D5FC-434D-BB97-EAEA10200372}" type="presOf" srcId="{1CB839FD-B4AE-40A5-B045-E42F592DBD01}" destId="{B71FD3AE-6E72-4EEB-990D-F57C352F17A6}" srcOrd="0" destOrd="0" presId="urn:microsoft.com/office/officeart/2005/8/layout/radial5"/>
    <dgm:cxn modelId="{D55D9675-15F9-4C77-837D-38FFF914F785}" type="presOf" srcId="{8F827798-9381-4CF0-967C-2718B947FE8B}" destId="{4F5567DF-6FF9-47BF-AF69-174F33FD8270}" srcOrd="0" destOrd="0" presId="urn:microsoft.com/office/officeart/2005/8/layout/radial5"/>
    <dgm:cxn modelId="{DCE8FAC3-4062-4EDA-96D1-C15E48DC61BB}" srcId="{D749E823-70F5-41A2-8002-12DF1230CDAD}" destId="{1CB839FD-B4AE-40A5-B045-E42F592DBD01}" srcOrd="1" destOrd="0" parTransId="{8415DE25-E6B9-46D1-ADBD-0AE73EC59138}" sibTransId="{F21E9E4E-38AD-4DF6-98A0-077B1FAE2BE9}"/>
    <dgm:cxn modelId="{9194D3B5-E3EA-4DC6-BC6E-89E7ED2D2896}" type="presOf" srcId="{5DDA81D1-AD3F-4E4F-B565-E00952ED590F}" destId="{06CCF789-B17B-4C89-BEAC-BE6B3934AE33}" srcOrd="0" destOrd="0" presId="urn:microsoft.com/office/officeart/2005/8/layout/radial5"/>
    <dgm:cxn modelId="{50424C1F-2649-4B11-94DC-B8EC42F1B0BA}" type="presOf" srcId="{45670DB8-8910-493D-A81A-4FCDCE18C7E7}" destId="{0269EDA9-6514-43FC-9DA0-D395C6B19A01}" srcOrd="0" destOrd="0" presId="urn:microsoft.com/office/officeart/2005/8/layout/radial5"/>
    <dgm:cxn modelId="{B9CC4F8F-B9C4-4781-AC76-858AE1D48C84}" type="presOf" srcId="{4106BD01-31C0-4DD0-B2D2-ECB9B5352D5B}" destId="{7CC21777-2F3B-4934-B6DA-4E295F7225B8}" srcOrd="0" destOrd="0" presId="urn:microsoft.com/office/officeart/2005/8/layout/radial5"/>
    <dgm:cxn modelId="{84649EBE-678F-4852-8EEE-096D66A1C6BF}" srcId="{D386D2BB-72F0-4FE0-9D6D-4FEB0DED8DF3}" destId="{D749E823-70F5-41A2-8002-12DF1230CDAD}" srcOrd="0" destOrd="0" parTransId="{9573F731-372D-4508-90F0-884181E85500}" sibTransId="{5739D814-715B-413B-BE4B-C3F4CD7B8E77}"/>
    <dgm:cxn modelId="{6CF02CB3-6D68-4AF2-8F15-D92978666F18}" type="presOf" srcId="{26DA7C8D-004E-4A98-B586-10AC14342629}" destId="{7596D6AD-2658-477B-B9EE-A574C0F0CE53}" srcOrd="0" destOrd="0" presId="urn:microsoft.com/office/officeart/2005/8/layout/radial5"/>
    <dgm:cxn modelId="{E258429B-B1ED-4F33-A684-84563F49685C}" type="presOf" srcId="{26DA7C8D-004E-4A98-B586-10AC14342629}" destId="{42DF9A7B-6FAE-431A-9882-726D73DED9D1}" srcOrd="1" destOrd="0" presId="urn:microsoft.com/office/officeart/2005/8/layout/radial5"/>
    <dgm:cxn modelId="{6CF9E207-4D8D-4D45-9073-425D9755088B}" type="presOf" srcId="{D749E823-70F5-41A2-8002-12DF1230CDAD}" destId="{496CE019-FEA0-4F86-AA1A-A2E71C19F370}" srcOrd="0" destOrd="0" presId="urn:microsoft.com/office/officeart/2005/8/layout/radial5"/>
    <dgm:cxn modelId="{A3683400-3ED5-4D24-BF22-E3FF8D59F552}" srcId="{D749E823-70F5-41A2-8002-12DF1230CDAD}" destId="{5DDA81D1-AD3F-4E4F-B565-E00952ED590F}" srcOrd="2" destOrd="0" parTransId="{45670DB8-8910-493D-A81A-4FCDCE18C7E7}" sibTransId="{8088FD54-05A4-4793-81E4-9F045794B857}"/>
    <dgm:cxn modelId="{104BA180-77DB-4197-A9B4-0B52E623FA1B}" type="presParOf" srcId="{B936F6EF-A454-474D-A10C-7C263D25BE32}" destId="{496CE019-FEA0-4F86-AA1A-A2E71C19F370}" srcOrd="0" destOrd="0" presId="urn:microsoft.com/office/officeart/2005/8/layout/radial5"/>
    <dgm:cxn modelId="{1494464C-75A1-455B-B62C-F6BFD6389F85}" type="presParOf" srcId="{B936F6EF-A454-474D-A10C-7C263D25BE32}" destId="{7B5F0010-7D89-435C-98AF-74A6963F26BF}" srcOrd="1" destOrd="0" presId="urn:microsoft.com/office/officeart/2005/8/layout/radial5"/>
    <dgm:cxn modelId="{C287E7D5-9796-4442-875D-997E10370A34}" type="presParOf" srcId="{7B5F0010-7D89-435C-98AF-74A6963F26BF}" destId="{29CF8335-D3A3-4376-A410-C1A0066BE973}" srcOrd="0" destOrd="0" presId="urn:microsoft.com/office/officeart/2005/8/layout/radial5"/>
    <dgm:cxn modelId="{F77F2E74-C8C1-47DE-87B7-41F14F0756DF}" type="presParOf" srcId="{B936F6EF-A454-474D-A10C-7C263D25BE32}" destId="{4F5567DF-6FF9-47BF-AF69-174F33FD8270}" srcOrd="2" destOrd="0" presId="urn:microsoft.com/office/officeart/2005/8/layout/radial5"/>
    <dgm:cxn modelId="{B55C4B81-D6FE-4097-A758-592A19B218BD}" type="presParOf" srcId="{B936F6EF-A454-474D-A10C-7C263D25BE32}" destId="{78511DF5-8C1D-430F-9721-CB80A5576B42}" srcOrd="3" destOrd="0" presId="urn:microsoft.com/office/officeart/2005/8/layout/radial5"/>
    <dgm:cxn modelId="{7FA011D3-1FC5-418E-A640-BD79D40C1407}" type="presParOf" srcId="{78511DF5-8C1D-430F-9721-CB80A5576B42}" destId="{E915E123-3FFF-4369-8D94-D89ADB30C5C5}" srcOrd="0" destOrd="0" presId="urn:microsoft.com/office/officeart/2005/8/layout/radial5"/>
    <dgm:cxn modelId="{57D11031-8477-466A-925D-435B391F17EC}" type="presParOf" srcId="{B936F6EF-A454-474D-A10C-7C263D25BE32}" destId="{B71FD3AE-6E72-4EEB-990D-F57C352F17A6}" srcOrd="4" destOrd="0" presId="urn:microsoft.com/office/officeart/2005/8/layout/radial5"/>
    <dgm:cxn modelId="{62B5473F-B771-4B43-B52A-3BA539C17AE8}" type="presParOf" srcId="{B936F6EF-A454-474D-A10C-7C263D25BE32}" destId="{0269EDA9-6514-43FC-9DA0-D395C6B19A01}" srcOrd="5" destOrd="0" presId="urn:microsoft.com/office/officeart/2005/8/layout/radial5"/>
    <dgm:cxn modelId="{455396CA-F7D7-4873-A035-DA991730DE05}" type="presParOf" srcId="{0269EDA9-6514-43FC-9DA0-D395C6B19A01}" destId="{D80D16EC-3B0E-45FD-8906-253F132C31B5}" srcOrd="0" destOrd="0" presId="urn:microsoft.com/office/officeart/2005/8/layout/radial5"/>
    <dgm:cxn modelId="{3EF083AF-E46E-426C-B795-66B23050C3C6}" type="presParOf" srcId="{B936F6EF-A454-474D-A10C-7C263D25BE32}" destId="{06CCF789-B17B-4C89-BEAC-BE6B3934AE33}" srcOrd="6" destOrd="0" presId="urn:microsoft.com/office/officeart/2005/8/layout/radial5"/>
    <dgm:cxn modelId="{077EECC8-E4E9-4658-8CF9-C332497F13DC}" type="presParOf" srcId="{B936F6EF-A454-474D-A10C-7C263D25BE32}" destId="{7596D6AD-2658-477B-B9EE-A574C0F0CE53}" srcOrd="7" destOrd="0" presId="urn:microsoft.com/office/officeart/2005/8/layout/radial5"/>
    <dgm:cxn modelId="{F8EB06B4-B32F-439B-84B4-00D56870F27A}" type="presParOf" srcId="{7596D6AD-2658-477B-B9EE-A574C0F0CE53}" destId="{42DF9A7B-6FAE-431A-9882-726D73DED9D1}" srcOrd="0" destOrd="0" presId="urn:microsoft.com/office/officeart/2005/8/layout/radial5"/>
    <dgm:cxn modelId="{D3325BE9-D9E8-4BC3-B4F3-5390F3C21264}" type="presParOf" srcId="{B936F6EF-A454-474D-A10C-7C263D25BE32}" destId="{7CC21777-2F3B-4934-B6DA-4E295F7225B8}" srcOrd="8" destOrd="0" presId="urn:microsoft.com/office/officeart/2005/8/layout/radial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23DD5F-4BF3-4522-8DFA-C9E06C837580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B99A89-2D0C-47AD-8C21-E1096BB16DCC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AC4F5ACC-A226-4876-A015-A315264FF75E}" type="parTrans" cxnId="{FBC61B79-968F-4B04-A306-6299A0043F89}">
      <dgm:prSet/>
      <dgm:spPr/>
      <dgm:t>
        <a:bodyPr/>
        <a:lstStyle/>
        <a:p>
          <a:endParaRPr lang="en-US"/>
        </a:p>
      </dgm:t>
    </dgm:pt>
    <dgm:pt modelId="{82EB5D1F-D9F9-47E4-AC52-1CF8FFBEDBB6}" type="sibTrans" cxnId="{FBC61B79-968F-4B04-A306-6299A0043F89}">
      <dgm:prSet/>
      <dgm:spPr/>
      <dgm:t>
        <a:bodyPr/>
        <a:lstStyle/>
        <a:p>
          <a:endParaRPr lang="en-US"/>
        </a:p>
      </dgm:t>
    </dgm:pt>
    <dgm:pt modelId="{4427E6BA-4A10-415A-B2A7-C3CBBC1094A7}">
      <dgm:prSet phldrT="[Text]"/>
      <dgm:spPr/>
      <dgm:t>
        <a:bodyPr/>
        <a:lstStyle/>
        <a:p>
          <a:r>
            <a:rPr lang="en-US" dirty="0" smtClean="0"/>
            <a:t>MENENTUKAN ARAH ORGANISASI/PERUSAHAAN</a:t>
          </a:r>
          <a:endParaRPr lang="en-US" dirty="0"/>
        </a:p>
      </dgm:t>
    </dgm:pt>
    <dgm:pt modelId="{E2172286-70FD-4B63-ADB4-FD172208F6CD}" type="parTrans" cxnId="{AF2DE19D-F189-4E31-A728-316CFB3741C0}">
      <dgm:prSet/>
      <dgm:spPr/>
      <dgm:t>
        <a:bodyPr/>
        <a:lstStyle/>
        <a:p>
          <a:endParaRPr lang="en-US"/>
        </a:p>
      </dgm:t>
    </dgm:pt>
    <dgm:pt modelId="{7871EDB0-0A61-4516-B73B-1E370A8078BD}" type="sibTrans" cxnId="{AF2DE19D-F189-4E31-A728-316CFB3741C0}">
      <dgm:prSet/>
      <dgm:spPr/>
      <dgm:t>
        <a:bodyPr/>
        <a:lstStyle/>
        <a:p>
          <a:endParaRPr lang="en-US"/>
        </a:p>
      </dgm:t>
    </dgm:pt>
    <dgm:pt modelId="{7D20047C-BD92-4FF7-9457-D390935F0264}">
      <dgm:prSet phldrT="[Text]"/>
      <dgm:spPr/>
      <dgm:t>
        <a:bodyPr/>
        <a:lstStyle/>
        <a:p>
          <a:r>
            <a:rPr lang="en-US" dirty="0" smtClean="0"/>
            <a:t>2-3</a:t>
          </a:r>
          <a:endParaRPr lang="en-US" dirty="0"/>
        </a:p>
      </dgm:t>
    </dgm:pt>
    <dgm:pt modelId="{56C162CA-9DC4-440C-8202-58BDF6A4A8EA}" type="parTrans" cxnId="{883AB44B-A154-4019-A789-E926E52A227E}">
      <dgm:prSet/>
      <dgm:spPr/>
      <dgm:t>
        <a:bodyPr/>
        <a:lstStyle/>
        <a:p>
          <a:endParaRPr lang="en-US"/>
        </a:p>
      </dgm:t>
    </dgm:pt>
    <dgm:pt modelId="{9B872A22-C940-4B3C-9AB1-CADED54001BC}" type="sibTrans" cxnId="{883AB44B-A154-4019-A789-E926E52A227E}">
      <dgm:prSet/>
      <dgm:spPr/>
      <dgm:t>
        <a:bodyPr/>
        <a:lstStyle/>
        <a:p>
          <a:endParaRPr lang="en-US"/>
        </a:p>
      </dgm:t>
    </dgm:pt>
    <dgm:pt modelId="{4AE773B2-4CC2-4185-BD8E-26743DF651A2}">
      <dgm:prSet phldrT="[Text]"/>
      <dgm:spPr/>
      <dgm:t>
        <a:bodyPr/>
        <a:lstStyle/>
        <a:p>
          <a:r>
            <a:rPr lang="en-US" dirty="0" smtClean="0"/>
            <a:t>MEMAHAMIKEKUATAN SUMBERDAYA YANG DIMILIKI</a:t>
          </a:r>
          <a:endParaRPr lang="en-US" dirty="0"/>
        </a:p>
      </dgm:t>
    </dgm:pt>
    <dgm:pt modelId="{6A0A3CE3-BE0F-4457-88D7-F89F1061BD42}" type="parTrans" cxnId="{7D8A8349-6B74-4608-9FB2-F78271FD1D8F}">
      <dgm:prSet/>
      <dgm:spPr/>
      <dgm:t>
        <a:bodyPr/>
        <a:lstStyle/>
        <a:p>
          <a:endParaRPr lang="en-US"/>
        </a:p>
      </dgm:t>
    </dgm:pt>
    <dgm:pt modelId="{09BE1318-CDA3-4C1F-9FC4-773202885AC4}" type="sibTrans" cxnId="{7D8A8349-6B74-4608-9FB2-F78271FD1D8F}">
      <dgm:prSet/>
      <dgm:spPr/>
      <dgm:t>
        <a:bodyPr/>
        <a:lstStyle/>
        <a:p>
          <a:endParaRPr lang="en-US"/>
        </a:p>
      </dgm:t>
    </dgm:pt>
    <dgm:pt modelId="{D84085DF-B85A-47A2-AE89-E61187291CF9}">
      <dgm:prSet phldrT="[Text]"/>
      <dgm:spPr/>
      <dgm:t>
        <a:bodyPr/>
        <a:lstStyle/>
        <a:p>
          <a:r>
            <a:rPr lang="en-US" dirty="0" smtClean="0"/>
            <a:t>MENGALOKASIKAN SUMBERDAYA SECARA EFISIEN DAN EFEKTIF</a:t>
          </a:r>
          <a:endParaRPr lang="en-US" dirty="0"/>
        </a:p>
      </dgm:t>
    </dgm:pt>
    <dgm:pt modelId="{58328BC7-BE81-483E-8C47-3B7443CAE887}" type="parTrans" cxnId="{6323CA54-DC04-4ED1-90D0-5F455CFDF5F2}">
      <dgm:prSet/>
      <dgm:spPr/>
      <dgm:t>
        <a:bodyPr/>
        <a:lstStyle/>
        <a:p>
          <a:endParaRPr lang="en-US"/>
        </a:p>
      </dgm:t>
    </dgm:pt>
    <dgm:pt modelId="{8C9B7734-DB68-4BD9-A94A-53313A021406}" type="sibTrans" cxnId="{6323CA54-DC04-4ED1-90D0-5F455CFDF5F2}">
      <dgm:prSet/>
      <dgm:spPr/>
      <dgm:t>
        <a:bodyPr/>
        <a:lstStyle/>
        <a:p>
          <a:endParaRPr lang="en-US"/>
        </a:p>
      </dgm:t>
    </dgm:pt>
    <dgm:pt modelId="{F6329BAB-29E9-414F-BBF6-C836A630137B}">
      <dgm:prSet phldrT="[Text]"/>
      <dgm:spPr/>
      <dgm:t>
        <a:bodyPr/>
        <a:lstStyle/>
        <a:p>
          <a:r>
            <a:rPr lang="en-US" dirty="0" smtClean="0"/>
            <a:t>4</a:t>
          </a:r>
          <a:endParaRPr lang="en-US" dirty="0"/>
        </a:p>
      </dgm:t>
    </dgm:pt>
    <dgm:pt modelId="{DC79717D-A4F9-40B6-982A-A9FEA894B5BE}" type="parTrans" cxnId="{841DD340-B824-4A32-A111-C4FC531FACE1}">
      <dgm:prSet/>
      <dgm:spPr/>
      <dgm:t>
        <a:bodyPr/>
        <a:lstStyle/>
        <a:p>
          <a:endParaRPr lang="en-US"/>
        </a:p>
      </dgm:t>
    </dgm:pt>
    <dgm:pt modelId="{C5724051-8FDD-43DF-B061-748044DA4064}" type="sibTrans" cxnId="{841DD340-B824-4A32-A111-C4FC531FACE1}">
      <dgm:prSet/>
      <dgm:spPr/>
      <dgm:t>
        <a:bodyPr/>
        <a:lstStyle/>
        <a:p>
          <a:endParaRPr lang="en-US"/>
        </a:p>
      </dgm:t>
    </dgm:pt>
    <dgm:pt modelId="{C876B312-1A67-4B59-964B-827358046EED}">
      <dgm:prSet phldrT="[Text]"/>
      <dgm:spPr/>
      <dgm:t>
        <a:bodyPr/>
        <a:lstStyle/>
        <a:p>
          <a:r>
            <a:rPr lang="en-US" dirty="0" smtClean="0"/>
            <a:t>MENGANTISIPASI PERUBAHAN LINGKUNGAN</a:t>
          </a:r>
          <a:endParaRPr lang="en-US" dirty="0"/>
        </a:p>
      </dgm:t>
    </dgm:pt>
    <dgm:pt modelId="{3BCDCEB1-A07E-41BE-B5FD-32283E03382F}" type="parTrans" cxnId="{0F03008B-24AC-44C2-A4F1-CDF25A751D4B}">
      <dgm:prSet/>
      <dgm:spPr/>
      <dgm:t>
        <a:bodyPr/>
        <a:lstStyle/>
        <a:p>
          <a:endParaRPr lang="en-US"/>
        </a:p>
      </dgm:t>
    </dgm:pt>
    <dgm:pt modelId="{5EC3F1E6-837F-4A83-A5CA-53CF3D82B28A}" type="sibTrans" cxnId="{0F03008B-24AC-44C2-A4F1-CDF25A751D4B}">
      <dgm:prSet/>
      <dgm:spPr/>
      <dgm:t>
        <a:bodyPr/>
        <a:lstStyle/>
        <a:p>
          <a:endParaRPr lang="en-US"/>
        </a:p>
      </dgm:t>
    </dgm:pt>
    <dgm:pt modelId="{A58BDC6C-C0BE-4551-8C5C-192F2E476D16}">
      <dgm:prSet/>
      <dgm:spPr/>
      <dgm:t>
        <a:bodyPr/>
        <a:lstStyle/>
        <a:p>
          <a:r>
            <a:rPr lang="en-US" dirty="0" smtClean="0"/>
            <a:t>5</a:t>
          </a:r>
          <a:endParaRPr lang="en-US" dirty="0"/>
        </a:p>
      </dgm:t>
    </dgm:pt>
    <dgm:pt modelId="{63CA157A-E5A0-486B-8DA2-1AEF6C09310D}" type="parTrans" cxnId="{452F055A-8CB2-40E2-A20E-0EBDA27835F0}">
      <dgm:prSet/>
      <dgm:spPr/>
      <dgm:t>
        <a:bodyPr/>
        <a:lstStyle/>
        <a:p>
          <a:endParaRPr lang="en-US"/>
        </a:p>
      </dgm:t>
    </dgm:pt>
    <dgm:pt modelId="{93EEBB9B-539D-41E8-AB27-5E07C14E6DC8}" type="sibTrans" cxnId="{452F055A-8CB2-40E2-A20E-0EBDA27835F0}">
      <dgm:prSet/>
      <dgm:spPr/>
      <dgm:t>
        <a:bodyPr/>
        <a:lstStyle/>
        <a:p>
          <a:endParaRPr lang="en-US"/>
        </a:p>
      </dgm:t>
    </dgm:pt>
    <dgm:pt modelId="{170C60DD-EDE0-4EBB-93A5-BFC9BE868FD6}">
      <dgm:prSet/>
      <dgm:spPr/>
      <dgm:t>
        <a:bodyPr/>
        <a:lstStyle/>
        <a:p>
          <a:r>
            <a:rPr lang="en-US" dirty="0" smtClean="0"/>
            <a:t>6</a:t>
          </a:r>
          <a:endParaRPr lang="en-US" dirty="0"/>
        </a:p>
      </dgm:t>
    </dgm:pt>
    <dgm:pt modelId="{6D1ACAA6-F521-4A2D-A61F-683DA62F217D}" type="parTrans" cxnId="{B8D84E22-5AEE-4A27-B177-5DC5EA212378}">
      <dgm:prSet/>
      <dgm:spPr/>
      <dgm:t>
        <a:bodyPr/>
        <a:lstStyle/>
        <a:p>
          <a:endParaRPr lang="en-US"/>
        </a:p>
      </dgm:t>
    </dgm:pt>
    <dgm:pt modelId="{5AF87373-2647-4B0B-90C0-3A506E73B0BC}" type="sibTrans" cxnId="{B8D84E22-5AEE-4A27-B177-5DC5EA212378}">
      <dgm:prSet/>
      <dgm:spPr/>
      <dgm:t>
        <a:bodyPr/>
        <a:lstStyle/>
        <a:p>
          <a:endParaRPr lang="en-US"/>
        </a:p>
      </dgm:t>
    </dgm:pt>
    <dgm:pt modelId="{86A3616D-1CD9-4BC6-A8C9-1170C6670A4B}">
      <dgm:prSet/>
      <dgm:spPr/>
      <dgm:t>
        <a:bodyPr/>
        <a:lstStyle/>
        <a:p>
          <a:r>
            <a:rPr lang="en-US" dirty="0" smtClean="0"/>
            <a:t>MENCIPTAKAN PROFIT</a:t>
          </a:r>
          <a:endParaRPr lang="en-US" dirty="0"/>
        </a:p>
      </dgm:t>
    </dgm:pt>
    <dgm:pt modelId="{1703CFDD-0B7C-4EF7-ABA0-758553214753}" type="parTrans" cxnId="{D0EAA41E-C0D4-43B9-AE1C-93099EBB7BE0}">
      <dgm:prSet/>
      <dgm:spPr/>
      <dgm:t>
        <a:bodyPr/>
        <a:lstStyle/>
        <a:p>
          <a:endParaRPr lang="en-US"/>
        </a:p>
      </dgm:t>
    </dgm:pt>
    <dgm:pt modelId="{8B0DF009-9CAC-49D9-BD03-6F0D8427476B}" type="sibTrans" cxnId="{D0EAA41E-C0D4-43B9-AE1C-93099EBB7BE0}">
      <dgm:prSet/>
      <dgm:spPr/>
      <dgm:t>
        <a:bodyPr/>
        <a:lstStyle/>
        <a:p>
          <a:endParaRPr lang="en-US"/>
        </a:p>
      </dgm:t>
    </dgm:pt>
    <dgm:pt modelId="{78D2EDD7-E18D-4A23-B466-AB938A2E6307}">
      <dgm:prSet/>
      <dgm:spPr/>
      <dgm:t>
        <a:bodyPr/>
        <a:lstStyle/>
        <a:p>
          <a:r>
            <a:rPr lang="en-US" dirty="0" smtClean="0"/>
            <a:t>MENJAGA SUSTAINABILITAS</a:t>
          </a:r>
          <a:endParaRPr lang="en-US" dirty="0"/>
        </a:p>
      </dgm:t>
    </dgm:pt>
    <dgm:pt modelId="{C22E75E4-6AFA-4CC8-9461-2FB366FCFAB5}" type="parTrans" cxnId="{5D3044F9-C1E9-4FC6-AEA7-57AEA3AE54C0}">
      <dgm:prSet/>
      <dgm:spPr/>
      <dgm:t>
        <a:bodyPr/>
        <a:lstStyle/>
        <a:p>
          <a:endParaRPr lang="en-US"/>
        </a:p>
      </dgm:t>
    </dgm:pt>
    <dgm:pt modelId="{9881908E-5AA2-44E1-8DA4-95D738136967}" type="sibTrans" cxnId="{5D3044F9-C1E9-4FC6-AEA7-57AEA3AE54C0}">
      <dgm:prSet/>
      <dgm:spPr/>
      <dgm:t>
        <a:bodyPr/>
        <a:lstStyle/>
        <a:p>
          <a:endParaRPr lang="en-US"/>
        </a:p>
      </dgm:t>
    </dgm:pt>
    <dgm:pt modelId="{051ECEF2-788F-4BA2-B5D3-636CDFACB631}" type="pres">
      <dgm:prSet presAssocID="{2723DD5F-4BF3-4522-8DFA-C9E06C83758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80FFA6-1288-4469-AA32-A05E74A330E7}" type="pres">
      <dgm:prSet presAssocID="{BEB99A89-2D0C-47AD-8C21-E1096BB16DCC}" presName="composite" presStyleCnt="0"/>
      <dgm:spPr/>
    </dgm:pt>
    <dgm:pt modelId="{A4FC5BC8-900C-4E1A-8894-5DCE541B5A7F}" type="pres">
      <dgm:prSet presAssocID="{BEB99A89-2D0C-47AD-8C21-E1096BB16DCC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F3DE6-BEF0-445D-9DC8-69C70C814EAF}" type="pres">
      <dgm:prSet presAssocID="{BEB99A89-2D0C-47AD-8C21-E1096BB16DCC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D16C31-FCB6-43E8-82AB-97EDF7388F0F}" type="pres">
      <dgm:prSet presAssocID="{82EB5D1F-D9F9-47E4-AC52-1CF8FFBEDBB6}" presName="sp" presStyleCnt="0"/>
      <dgm:spPr/>
    </dgm:pt>
    <dgm:pt modelId="{737F6BDB-60A0-4D31-B1C4-613B15A2DD55}" type="pres">
      <dgm:prSet presAssocID="{7D20047C-BD92-4FF7-9457-D390935F0264}" presName="composite" presStyleCnt="0"/>
      <dgm:spPr/>
    </dgm:pt>
    <dgm:pt modelId="{1642D78A-514F-404E-8882-FFAF659E2CE0}" type="pres">
      <dgm:prSet presAssocID="{7D20047C-BD92-4FF7-9457-D390935F0264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CB8C34-8F34-436E-8784-963EA512C06F}" type="pres">
      <dgm:prSet presAssocID="{7D20047C-BD92-4FF7-9457-D390935F0264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9F2D5E-743B-4160-B95A-28B409B1C45E}" type="pres">
      <dgm:prSet presAssocID="{9B872A22-C940-4B3C-9AB1-CADED54001BC}" presName="sp" presStyleCnt="0"/>
      <dgm:spPr/>
    </dgm:pt>
    <dgm:pt modelId="{63AC3488-B2C9-427B-8133-EFE7C345E6DC}" type="pres">
      <dgm:prSet presAssocID="{F6329BAB-29E9-414F-BBF6-C836A630137B}" presName="composite" presStyleCnt="0"/>
      <dgm:spPr/>
    </dgm:pt>
    <dgm:pt modelId="{C6951809-3CB5-41A0-8899-D81F69E1B550}" type="pres">
      <dgm:prSet presAssocID="{F6329BAB-29E9-414F-BBF6-C836A630137B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F914D7-B4D6-43A2-9F63-07A8ED7EEF89}" type="pres">
      <dgm:prSet presAssocID="{F6329BAB-29E9-414F-BBF6-C836A630137B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74D45D-4A06-461F-9708-B7B4147CA546}" type="pres">
      <dgm:prSet presAssocID="{C5724051-8FDD-43DF-B061-748044DA4064}" presName="sp" presStyleCnt="0"/>
      <dgm:spPr/>
    </dgm:pt>
    <dgm:pt modelId="{0D28F5B2-3156-4BA3-835D-228DC1B90990}" type="pres">
      <dgm:prSet presAssocID="{A58BDC6C-C0BE-4551-8C5C-192F2E476D16}" presName="composite" presStyleCnt="0"/>
      <dgm:spPr/>
    </dgm:pt>
    <dgm:pt modelId="{7C3B9187-5DE8-4A98-B8D4-339B8C244D65}" type="pres">
      <dgm:prSet presAssocID="{A58BDC6C-C0BE-4551-8C5C-192F2E476D16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2658AD-F525-4F70-A70C-E50E0B5FB791}" type="pres">
      <dgm:prSet presAssocID="{A58BDC6C-C0BE-4551-8C5C-192F2E476D16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1435C-2799-4652-BC43-2D9B66CC1F0A}" type="pres">
      <dgm:prSet presAssocID="{93EEBB9B-539D-41E8-AB27-5E07C14E6DC8}" presName="sp" presStyleCnt="0"/>
      <dgm:spPr/>
    </dgm:pt>
    <dgm:pt modelId="{B982E4C3-B322-4C2A-8D75-8853FFA5F570}" type="pres">
      <dgm:prSet presAssocID="{170C60DD-EDE0-4EBB-93A5-BFC9BE868FD6}" presName="composite" presStyleCnt="0"/>
      <dgm:spPr/>
    </dgm:pt>
    <dgm:pt modelId="{88F6700D-0C10-4228-9901-6D4F0532CD7A}" type="pres">
      <dgm:prSet presAssocID="{170C60DD-EDE0-4EBB-93A5-BFC9BE868FD6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C437D4-4C2C-4E93-8DCC-CE688F8666A7}" type="pres">
      <dgm:prSet presAssocID="{170C60DD-EDE0-4EBB-93A5-BFC9BE868FD6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D3044F9-C1E9-4FC6-AEA7-57AEA3AE54C0}" srcId="{170C60DD-EDE0-4EBB-93A5-BFC9BE868FD6}" destId="{78D2EDD7-E18D-4A23-B466-AB938A2E6307}" srcOrd="0" destOrd="0" parTransId="{C22E75E4-6AFA-4CC8-9461-2FB366FCFAB5}" sibTransId="{9881908E-5AA2-44E1-8DA4-95D738136967}"/>
    <dgm:cxn modelId="{7D8A8349-6B74-4608-9FB2-F78271FD1D8F}" srcId="{7D20047C-BD92-4FF7-9457-D390935F0264}" destId="{4AE773B2-4CC2-4185-BD8E-26743DF651A2}" srcOrd="0" destOrd="0" parTransId="{6A0A3CE3-BE0F-4457-88D7-F89F1061BD42}" sibTransId="{09BE1318-CDA3-4C1F-9FC4-773202885AC4}"/>
    <dgm:cxn modelId="{018E34EC-9D33-4744-AD67-4AF6AA866E25}" type="presOf" srcId="{7D20047C-BD92-4FF7-9457-D390935F0264}" destId="{1642D78A-514F-404E-8882-FFAF659E2CE0}" srcOrd="0" destOrd="0" presId="urn:microsoft.com/office/officeart/2005/8/layout/chevron2"/>
    <dgm:cxn modelId="{883AB44B-A154-4019-A789-E926E52A227E}" srcId="{2723DD5F-4BF3-4522-8DFA-C9E06C837580}" destId="{7D20047C-BD92-4FF7-9457-D390935F0264}" srcOrd="1" destOrd="0" parTransId="{56C162CA-9DC4-440C-8202-58BDF6A4A8EA}" sibTransId="{9B872A22-C940-4B3C-9AB1-CADED54001BC}"/>
    <dgm:cxn modelId="{841DD340-B824-4A32-A111-C4FC531FACE1}" srcId="{2723DD5F-4BF3-4522-8DFA-C9E06C837580}" destId="{F6329BAB-29E9-414F-BBF6-C836A630137B}" srcOrd="2" destOrd="0" parTransId="{DC79717D-A4F9-40B6-982A-A9FEA894B5BE}" sibTransId="{C5724051-8FDD-43DF-B061-748044DA4064}"/>
    <dgm:cxn modelId="{7021BC0A-C765-43D9-9BE5-4B5183F0ECBD}" type="presOf" srcId="{BEB99A89-2D0C-47AD-8C21-E1096BB16DCC}" destId="{A4FC5BC8-900C-4E1A-8894-5DCE541B5A7F}" srcOrd="0" destOrd="0" presId="urn:microsoft.com/office/officeart/2005/8/layout/chevron2"/>
    <dgm:cxn modelId="{19F77421-C526-40EA-AB28-A205A346B04F}" type="presOf" srcId="{86A3616D-1CD9-4BC6-A8C9-1170C6670A4B}" destId="{2D2658AD-F525-4F70-A70C-E50E0B5FB791}" srcOrd="0" destOrd="0" presId="urn:microsoft.com/office/officeart/2005/8/layout/chevron2"/>
    <dgm:cxn modelId="{6323CA54-DC04-4ED1-90D0-5F455CFDF5F2}" srcId="{7D20047C-BD92-4FF7-9457-D390935F0264}" destId="{D84085DF-B85A-47A2-AE89-E61187291CF9}" srcOrd="1" destOrd="0" parTransId="{58328BC7-BE81-483E-8C47-3B7443CAE887}" sibTransId="{8C9B7734-DB68-4BD9-A94A-53313A021406}"/>
    <dgm:cxn modelId="{8F4F972D-C555-40A1-AF1A-600CA8D3E19E}" type="presOf" srcId="{4AE773B2-4CC2-4185-BD8E-26743DF651A2}" destId="{FCCB8C34-8F34-436E-8784-963EA512C06F}" srcOrd="0" destOrd="0" presId="urn:microsoft.com/office/officeart/2005/8/layout/chevron2"/>
    <dgm:cxn modelId="{FBC61B79-968F-4B04-A306-6299A0043F89}" srcId="{2723DD5F-4BF3-4522-8DFA-C9E06C837580}" destId="{BEB99A89-2D0C-47AD-8C21-E1096BB16DCC}" srcOrd="0" destOrd="0" parTransId="{AC4F5ACC-A226-4876-A015-A315264FF75E}" sibTransId="{82EB5D1F-D9F9-47E4-AC52-1CF8FFBEDBB6}"/>
    <dgm:cxn modelId="{E10A86E4-CCAE-4920-8F21-B16901016FCD}" type="presOf" srcId="{D84085DF-B85A-47A2-AE89-E61187291CF9}" destId="{FCCB8C34-8F34-436E-8784-963EA512C06F}" srcOrd="0" destOrd="1" presId="urn:microsoft.com/office/officeart/2005/8/layout/chevron2"/>
    <dgm:cxn modelId="{B9CFE84A-F495-42B3-8B44-30845CECE84C}" type="presOf" srcId="{C876B312-1A67-4B59-964B-827358046EED}" destId="{8FF914D7-B4D6-43A2-9F63-07A8ED7EEF89}" srcOrd="0" destOrd="0" presId="urn:microsoft.com/office/officeart/2005/8/layout/chevron2"/>
    <dgm:cxn modelId="{B8D84E22-5AEE-4A27-B177-5DC5EA212378}" srcId="{2723DD5F-4BF3-4522-8DFA-C9E06C837580}" destId="{170C60DD-EDE0-4EBB-93A5-BFC9BE868FD6}" srcOrd="4" destOrd="0" parTransId="{6D1ACAA6-F521-4A2D-A61F-683DA62F217D}" sibTransId="{5AF87373-2647-4B0B-90C0-3A506E73B0BC}"/>
    <dgm:cxn modelId="{0F03008B-24AC-44C2-A4F1-CDF25A751D4B}" srcId="{F6329BAB-29E9-414F-BBF6-C836A630137B}" destId="{C876B312-1A67-4B59-964B-827358046EED}" srcOrd="0" destOrd="0" parTransId="{3BCDCEB1-A07E-41BE-B5FD-32283E03382F}" sibTransId="{5EC3F1E6-837F-4A83-A5CA-53CF3D82B28A}"/>
    <dgm:cxn modelId="{EA9689A4-2EEE-4C55-8C31-9F5EC0731D06}" type="presOf" srcId="{78D2EDD7-E18D-4A23-B466-AB938A2E6307}" destId="{C5C437D4-4C2C-4E93-8DCC-CE688F8666A7}" srcOrd="0" destOrd="0" presId="urn:microsoft.com/office/officeart/2005/8/layout/chevron2"/>
    <dgm:cxn modelId="{D0EAA41E-C0D4-43B9-AE1C-93099EBB7BE0}" srcId="{A58BDC6C-C0BE-4551-8C5C-192F2E476D16}" destId="{86A3616D-1CD9-4BC6-A8C9-1170C6670A4B}" srcOrd="0" destOrd="0" parTransId="{1703CFDD-0B7C-4EF7-ABA0-758553214753}" sibTransId="{8B0DF009-9CAC-49D9-BD03-6F0D8427476B}"/>
    <dgm:cxn modelId="{F0F40FD7-63A4-4EDB-BB1C-2D910A65651F}" type="presOf" srcId="{2723DD5F-4BF3-4522-8DFA-C9E06C837580}" destId="{051ECEF2-788F-4BA2-B5D3-636CDFACB631}" srcOrd="0" destOrd="0" presId="urn:microsoft.com/office/officeart/2005/8/layout/chevron2"/>
    <dgm:cxn modelId="{AF2DE19D-F189-4E31-A728-316CFB3741C0}" srcId="{BEB99A89-2D0C-47AD-8C21-E1096BB16DCC}" destId="{4427E6BA-4A10-415A-B2A7-C3CBBC1094A7}" srcOrd="0" destOrd="0" parTransId="{E2172286-70FD-4B63-ADB4-FD172208F6CD}" sibTransId="{7871EDB0-0A61-4516-B73B-1E370A8078BD}"/>
    <dgm:cxn modelId="{C386F410-2667-489C-9DAF-7A8108101B54}" type="presOf" srcId="{170C60DD-EDE0-4EBB-93A5-BFC9BE868FD6}" destId="{88F6700D-0C10-4228-9901-6D4F0532CD7A}" srcOrd="0" destOrd="0" presId="urn:microsoft.com/office/officeart/2005/8/layout/chevron2"/>
    <dgm:cxn modelId="{B66FD8E1-A503-49F5-ADCF-692E72300BBB}" type="presOf" srcId="{F6329BAB-29E9-414F-BBF6-C836A630137B}" destId="{C6951809-3CB5-41A0-8899-D81F69E1B550}" srcOrd="0" destOrd="0" presId="urn:microsoft.com/office/officeart/2005/8/layout/chevron2"/>
    <dgm:cxn modelId="{4D343DAC-E8DE-4837-AD0C-3930D83EC3A6}" type="presOf" srcId="{4427E6BA-4A10-415A-B2A7-C3CBBC1094A7}" destId="{EECF3DE6-BEF0-445D-9DC8-69C70C814EAF}" srcOrd="0" destOrd="0" presId="urn:microsoft.com/office/officeart/2005/8/layout/chevron2"/>
    <dgm:cxn modelId="{7498BF0F-C691-402F-B2F2-B10B9043AE1D}" type="presOf" srcId="{A58BDC6C-C0BE-4551-8C5C-192F2E476D16}" destId="{7C3B9187-5DE8-4A98-B8D4-339B8C244D65}" srcOrd="0" destOrd="0" presId="urn:microsoft.com/office/officeart/2005/8/layout/chevron2"/>
    <dgm:cxn modelId="{452F055A-8CB2-40E2-A20E-0EBDA27835F0}" srcId="{2723DD5F-4BF3-4522-8DFA-C9E06C837580}" destId="{A58BDC6C-C0BE-4551-8C5C-192F2E476D16}" srcOrd="3" destOrd="0" parTransId="{63CA157A-E5A0-486B-8DA2-1AEF6C09310D}" sibTransId="{93EEBB9B-539D-41E8-AB27-5E07C14E6DC8}"/>
    <dgm:cxn modelId="{8ABE9ED8-6746-4FB4-97DC-59FA281CA3D0}" type="presParOf" srcId="{051ECEF2-788F-4BA2-B5D3-636CDFACB631}" destId="{D580FFA6-1288-4469-AA32-A05E74A330E7}" srcOrd="0" destOrd="0" presId="urn:microsoft.com/office/officeart/2005/8/layout/chevron2"/>
    <dgm:cxn modelId="{8875F833-CF64-4A54-97B8-76AD4F06C003}" type="presParOf" srcId="{D580FFA6-1288-4469-AA32-A05E74A330E7}" destId="{A4FC5BC8-900C-4E1A-8894-5DCE541B5A7F}" srcOrd="0" destOrd="0" presId="urn:microsoft.com/office/officeart/2005/8/layout/chevron2"/>
    <dgm:cxn modelId="{CFEBE6CD-7962-405A-B3A9-1F8CB53BBC9F}" type="presParOf" srcId="{D580FFA6-1288-4469-AA32-A05E74A330E7}" destId="{EECF3DE6-BEF0-445D-9DC8-69C70C814EAF}" srcOrd="1" destOrd="0" presId="urn:microsoft.com/office/officeart/2005/8/layout/chevron2"/>
    <dgm:cxn modelId="{E05ABE8A-C580-4B95-B9B5-506417C936D6}" type="presParOf" srcId="{051ECEF2-788F-4BA2-B5D3-636CDFACB631}" destId="{E3D16C31-FCB6-43E8-82AB-97EDF7388F0F}" srcOrd="1" destOrd="0" presId="urn:microsoft.com/office/officeart/2005/8/layout/chevron2"/>
    <dgm:cxn modelId="{A2B8FEE7-7CAD-42CF-B964-882A7D6EF840}" type="presParOf" srcId="{051ECEF2-788F-4BA2-B5D3-636CDFACB631}" destId="{737F6BDB-60A0-4D31-B1C4-613B15A2DD55}" srcOrd="2" destOrd="0" presId="urn:microsoft.com/office/officeart/2005/8/layout/chevron2"/>
    <dgm:cxn modelId="{69A486FD-8068-48EA-8543-E30B279A21C7}" type="presParOf" srcId="{737F6BDB-60A0-4D31-B1C4-613B15A2DD55}" destId="{1642D78A-514F-404E-8882-FFAF659E2CE0}" srcOrd="0" destOrd="0" presId="urn:microsoft.com/office/officeart/2005/8/layout/chevron2"/>
    <dgm:cxn modelId="{D49B6C00-FA83-490C-B73E-C06D02D59D6B}" type="presParOf" srcId="{737F6BDB-60A0-4D31-B1C4-613B15A2DD55}" destId="{FCCB8C34-8F34-436E-8784-963EA512C06F}" srcOrd="1" destOrd="0" presId="urn:microsoft.com/office/officeart/2005/8/layout/chevron2"/>
    <dgm:cxn modelId="{F18191CA-0CA4-455A-B5C1-9DFC44DFD27B}" type="presParOf" srcId="{051ECEF2-788F-4BA2-B5D3-636CDFACB631}" destId="{CC9F2D5E-743B-4160-B95A-28B409B1C45E}" srcOrd="3" destOrd="0" presId="urn:microsoft.com/office/officeart/2005/8/layout/chevron2"/>
    <dgm:cxn modelId="{57FFD433-8189-49E1-BA6A-DD3B664754C8}" type="presParOf" srcId="{051ECEF2-788F-4BA2-B5D3-636CDFACB631}" destId="{63AC3488-B2C9-427B-8133-EFE7C345E6DC}" srcOrd="4" destOrd="0" presId="urn:microsoft.com/office/officeart/2005/8/layout/chevron2"/>
    <dgm:cxn modelId="{B9DF2F79-7AB3-4629-9BEC-06F44B065A00}" type="presParOf" srcId="{63AC3488-B2C9-427B-8133-EFE7C345E6DC}" destId="{C6951809-3CB5-41A0-8899-D81F69E1B550}" srcOrd="0" destOrd="0" presId="urn:microsoft.com/office/officeart/2005/8/layout/chevron2"/>
    <dgm:cxn modelId="{1AB8D32C-1091-4EB8-869F-C839E260712B}" type="presParOf" srcId="{63AC3488-B2C9-427B-8133-EFE7C345E6DC}" destId="{8FF914D7-B4D6-43A2-9F63-07A8ED7EEF89}" srcOrd="1" destOrd="0" presId="urn:microsoft.com/office/officeart/2005/8/layout/chevron2"/>
    <dgm:cxn modelId="{AE646A03-A662-4CDF-839A-55CDD911B321}" type="presParOf" srcId="{051ECEF2-788F-4BA2-B5D3-636CDFACB631}" destId="{6074D45D-4A06-461F-9708-B7B4147CA546}" srcOrd="5" destOrd="0" presId="urn:microsoft.com/office/officeart/2005/8/layout/chevron2"/>
    <dgm:cxn modelId="{2DD911E8-0DA2-4619-A633-5095E2ED741E}" type="presParOf" srcId="{051ECEF2-788F-4BA2-B5D3-636CDFACB631}" destId="{0D28F5B2-3156-4BA3-835D-228DC1B90990}" srcOrd="6" destOrd="0" presId="urn:microsoft.com/office/officeart/2005/8/layout/chevron2"/>
    <dgm:cxn modelId="{6A5CDF38-C725-473D-9EF8-41A3F140FD5D}" type="presParOf" srcId="{0D28F5B2-3156-4BA3-835D-228DC1B90990}" destId="{7C3B9187-5DE8-4A98-B8D4-339B8C244D65}" srcOrd="0" destOrd="0" presId="urn:microsoft.com/office/officeart/2005/8/layout/chevron2"/>
    <dgm:cxn modelId="{886FE887-AF1D-46AD-ADB7-893B717A3C46}" type="presParOf" srcId="{0D28F5B2-3156-4BA3-835D-228DC1B90990}" destId="{2D2658AD-F525-4F70-A70C-E50E0B5FB791}" srcOrd="1" destOrd="0" presId="urn:microsoft.com/office/officeart/2005/8/layout/chevron2"/>
    <dgm:cxn modelId="{BE4A72C5-7B47-4C31-AFCC-9E852861D517}" type="presParOf" srcId="{051ECEF2-788F-4BA2-B5D3-636CDFACB631}" destId="{D201435C-2799-4652-BC43-2D9B66CC1F0A}" srcOrd="7" destOrd="0" presId="urn:microsoft.com/office/officeart/2005/8/layout/chevron2"/>
    <dgm:cxn modelId="{BEA72DD4-59BE-4E38-BF41-F10B4077E100}" type="presParOf" srcId="{051ECEF2-788F-4BA2-B5D3-636CDFACB631}" destId="{B982E4C3-B322-4C2A-8D75-8853FFA5F570}" srcOrd="8" destOrd="0" presId="urn:microsoft.com/office/officeart/2005/8/layout/chevron2"/>
    <dgm:cxn modelId="{E05349C0-D479-4D67-9F7D-015DBE20C1ED}" type="presParOf" srcId="{B982E4C3-B322-4C2A-8D75-8853FFA5F570}" destId="{88F6700D-0C10-4228-9901-6D4F0532CD7A}" srcOrd="0" destOrd="0" presId="urn:microsoft.com/office/officeart/2005/8/layout/chevron2"/>
    <dgm:cxn modelId="{EA0C79D8-3468-4C5B-9FC3-7F0A11C48B54}" type="presParOf" srcId="{B982E4C3-B322-4C2A-8D75-8853FFA5F570}" destId="{C5C437D4-4C2C-4E93-8DCC-CE688F8666A7}" srcOrd="1" destOrd="0" presId="urn:microsoft.com/office/officeart/2005/8/layout/chevron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4CE387-C094-4EA3-B447-B098A16C9D46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E121E184-6F28-4AAF-B33A-9D7AB6063818}">
      <dgm:prSet phldrT="[Text]" custT="1"/>
      <dgm:spPr/>
      <dgm:t>
        <a:bodyPr/>
        <a:lstStyle/>
        <a:p>
          <a:r>
            <a:rPr lang="en-US" sz="4800" dirty="0" smtClean="0"/>
            <a:t>GDL</a:t>
          </a:r>
        </a:p>
        <a:p>
          <a:r>
            <a:rPr lang="en-US" sz="1800" dirty="0" smtClean="0"/>
            <a:t>*) Goods </a:t>
          </a:r>
          <a:r>
            <a:rPr lang="en-US" sz="1800" i="1" dirty="0" err="1" smtClean="0"/>
            <a:t>dominan</a:t>
          </a:r>
          <a:r>
            <a:rPr lang="en-US" sz="1800" i="1" dirty="0" smtClean="0"/>
            <a:t> Logic</a:t>
          </a:r>
        </a:p>
        <a:p>
          <a:pPr marL="346075" indent="-346075"/>
          <a:r>
            <a:rPr lang="en-US" sz="1800" dirty="0" smtClean="0"/>
            <a:t>**)</a:t>
          </a:r>
          <a:r>
            <a:rPr lang="en-US" sz="1800" dirty="0" err="1" smtClean="0"/>
            <a:t>orientasi</a:t>
          </a:r>
          <a:r>
            <a:rPr lang="en-US" sz="1800" dirty="0" smtClean="0"/>
            <a:t> </a:t>
          </a:r>
          <a:r>
            <a:rPr lang="en-US" sz="1800" dirty="0" err="1" smtClean="0"/>
            <a:t>pada</a:t>
          </a:r>
          <a:r>
            <a:rPr lang="en-US" sz="1800" dirty="0" smtClean="0"/>
            <a:t> </a:t>
          </a:r>
          <a:r>
            <a:rPr lang="en-US" sz="1800" dirty="0" err="1" smtClean="0"/>
            <a:t>kualitas</a:t>
          </a:r>
          <a:r>
            <a:rPr lang="en-US" sz="1800" dirty="0" smtClean="0"/>
            <a:t> </a:t>
          </a:r>
          <a:r>
            <a:rPr lang="en-US" sz="1800" dirty="0" err="1" smtClean="0"/>
            <a:t>barang</a:t>
          </a:r>
          <a:r>
            <a:rPr lang="en-US" sz="1800" dirty="0" smtClean="0"/>
            <a:t> tangibles</a:t>
          </a:r>
        </a:p>
        <a:p>
          <a:r>
            <a:rPr lang="en-US" sz="1800" dirty="0" smtClean="0"/>
            <a:t>***)</a:t>
          </a:r>
          <a:r>
            <a:rPr lang="en-US" sz="1800" dirty="0" err="1" smtClean="0"/>
            <a:t>Fokus</a:t>
          </a:r>
          <a:r>
            <a:rPr lang="en-US" sz="1800" dirty="0" smtClean="0"/>
            <a:t> </a:t>
          </a:r>
          <a:r>
            <a:rPr lang="en-US" sz="1800" dirty="0" err="1" smtClean="0"/>
            <a:t>pada</a:t>
          </a:r>
          <a:r>
            <a:rPr lang="en-US" sz="1800" dirty="0" smtClean="0"/>
            <a:t> </a:t>
          </a:r>
          <a:r>
            <a:rPr lang="en-US" sz="1800" dirty="0" err="1" smtClean="0"/>
            <a:t>produsen</a:t>
          </a:r>
          <a:endParaRPr lang="en-US" sz="1800" dirty="0" smtClean="0"/>
        </a:p>
        <a:p>
          <a:endParaRPr lang="en-US" sz="1800" dirty="0" smtClean="0"/>
        </a:p>
        <a:p>
          <a:r>
            <a:rPr lang="en-US" sz="1800" dirty="0" smtClean="0"/>
            <a:t> </a:t>
          </a:r>
          <a:endParaRPr lang="en-US" sz="1800" dirty="0"/>
        </a:p>
      </dgm:t>
    </dgm:pt>
    <dgm:pt modelId="{444FF5D9-DC34-4B3D-A7D8-10B22EC48D5A}" type="parTrans" cxnId="{CAEF1CB9-EA75-4E5A-8FD3-641F5AFA8951}">
      <dgm:prSet/>
      <dgm:spPr/>
      <dgm:t>
        <a:bodyPr/>
        <a:lstStyle/>
        <a:p>
          <a:endParaRPr lang="en-US"/>
        </a:p>
      </dgm:t>
    </dgm:pt>
    <dgm:pt modelId="{CD1542B7-F783-4BF5-9894-701431272039}" type="sibTrans" cxnId="{CAEF1CB9-EA75-4E5A-8FD3-641F5AFA8951}">
      <dgm:prSet/>
      <dgm:spPr/>
      <dgm:t>
        <a:bodyPr/>
        <a:lstStyle/>
        <a:p>
          <a:endParaRPr lang="en-US"/>
        </a:p>
      </dgm:t>
    </dgm:pt>
    <dgm:pt modelId="{470B8C3A-7658-4CD2-8D79-0BB118CF936C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4800" dirty="0" smtClean="0"/>
            <a:t>SDL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800" dirty="0" smtClean="0"/>
            <a:t>*)</a:t>
          </a:r>
          <a:r>
            <a:rPr lang="en-US" sz="1800" i="1" dirty="0" smtClean="0"/>
            <a:t>services </a:t>
          </a:r>
          <a:r>
            <a:rPr lang="en-US" sz="1800" i="1" dirty="0" err="1" smtClean="0"/>
            <a:t>dominan</a:t>
          </a:r>
          <a:r>
            <a:rPr lang="en-US" sz="1800" i="1" dirty="0" smtClean="0"/>
            <a:t> logic </a:t>
          </a:r>
        </a:p>
        <a:p>
          <a:pPr marL="346075" indent="-346075">
            <a:lnSpc>
              <a:spcPct val="100000"/>
            </a:lnSpc>
            <a:spcAft>
              <a:spcPts val="0"/>
            </a:spcAft>
          </a:pPr>
          <a:r>
            <a:rPr lang="en-US" sz="1800" dirty="0" smtClean="0"/>
            <a:t>**) </a:t>
          </a:r>
          <a:r>
            <a:rPr lang="en-US" sz="1800" dirty="0" err="1" smtClean="0"/>
            <a:t>orientasi</a:t>
          </a:r>
          <a:r>
            <a:rPr lang="en-US" sz="1800" dirty="0" smtClean="0"/>
            <a:t> </a:t>
          </a:r>
          <a:r>
            <a:rPr lang="en-US" sz="1800" dirty="0" err="1" smtClean="0"/>
            <a:t>pada</a:t>
          </a:r>
          <a:r>
            <a:rPr lang="en-US" sz="1800" dirty="0" smtClean="0"/>
            <a:t> </a:t>
          </a:r>
          <a:r>
            <a:rPr lang="en-US" sz="1800" dirty="0" err="1" smtClean="0"/>
            <a:t>kepuasan</a:t>
          </a:r>
          <a:r>
            <a:rPr lang="en-US" sz="1800" dirty="0" smtClean="0"/>
            <a:t> </a:t>
          </a:r>
          <a:r>
            <a:rPr lang="en-US" sz="1800" dirty="0" err="1" smtClean="0"/>
            <a:t>konsumen</a:t>
          </a:r>
          <a:endParaRPr lang="en-US" sz="1800" dirty="0" smtClean="0"/>
        </a:p>
        <a:p>
          <a:pPr marL="393700" indent="-393700">
            <a:lnSpc>
              <a:spcPct val="100000"/>
            </a:lnSpc>
            <a:spcAft>
              <a:spcPts val="0"/>
            </a:spcAft>
          </a:pPr>
          <a:r>
            <a:rPr lang="en-US" sz="1800" dirty="0" smtClean="0"/>
            <a:t>***) </a:t>
          </a:r>
          <a:r>
            <a:rPr lang="en-US" sz="1800" dirty="0" err="1" smtClean="0"/>
            <a:t>Fokus</a:t>
          </a:r>
          <a:r>
            <a:rPr lang="en-US" sz="1800" dirty="0" smtClean="0"/>
            <a:t> </a:t>
          </a:r>
          <a:r>
            <a:rPr lang="en-US" sz="1800" dirty="0" err="1" smtClean="0"/>
            <a:t>pada</a:t>
          </a:r>
          <a:r>
            <a:rPr lang="en-US" sz="1800" dirty="0" smtClean="0"/>
            <a:t> </a:t>
          </a:r>
          <a:r>
            <a:rPr lang="en-US" sz="1800" dirty="0" err="1" smtClean="0"/>
            <a:t>Konsumen</a:t>
          </a:r>
          <a:endParaRPr lang="en-US" sz="1800" dirty="0" smtClean="0"/>
        </a:p>
        <a:p>
          <a:pPr>
            <a:lnSpc>
              <a:spcPct val="100000"/>
            </a:lnSpc>
            <a:spcAft>
              <a:spcPts val="0"/>
            </a:spcAft>
          </a:pPr>
          <a:endParaRPr lang="en-US" sz="3200" dirty="0" smtClean="0"/>
        </a:p>
        <a:p>
          <a:pPr>
            <a:lnSpc>
              <a:spcPct val="100000"/>
            </a:lnSpc>
            <a:spcAft>
              <a:spcPts val="0"/>
            </a:spcAft>
          </a:pPr>
          <a:endParaRPr lang="en-US" sz="3600" dirty="0"/>
        </a:p>
      </dgm:t>
    </dgm:pt>
    <dgm:pt modelId="{1F91D272-CF30-4377-A69D-B6ABCEC971E2}" type="parTrans" cxnId="{B587FE7B-3EE7-495D-BCAC-8FC4E511F971}">
      <dgm:prSet/>
      <dgm:spPr/>
      <dgm:t>
        <a:bodyPr/>
        <a:lstStyle/>
        <a:p>
          <a:endParaRPr lang="en-US"/>
        </a:p>
      </dgm:t>
    </dgm:pt>
    <dgm:pt modelId="{3AF6D20B-302A-4680-B617-68BF06DB9D49}" type="sibTrans" cxnId="{B587FE7B-3EE7-495D-BCAC-8FC4E511F971}">
      <dgm:prSet/>
      <dgm:spPr/>
      <dgm:t>
        <a:bodyPr/>
        <a:lstStyle/>
        <a:p>
          <a:endParaRPr lang="en-US"/>
        </a:p>
      </dgm:t>
    </dgm:pt>
    <dgm:pt modelId="{5FF528D0-3F73-4076-BFEC-E45B60A1AC7B}" type="pres">
      <dgm:prSet presAssocID="{6E4CE387-C094-4EA3-B447-B098A16C9D46}" presName="arrowDiagram" presStyleCnt="0">
        <dgm:presLayoutVars>
          <dgm:chMax val="5"/>
          <dgm:dir/>
          <dgm:resizeHandles val="exact"/>
        </dgm:presLayoutVars>
      </dgm:prSet>
      <dgm:spPr/>
    </dgm:pt>
    <dgm:pt modelId="{ECE7C2D1-AE30-4847-9C29-452852361C6E}" type="pres">
      <dgm:prSet presAssocID="{6E4CE387-C094-4EA3-B447-B098A16C9D46}" presName="arrow" presStyleLbl="bgShp" presStyleIdx="0" presStyleCnt="1" custScaleX="84181"/>
      <dgm:spPr/>
    </dgm:pt>
    <dgm:pt modelId="{F585C49B-2032-4A94-86EB-AFEA1BAB901A}" type="pres">
      <dgm:prSet presAssocID="{6E4CE387-C094-4EA3-B447-B098A16C9D46}" presName="arrowDiagram2" presStyleCnt="0"/>
      <dgm:spPr/>
    </dgm:pt>
    <dgm:pt modelId="{B08C219C-0F61-4513-8729-9F40DC81CEA3}" type="pres">
      <dgm:prSet presAssocID="{E121E184-6F28-4AAF-B33A-9D7AB6063818}" presName="bullet2a" presStyleLbl="node1" presStyleIdx="0" presStyleCnt="2"/>
      <dgm:spPr/>
    </dgm:pt>
    <dgm:pt modelId="{5FDA65D9-845D-4CB7-824D-325B666A8280}" type="pres">
      <dgm:prSet presAssocID="{E121E184-6F28-4AAF-B33A-9D7AB6063818}" presName="textBox2a" presStyleLbl="revTx" presStyleIdx="0" presStyleCnt="2" custScaleX="113689" custScaleY="143033" custLinFactNeighborX="-782" custLinFactNeighborY="-180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440113-31D9-434D-849D-87EB46ADFB07}" type="pres">
      <dgm:prSet presAssocID="{470B8C3A-7658-4CD2-8D79-0BB118CF936C}" presName="bullet2b" presStyleLbl="node1" presStyleIdx="1" presStyleCnt="2" custLinFactX="53861" custLinFactNeighborX="100000" custLinFactNeighborY="-61317"/>
      <dgm:spPr/>
    </dgm:pt>
    <dgm:pt modelId="{59489661-61D3-4EBE-98CB-2CEE01C668D7}" type="pres">
      <dgm:prSet presAssocID="{470B8C3A-7658-4CD2-8D79-0BB118CF936C}" presName="textBox2b" presStyleLbl="revTx" presStyleIdx="1" presStyleCnt="2" custScaleX="139088" custScaleY="91519" custLinFactNeighborX="20911" custLinFactNeighborY="-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8EDEEB4-5223-49CD-A8C3-76D33146A6AE}" type="presOf" srcId="{E121E184-6F28-4AAF-B33A-9D7AB6063818}" destId="{5FDA65D9-845D-4CB7-824D-325B666A8280}" srcOrd="0" destOrd="0" presId="urn:microsoft.com/office/officeart/2005/8/layout/arrow2"/>
    <dgm:cxn modelId="{CAEF1CB9-EA75-4E5A-8FD3-641F5AFA8951}" srcId="{6E4CE387-C094-4EA3-B447-B098A16C9D46}" destId="{E121E184-6F28-4AAF-B33A-9D7AB6063818}" srcOrd="0" destOrd="0" parTransId="{444FF5D9-DC34-4B3D-A7D8-10B22EC48D5A}" sibTransId="{CD1542B7-F783-4BF5-9894-701431272039}"/>
    <dgm:cxn modelId="{B587FE7B-3EE7-495D-BCAC-8FC4E511F971}" srcId="{6E4CE387-C094-4EA3-B447-B098A16C9D46}" destId="{470B8C3A-7658-4CD2-8D79-0BB118CF936C}" srcOrd="1" destOrd="0" parTransId="{1F91D272-CF30-4377-A69D-B6ABCEC971E2}" sibTransId="{3AF6D20B-302A-4680-B617-68BF06DB9D49}"/>
    <dgm:cxn modelId="{1FD89A15-DA8C-4CAE-96C5-0B2536747AD3}" type="presOf" srcId="{470B8C3A-7658-4CD2-8D79-0BB118CF936C}" destId="{59489661-61D3-4EBE-98CB-2CEE01C668D7}" srcOrd="0" destOrd="0" presId="urn:microsoft.com/office/officeart/2005/8/layout/arrow2"/>
    <dgm:cxn modelId="{3BA9C9A9-CD7B-4F68-B7F1-B5A5CA684094}" type="presOf" srcId="{6E4CE387-C094-4EA3-B447-B098A16C9D46}" destId="{5FF528D0-3F73-4076-BFEC-E45B60A1AC7B}" srcOrd="0" destOrd="0" presId="urn:microsoft.com/office/officeart/2005/8/layout/arrow2"/>
    <dgm:cxn modelId="{47CAB482-C7A8-4B6E-AC79-93A657AB9BBB}" type="presParOf" srcId="{5FF528D0-3F73-4076-BFEC-E45B60A1AC7B}" destId="{ECE7C2D1-AE30-4847-9C29-452852361C6E}" srcOrd="0" destOrd="0" presId="urn:microsoft.com/office/officeart/2005/8/layout/arrow2"/>
    <dgm:cxn modelId="{4B74AA0C-FF4A-45E1-8725-FF3F9DFBD4F7}" type="presParOf" srcId="{5FF528D0-3F73-4076-BFEC-E45B60A1AC7B}" destId="{F585C49B-2032-4A94-86EB-AFEA1BAB901A}" srcOrd="1" destOrd="0" presId="urn:microsoft.com/office/officeart/2005/8/layout/arrow2"/>
    <dgm:cxn modelId="{68152218-0B53-4FBC-9353-42CA8682EC6F}" type="presParOf" srcId="{F585C49B-2032-4A94-86EB-AFEA1BAB901A}" destId="{B08C219C-0F61-4513-8729-9F40DC81CEA3}" srcOrd="0" destOrd="0" presId="urn:microsoft.com/office/officeart/2005/8/layout/arrow2"/>
    <dgm:cxn modelId="{FEBE782F-921D-47D7-B38C-C5CC3E4F834C}" type="presParOf" srcId="{F585C49B-2032-4A94-86EB-AFEA1BAB901A}" destId="{5FDA65D9-845D-4CB7-824D-325B666A8280}" srcOrd="1" destOrd="0" presId="urn:microsoft.com/office/officeart/2005/8/layout/arrow2"/>
    <dgm:cxn modelId="{E3651E08-FA2B-40A0-9C57-800BE1982B47}" type="presParOf" srcId="{F585C49B-2032-4A94-86EB-AFEA1BAB901A}" destId="{BC440113-31D9-434D-849D-87EB46ADFB07}" srcOrd="2" destOrd="0" presId="urn:microsoft.com/office/officeart/2005/8/layout/arrow2"/>
    <dgm:cxn modelId="{9D042DAE-5E6E-4C03-BC1D-C22564FE4528}" type="presParOf" srcId="{F585C49B-2032-4A94-86EB-AFEA1BAB901A}" destId="{59489661-61D3-4EBE-98CB-2CEE01C668D7}" srcOrd="3" destOrd="0" presId="urn:microsoft.com/office/officeart/2005/8/layout/arrow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C1A90E3-8DFD-47B3-8427-265A332CEFB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E756B44-65B6-4B86-8CDE-4FB4E58D19A4}">
      <dgm:prSet phldrT="[Text]"/>
      <dgm:spPr/>
      <dgm:t>
        <a:bodyPr/>
        <a:lstStyle/>
        <a:p>
          <a:r>
            <a:rPr lang="en-US" dirty="0" smtClean="0"/>
            <a:t>TRADISIONAL</a:t>
          </a:r>
          <a:endParaRPr lang="en-US" dirty="0"/>
        </a:p>
      </dgm:t>
    </dgm:pt>
    <dgm:pt modelId="{BD75AE9E-7015-4D15-B50C-768F6B9ECA53}" type="parTrans" cxnId="{776AFC29-1D13-43F2-9136-FEA1012F7E5B}">
      <dgm:prSet/>
      <dgm:spPr/>
      <dgm:t>
        <a:bodyPr/>
        <a:lstStyle/>
        <a:p>
          <a:endParaRPr lang="en-US"/>
        </a:p>
      </dgm:t>
    </dgm:pt>
    <dgm:pt modelId="{468F46DB-D40D-45FB-90A4-F5ABD8000F73}" type="sibTrans" cxnId="{776AFC29-1D13-43F2-9136-FEA1012F7E5B}">
      <dgm:prSet/>
      <dgm:spPr/>
      <dgm:t>
        <a:bodyPr/>
        <a:lstStyle/>
        <a:p>
          <a:endParaRPr lang="en-US"/>
        </a:p>
      </dgm:t>
    </dgm:pt>
    <dgm:pt modelId="{317CC8F6-A0B1-43A1-922F-5E3E858BDFF5}">
      <dgm:prSet phldrT="[Text]"/>
      <dgm:spPr/>
      <dgm:t>
        <a:bodyPr/>
        <a:lstStyle/>
        <a:p>
          <a:r>
            <a:rPr lang="en-US" dirty="0" smtClean="0"/>
            <a:t>SWALAYAN</a:t>
          </a:r>
          <a:endParaRPr lang="en-US" dirty="0"/>
        </a:p>
      </dgm:t>
    </dgm:pt>
    <dgm:pt modelId="{28DE2989-7FA3-409F-A921-5BAFBBE75AAA}" type="parTrans" cxnId="{46C4A0BC-C72C-4F0C-876C-7668887D9D46}">
      <dgm:prSet/>
      <dgm:spPr/>
      <dgm:t>
        <a:bodyPr/>
        <a:lstStyle/>
        <a:p>
          <a:endParaRPr lang="en-US"/>
        </a:p>
      </dgm:t>
    </dgm:pt>
    <dgm:pt modelId="{19DF1553-A92C-41E7-8CD7-D57322B7ADF8}" type="sibTrans" cxnId="{46C4A0BC-C72C-4F0C-876C-7668887D9D46}">
      <dgm:prSet/>
      <dgm:spPr/>
      <dgm:t>
        <a:bodyPr/>
        <a:lstStyle/>
        <a:p>
          <a:endParaRPr lang="en-US"/>
        </a:p>
      </dgm:t>
    </dgm:pt>
    <dgm:pt modelId="{551E8056-6025-4916-9AA8-07784BA4FFAF}">
      <dgm:prSet phldrT="[Text]"/>
      <dgm:spPr/>
      <dgm:t>
        <a:bodyPr/>
        <a:lstStyle/>
        <a:p>
          <a:r>
            <a:rPr lang="en-US" dirty="0" smtClean="0"/>
            <a:t>ONLINE</a:t>
          </a:r>
          <a:endParaRPr lang="en-US" dirty="0"/>
        </a:p>
      </dgm:t>
    </dgm:pt>
    <dgm:pt modelId="{F248955F-5181-4CEA-8BE2-4CE3DBC0B0C8}" type="parTrans" cxnId="{147DD501-53CA-4858-94B9-6D881907105C}">
      <dgm:prSet/>
      <dgm:spPr/>
      <dgm:t>
        <a:bodyPr/>
        <a:lstStyle/>
        <a:p>
          <a:endParaRPr lang="en-US"/>
        </a:p>
      </dgm:t>
    </dgm:pt>
    <dgm:pt modelId="{9D4DFA98-0AAB-46F7-9423-4359CDF76340}" type="sibTrans" cxnId="{147DD501-53CA-4858-94B9-6D881907105C}">
      <dgm:prSet/>
      <dgm:spPr/>
      <dgm:t>
        <a:bodyPr/>
        <a:lstStyle/>
        <a:p>
          <a:endParaRPr lang="en-US"/>
        </a:p>
      </dgm:t>
    </dgm:pt>
    <dgm:pt modelId="{020B6D63-E44B-48EB-AD6E-64B041665B1E}" type="pres">
      <dgm:prSet presAssocID="{5C1A90E3-8DFD-47B3-8427-265A332CEFB5}" presName="CompostProcess" presStyleCnt="0">
        <dgm:presLayoutVars>
          <dgm:dir/>
          <dgm:resizeHandles val="exact"/>
        </dgm:presLayoutVars>
      </dgm:prSet>
      <dgm:spPr/>
    </dgm:pt>
    <dgm:pt modelId="{40BC449C-DB49-463F-8D70-BF34D60E557E}" type="pres">
      <dgm:prSet presAssocID="{5C1A90E3-8DFD-47B3-8427-265A332CEFB5}" presName="arrow" presStyleLbl="bgShp" presStyleIdx="0" presStyleCnt="1" custScaleX="109463"/>
      <dgm:spPr/>
    </dgm:pt>
    <dgm:pt modelId="{67A70381-E202-4A87-98C8-7C369620B01F}" type="pres">
      <dgm:prSet presAssocID="{5C1A90E3-8DFD-47B3-8427-265A332CEFB5}" presName="linearProcess" presStyleCnt="0"/>
      <dgm:spPr/>
    </dgm:pt>
    <dgm:pt modelId="{0DBCFE3E-FE1B-4DE8-9236-DA04B11BFF87}" type="pres">
      <dgm:prSet presAssocID="{CE756B44-65B6-4B86-8CDE-4FB4E58D19A4}" presName="textNode" presStyleLbl="node1" presStyleIdx="0" presStyleCnt="3" custLinFactNeighborX="-2451" custLinFactNeighborY="-79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3D842E-C2C3-4D5C-B5F2-1DDEC8749D0D}" type="pres">
      <dgm:prSet presAssocID="{468F46DB-D40D-45FB-90A4-F5ABD8000F73}" presName="sibTrans" presStyleCnt="0"/>
      <dgm:spPr/>
    </dgm:pt>
    <dgm:pt modelId="{0D803D51-5A4E-462F-AA25-00FCD57D9CDD}" type="pres">
      <dgm:prSet presAssocID="{317CC8F6-A0B1-43A1-922F-5E3E858BDFF5}" presName="textNode" presStyleLbl="node1" presStyleIdx="1" presStyleCnt="3" custLinFactNeighborX="-80623" custLinFactNeighborY="-79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BB476C-E90C-41C5-B772-1695CB0714E9}" type="pres">
      <dgm:prSet presAssocID="{19DF1553-A92C-41E7-8CD7-D57322B7ADF8}" presName="sibTrans" presStyleCnt="0"/>
      <dgm:spPr/>
    </dgm:pt>
    <dgm:pt modelId="{E3694C15-D428-414E-816E-30F59F71BBF6}" type="pres">
      <dgm:prSet presAssocID="{551E8056-6025-4916-9AA8-07784BA4FFAF}" presName="textNode" presStyleLbl="node1" presStyleIdx="2" presStyleCnt="3" custLinFactX="-4866" custLinFactNeighborX="-100000" custLinFactNeighborY="-79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7A39F7-66A4-4C30-A5A6-6DB7AD1522ED}" type="presOf" srcId="{CE756B44-65B6-4B86-8CDE-4FB4E58D19A4}" destId="{0DBCFE3E-FE1B-4DE8-9236-DA04B11BFF87}" srcOrd="0" destOrd="0" presId="urn:microsoft.com/office/officeart/2005/8/layout/hProcess9"/>
    <dgm:cxn modelId="{147DD501-53CA-4858-94B9-6D881907105C}" srcId="{5C1A90E3-8DFD-47B3-8427-265A332CEFB5}" destId="{551E8056-6025-4916-9AA8-07784BA4FFAF}" srcOrd="2" destOrd="0" parTransId="{F248955F-5181-4CEA-8BE2-4CE3DBC0B0C8}" sibTransId="{9D4DFA98-0AAB-46F7-9423-4359CDF76340}"/>
    <dgm:cxn modelId="{BEDC43F9-79B5-423B-A3E1-626FC2115AB3}" type="presOf" srcId="{5C1A90E3-8DFD-47B3-8427-265A332CEFB5}" destId="{020B6D63-E44B-48EB-AD6E-64B041665B1E}" srcOrd="0" destOrd="0" presId="urn:microsoft.com/office/officeart/2005/8/layout/hProcess9"/>
    <dgm:cxn modelId="{3DE791B4-76BB-4198-BA45-4262A1609DDB}" type="presOf" srcId="{551E8056-6025-4916-9AA8-07784BA4FFAF}" destId="{E3694C15-D428-414E-816E-30F59F71BBF6}" srcOrd="0" destOrd="0" presId="urn:microsoft.com/office/officeart/2005/8/layout/hProcess9"/>
    <dgm:cxn modelId="{776AFC29-1D13-43F2-9136-FEA1012F7E5B}" srcId="{5C1A90E3-8DFD-47B3-8427-265A332CEFB5}" destId="{CE756B44-65B6-4B86-8CDE-4FB4E58D19A4}" srcOrd="0" destOrd="0" parTransId="{BD75AE9E-7015-4D15-B50C-768F6B9ECA53}" sibTransId="{468F46DB-D40D-45FB-90A4-F5ABD8000F73}"/>
    <dgm:cxn modelId="{53C7816C-0C0C-4D3F-8985-926B9D4D6D38}" type="presOf" srcId="{317CC8F6-A0B1-43A1-922F-5E3E858BDFF5}" destId="{0D803D51-5A4E-462F-AA25-00FCD57D9CDD}" srcOrd="0" destOrd="0" presId="urn:microsoft.com/office/officeart/2005/8/layout/hProcess9"/>
    <dgm:cxn modelId="{46C4A0BC-C72C-4F0C-876C-7668887D9D46}" srcId="{5C1A90E3-8DFD-47B3-8427-265A332CEFB5}" destId="{317CC8F6-A0B1-43A1-922F-5E3E858BDFF5}" srcOrd="1" destOrd="0" parTransId="{28DE2989-7FA3-409F-A921-5BAFBBE75AAA}" sibTransId="{19DF1553-A92C-41E7-8CD7-D57322B7ADF8}"/>
    <dgm:cxn modelId="{2488B7A3-DE63-4A81-9197-5FE5B1E2F06A}" type="presParOf" srcId="{020B6D63-E44B-48EB-AD6E-64B041665B1E}" destId="{40BC449C-DB49-463F-8D70-BF34D60E557E}" srcOrd="0" destOrd="0" presId="urn:microsoft.com/office/officeart/2005/8/layout/hProcess9"/>
    <dgm:cxn modelId="{3961F077-D168-4BC8-80E9-F0651646957E}" type="presParOf" srcId="{020B6D63-E44B-48EB-AD6E-64B041665B1E}" destId="{67A70381-E202-4A87-98C8-7C369620B01F}" srcOrd="1" destOrd="0" presId="urn:microsoft.com/office/officeart/2005/8/layout/hProcess9"/>
    <dgm:cxn modelId="{93E39B50-584C-4975-9971-5A3C04BA4704}" type="presParOf" srcId="{67A70381-E202-4A87-98C8-7C369620B01F}" destId="{0DBCFE3E-FE1B-4DE8-9236-DA04B11BFF87}" srcOrd="0" destOrd="0" presId="urn:microsoft.com/office/officeart/2005/8/layout/hProcess9"/>
    <dgm:cxn modelId="{EF61C086-FFA7-4EC0-84A2-707916A42890}" type="presParOf" srcId="{67A70381-E202-4A87-98C8-7C369620B01F}" destId="{1F3D842E-C2C3-4D5C-B5F2-1DDEC8749D0D}" srcOrd="1" destOrd="0" presId="urn:microsoft.com/office/officeart/2005/8/layout/hProcess9"/>
    <dgm:cxn modelId="{5730ACB2-B5A1-4995-8486-F22625A40AA9}" type="presParOf" srcId="{67A70381-E202-4A87-98C8-7C369620B01F}" destId="{0D803D51-5A4E-462F-AA25-00FCD57D9CDD}" srcOrd="2" destOrd="0" presId="urn:microsoft.com/office/officeart/2005/8/layout/hProcess9"/>
    <dgm:cxn modelId="{BA3907E2-09BC-4B4E-B6A0-4A4FE9E1EED0}" type="presParOf" srcId="{67A70381-E202-4A87-98C8-7C369620B01F}" destId="{12BB476C-E90C-41C5-B772-1695CB0714E9}" srcOrd="3" destOrd="0" presId="urn:microsoft.com/office/officeart/2005/8/layout/hProcess9"/>
    <dgm:cxn modelId="{B927332B-B14D-45BC-8779-DC7E37F87243}" type="presParOf" srcId="{67A70381-E202-4A87-98C8-7C369620B01F}" destId="{E3694C15-D428-414E-816E-30F59F71BBF6}" srcOrd="4" destOrd="0" presId="urn:microsoft.com/office/officeart/2005/8/layout/hProcess9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315D066-935F-48EA-AAB5-62199409AB02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6B691231-9F20-46EB-B316-87CF6CC60EE5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800" dirty="0" smtClean="0"/>
            <a:t> </a:t>
          </a:r>
          <a:endParaRPr lang="en-US" sz="2800" dirty="0"/>
        </a:p>
      </dgm:t>
    </dgm:pt>
    <dgm:pt modelId="{9C946EFF-D104-4900-AC14-6241B4F994C6}" type="parTrans" cxnId="{C3900FE3-0236-493B-9982-7C0BFC9DE83F}">
      <dgm:prSet/>
      <dgm:spPr/>
      <dgm:t>
        <a:bodyPr/>
        <a:lstStyle/>
        <a:p>
          <a:endParaRPr lang="en-US"/>
        </a:p>
      </dgm:t>
    </dgm:pt>
    <dgm:pt modelId="{0E4F3F0D-E76A-463B-8D29-C0183CEE192D}" type="sibTrans" cxnId="{C3900FE3-0236-493B-9982-7C0BFC9DE83F}">
      <dgm:prSet/>
      <dgm:spPr/>
      <dgm:t>
        <a:bodyPr/>
        <a:lstStyle/>
        <a:p>
          <a:endParaRPr lang="en-US"/>
        </a:p>
      </dgm:t>
    </dgm:pt>
    <dgm:pt modelId="{B553BF45-1A6D-43D5-B6E7-0C0649D18665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3200" dirty="0"/>
        </a:p>
      </dgm:t>
    </dgm:pt>
    <dgm:pt modelId="{272FDBF5-5454-4A21-B818-699323C85586}" type="parTrans" cxnId="{BC695DE2-39DD-4EE4-A350-B4F12A070196}">
      <dgm:prSet/>
      <dgm:spPr/>
      <dgm:t>
        <a:bodyPr/>
        <a:lstStyle/>
        <a:p>
          <a:endParaRPr lang="en-US"/>
        </a:p>
      </dgm:t>
    </dgm:pt>
    <dgm:pt modelId="{76F4C094-765D-463D-B821-A0A025DB34F3}" type="sibTrans" cxnId="{BC695DE2-39DD-4EE4-A350-B4F12A070196}">
      <dgm:prSet/>
      <dgm:spPr/>
      <dgm:t>
        <a:bodyPr/>
        <a:lstStyle/>
        <a:p>
          <a:endParaRPr lang="en-US"/>
        </a:p>
      </dgm:t>
    </dgm:pt>
    <dgm:pt modelId="{C23CDD1F-BEC5-4D35-89F5-C127B14DC0AE}">
      <dgm:prSet phldrT="[Text]" custT="1"/>
      <dgm:spPr>
        <a:solidFill>
          <a:srgbClr val="FFC000"/>
        </a:solidFill>
      </dgm:spPr>
      <dgm:t>
        <a:bodyPr/>
        <a:lstStyle/>
        <a:p>
          <a:endParaRPr lang="en-US" sz="2400" dirty="0"/>
        </a:p>
      </dgm:t>
    </dgm:pt>
    <dgm:pt modelId="{801FB566-92D4-4B89-A2C0-52A61283283D}" type="parTrans" cxnId="{A0A88661-54A9-499F-A082-4962185CE5CB}">
      <dgm:prSet/>
      <dgm:spPr/>
      <dgm:t>
        <a:bodyPr/>
        <a:lstStyle/>
        <a:p>
          <a:endParaRPr lang="en-US"/>
        </a:p>
      </dgm:t>
    </dgm:pt>
    <dgm:pt modelId="{01522FF3-A254-47E0-97D7-69F7A47B6105}" type="sibTrans" cxnId="{A0A88661-54A9-499F-A082-4962185CE5CB}">
      <dgm:prSet/>
      <dgm:spPr/>
      <dgm:t>
        <a:bodyPr/>
        <a:lstStyle/>
        <a:p>
          <a:endParaRPr lang="en-US"/>
        </a:p>
      </dgm:t>
    </dgm:pt>
    <dgm:pt modelId="{B6E2C714-D588-4FD6-94AB-AA403E2179B1}" type="pres">
      <dgm:prSet presAssocID="{C315D066-935F-48EA-AAB5-62199409AB02}" presName="Name0" presStyleCnt="0">
        <dgm:presLayoutVars>
          <dgm:dir/>
          <dgm:animLvl val="lvl"/>
          <dgm:resizeHandles val="exact"/>
        </dgm:presLayoutVars>
      </dgm:prSet>
      <dgm:spPr/>
    </dgm:pt>
    <dgm:pt modelId="{AC32424C-DD77-48EC-A098-F07AEA7729E4}" type="pres">
      <dgm:prSet presAssocID="{6B691231-9F20-46EB-B316-87CF6CC60EE5}" presName="parTxOnly" presStyleLbl="node1" presStyleIdx="0" presStyleCnt="3" custScaleX="149587" custScaleY="2653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1F2014-05FD-467B-8BC7-5CD4C54FA7BE}" type="pres">
      <dgm:prSet presAssocID="{0E4F3F0D-E76A-463B-8D29-C0183CEE192D}" presName="parTxOnlySpace" presStyleCnt="0"/>
      <dgm:spPr/>
    </dgm:pt>
    <dgm:pt modelId="{D7899404-3D8E-445B-B03B-0748BA426892}" type="pres">
      <dgm:prSet presAssocID="{B553BF45-1A6D-43D5-B6E7-0C0649D18665}" presName="parTxOnly" presStyleLbl="node1" presStyleIdx="1" presStyleCnt="3" custScaleX="150424" custScaleY="2824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02D145-5EB1-495C-B2D0-DB7E3A9684CD}" type="pres">
      <dgm:prSet presAssocID="{76F4C094-765D-463D-B821-A0A025DB34F3}" presName="parTxOnlySpace" presStyleCnt="0"/>
      <dgm:spPr/>
    </dgm:pt>
    <dgm:pt modelId="{3E3D792A-3B66-42E1-B2CB-EC76CF0272FA}" type="pres">
      <dgm:prSet presAssocID="{C23CDD1F-BEC5-4D35-89F5-C127B14DC0AE}" presName="parTxOnly" presStyleLbl="node1" presStyleIdx="2" presStyleCnt="3" custScaleX="96828" custScaleY="201506" custLinFactNeighborX="-36445" custLinFactNeighborY="-1255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900FE3-0236-493B-9982-7C0BFC9DE83F}" srcId="{C315D066-935F-48EA-AAB5-62199409AB02}" destId="{6B691231-9F20-46EB-B316-87CF6CC60EE5}" srcOrd="0" destOrd="0" parTransId="{9C946EFF-D104-4900-AC14-6241B4F994C6}" sibTransId="{0E4F3F0D-E76A-463B-8D29-C0183CEE192D}"/>
    <dgm:cxn modelId="{A0A88661-54A9-499F-A082-4962185CE5CB}" srcId="{C315D066-935F-48EA-AAB5-62199409AB02}" destId="{C23CDD1F-BEC5-4D35-89F5-C127B14DC0AE}" srcOrd="2" destOrd="0" parTransId="{801FB566-92D4-4B89-A2C0-52A61283283D}" sibTransId="{01522FF3-A254-47E0-97D7-69F7A47B6105}"/>
    <dgm:cxn modelId="{FF9FB0FA-F2A8-4DB9-A215-57A406F4DE93}" type="presOf" srcId="{C315D066-935F-48EA-AAB5-62199409AB02}" destId="{B6E2C714-D588-4FD6-94AB-AA403E2179B1}" srcOrd="0" destOrd="0" presId="urn:microsoft.com/office/officeart/2005/8/layout/chevron1"/>
    <dgm:cxn modelId="{BC695DE2-39DD-4EE4-A350-B4F12A070196}" srcId="{C315D066-935F-48EA-AAB5-62199409AB02}" destId="{B553BF45-1A6D-43D5-B6E7-0C0649D18665}" srcOrd="1" destOrd="0" parTransId="{272FDBF5-5454-4A21-B818-699323C85586}" sibTransId="{76F4C094-765D-463D-B821-A0A025DB34F3}"/>
    <dgm:cxn modelId="{B9453E23-9056-4F5E-B37A-9A0A2CD5D344}" type="presOf" srcId="{6B691231-9F20-46EB-B316-87CF6CC60EE5}" destId="{AC32424C-DD77-48EC-A098-F07AEA7729E4}" srcOrd="0" destOrd="0" presId="urn:microsoft.com/office/officeart/2005/8/layout/chevron1"/>
    <dgm:cxn modelId="{446265C3-3484-42D4-BAAF-9C1C88585BE9}" type="presOf" srcId="{B553BF45-1A6D-43D5-B6E7-0C0649D18665}" destId="{D7899404-3D8E-445B-B03B-0748BA426892}" srcOrd="0" destOrd="0" presId="urn:microsoft.com/office/officeart/2005/8/layout/chevron1"/>
    <dgm:cxn modelId="{EE083944-FC8F-4788-BBF7-55CE6F88197E}" type="presOf" srcId="{C23CDD1F-BEC5-4D35-89F5-C127B14DC0AE}" destId="{3E3D792A-3B66-42E1-B2CB-EC76CF0272FA}" srcOrd="0" destOrd="0" presId="urn:microsoft.com/office/officeart/2005/8/layout/chevron1"/>
    <dgm:cxn modelId="{77EB08E6-DD0B-4EEB-80D0-CF0D90FBCC6C}" type="presParOf" srcId="{B6E2C714-D588-4FD6-94AB-AA403E2179B1}" destId="{AC32424C-DD77-48EC-A098-F07AEA7729E4}" srcOrd="0" destOrd="0" presId="urn:microsoft.com/office/officeart/2005/8/layout/chevron1"/>
    <dgm:cxn modelId="{70486699-6F76-4583-A69D-AC711C36A0F2}" type="presParOf" srcId="{B6E2C714-D588-4FD6-94AB-AA403E2179B1}" destId="{E91F2014-05FD-467B-8BC7-5CD4C54FA7BE}" srcOrd="1" destOrd="0" presId="urn:microsoft.com/office/officeart/2005/8/layout/chevron1"/>
    <dgm:cxn modelId="{4A5B46EB-5814-4E28-B7E5-50D71CCAB013}" type="presParOf" srcId="{B6E2C714-D588-4FD6-94AB-AA403E2179B1}" destId="{D7899404-3D8E-445B-B03B-0748BA426892}" srcOrd="2" destOrd="0" presId="urn:microsoft.com/office/officeart/2005/8/layout/chevron1"/>
    <dgm:cxn modelId="{D6429D1D-F235-4AD7-A8AB-526123EB2027}" type="presParOf" srcId="{B6E2C714-D588-4FD6-94AB-AA403E2179B1}" destId="{0402D145-5EB1-495C-B2D0-DB7E3A9684CD}" srcOrd="3" destOrd="0" presId="urn:microsoft.com/office/officeart/2005/8/layout/chevron1"/>
    <dgm:cxn modelId="{AE24AFAF-BCBC-4FAA-A33F-9555DC5D60D4}" type="presParOf" srcId="{B6E2C714-D588-4FD6-94AB-AA403E2179B1}" destId="{3E3D792A-3B66-42E1-B2CB-EC76CF0272FA}" srcOrd="4" destOrd="0" presId="urn:microsoft.com/office/officeart/2005/8/layout/chevr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0C74C73-B88D-4D8C-9327-76454542CD24}" type="doc">
      <dgm:prSet loTypeId="urn:microsoft.com/office/officeart/2005/8/layout/hProcess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FE8F0B-E4A2-449D-8951-E1DAEBAF1C66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2000" dirty="0" smtClean="0"/>
            <a:t>TRA</a:t>
          </a:r>
        </a:p>
        <a:p>
          <a:pPr>
            <a:spcAft>
              <a:spcPts val="0"/>
            </a:spcAft>
          </a:pPr>
          <a:r>
            <a:rPr lang="en-US" sz="2000" dirty="0" smtClean="0"/>
            <a:t>DISIONAL</a:t>
          </a:r>
          <a:endParaRPr lang="en-US" sz="2000" dirty="0"/>
        </a:p>
      </dgm:t>
    </dgm:pt>
    <dgm:pt modelId="{7116BACD-2D76-4821-9C29-102B90AC9DA7}" type="parTrans" cxnId="{D6357833-1372-439B-A997-1F4898245B1C}">
      <dgm:prSet/>
      <dgm:spPr/>
      <dgm:t>
        <a:bodyPr/>
        <a:lstStyle/>
        <a:p>
          <a:endParaRPr lang="en-US"/>
        </a:p>
      </dgm:t>
    </dgm:pt>
    <dgm:pt modelId="{0A687191-FE0C-405F-9ACC-7EA1AF17CF9D}" type="sibTrans" cxnId="{D6357833-1372-439B-A997-1F4898245B1C}">
      <dgm:prSet/>
      <dgm:spPr/>
      <dgm:t>
        <a:bodyPr/>
        <a:lstStyle/>
        <a:p>
          <a:endParaRPr lang="en-US"/>
        </a:p>
      </dgm:t>
    </dgm:pt>
    <dgm:pt modelId="{381F02BB-A542-4173-A250-EC8A4AB20AC1}">
      <dgm:prSet phldrT="[Text]"/>
      <dgm:spPr/>
      <dgm:t>
        <a:bodyPr/>
        <a:lstStyle/>
        <a:p>
          <a:r>
            <a:rPr lang="en-US" dirty="0" smtClean="0"/>
            <a:t>DOOR TO DOOR</a:t>
          </a:r>
          <a:endParaRPr lang="en-US" dirty="0"/>
        </a:p>
      </dgm:t>
    </dgm:pt>
    <dgm:pt modelId="{307FD73A-7EC1-4084-A357-289FB9536EDB}" type="parTrans" cxnId="{D6DC4C5B-FA4C-45A7-95BC-20D8FAFB9EA6}">
      <dgm:prSet/>
      <dgm:spPr/>
      <dgm:t>
        <a:bodyPr/>
        <a:lstStyle/>
        <a:p>
          <a:endParaRPr lang="en-US"/>
        </a:p>
      </dgm:t>
    </dgm:pt>
    <dgm:pt modelId="{A5BF3738-01DD-462F-8E81-41D9E3817FF0}" type="sibTrans" cxnId="{D6DC4C5B-FA4C-45A7-95BC-20D8FAFB9EA6}">
      <dgm:prSet/>
      <dgm:spPr/>
      <dgm:t>
        <a:bodyPr/>
        <a:lstStyle/>
        <a:p>
          <a:endParaRPr lang="en-US"/>
        </a:p>
      </dgm:t>
    </dgm:pt>
    <dgm:pt modelId="{D1C39F4D-3F0A-4FA5-9A4B-A0F7F473672A}">
      <dgm:prSet phldrT="[Text]"/>
      <dgm:spPr/>
      <dgm:t>
        <a:bodyPr/>
        <a:lstStyle/>
        <a:p>
          <a:r>
            <a:rPr lang="en-US" dirty="0" smtClean="0"/>
            <a:t> WOM</a:t>
          </a:r>
          <a:endParaRPr lang="en-US" dirty="0"/>
        </a:p>
      </dgm:t>
    </dgm:pt>
    <dgm:pt modelId="{188C2673-9B3C-4184-B66E-A047E719DA77}" type="parTrans" cxnId="{EE68B4D7-B2A8-436D-83FE-EB5A4CFD6A77}">
      <dgm:prSet/>
      <dgm:spPr/>
      <dgm:t>
        <a:bodyPr/>
        <a:lstStyle/>
        <a:p>
          <a:endParaRPr lang="en-US"/>
        </a:p>
      </dgm:t>
    </dgm:pt>
    <dgm:pt modelId="{D17A1168-F505-4E02-A589-E4B0C9656FB1}" type="sibTrans" cxnId="{EE68B4D7-B2A8-436D-83FE-EB5A4CFD6A77}">
      <dgm:prSet/>
      <dgm:spPr/>
      <dgm:t>
        <a:bodyPr/>
        <a:lstStyle/>
        <a:p>
          <a:endParaRPr lang="en-US"/>
        </a:p>
      </dgm:t>
    </dgm:pt>
    <dgm:pt modelId="{16D3F807-1785-4D7D-85DE-296BD5ECEC2E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2400" dirty="0" smtClean="0"/>
            <a:t>KON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400" dirty="0" smtClean="0"/>
            <a:t>VEN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2400" dirty="0" smtClean="0"/>
            <a:t>SIONAL</a:t>
          </a:r>
          <a:endParaRPr lang="en-US" sz="2400" dirty="0"/>
        </a:p>
      </dgm:t>
    </dgm:pt>
    <dgm:pt modelId="{C84F3505-1E91-4748-94B5-A652C1185DB9}" type="parTrans" cxnId="{A92D5D69-855B-4F75-A62C-FF734CAE11B3}">
      <dgm:prSet/>
      <dgm:spPr/>
      <dgm:t>
        <a:bodyPr/>
        <a:lstStyle/>
        <a:p>
          <a:endParaRPr lang="en-US"/>
        </a:p>
      </dgm:t>
    </dgm:pt>
    <dgm:pt modelId="{9E269C7E-23D6-481B-A7AB-3DD7A2AA15FB}" type="sibTrans" cxnId="{A92D5D69-855B-4F75-A62C-FF734CAE11B3}">
      <dgm:prSet/>
      <dgm:spPr/>
      <dgm:t>
        <a:bodyPr/>
        <a:lstStyle/>
        <a:p>
          <a:endParaRPr lang="en-US"/>
        </a:p>
      </dgm:t>
    </dgm:pt>
    <dgm:pt modelId="{E3CB0847-205B-4D02-B22E-66ECA0BAF8FD}">
      <dgm:prSet phldrT="[Text]"/>
      <dgm:spPr/>
      <dgm:t>
        <a:bodyPr/>
        <a:lstStyle/>
        <a:p>
          <a:r>
            <a:rPr lang="en-US" dirty="0" smtClean="0"/>
            <a:t>LEAFLET</a:t>
          </a:r>
          <a:endParaRPr lang="en-US" dirty="0"/>
        </a:p>
      </dgm:t>
    </dgm:pt>
    <dgm:pt modelId="{87E6ECF4-AF3F-42B7-B5FF-C9BD49099DD1}" type="parTrans" cxnId="{923D0F54-B373-41DA-BD34-4F4237E72880}">
      <dgm:prSet/>
      <dgm:spPr/>
      <dgm:t>
        <a:bodyPr/>
        <a:lstStyle/>
        <a:p>
          <a:endParaRPr lang="en-US"/>
        </a:p>
      </dgm:t>
    </dgm:pt>
    <dgm:pt modelId="{2D025376-B516-4252-859B-80E2C88D233D}" type="sibTrans" cxnId="{923D0F54-B373-41DA-BD34-4F4237E72880}">
      <dgm:prSet/>
      <dgm:spPr/>
      <dgm:t>
        <a:bodyPr/>
        <a:lstStyle/>
        <a:p>
          <a:endParaRPr lang="en-US"/>
        </a:p>
      </dgm:t>
    </dgm:pt>
    <dgm:pt modelId="{2EA13DCE-435D-4F3A-B8E0-3270AC469DE2}">
      <dgm:prSet phldrT="[Text]"/>
      <dgm:spPr/>
      <dgm:t>
        <a:bodyPr/>
        <a:lstStyle/>
        <a:p>
          <a:r>
            <a:rPr lang="en-US" dirty="0" smtClean="0"/>
            <a:t>BILLBOARD</a:t>
          </a:r>
          <a:endParaRPr lang="en-US" dirty="0"/>
        </a:p>
      </dgm:t>
    </dgm:pt>
    <dgm:pt modelId="{0590CE07-7D94-4940-ABEA-1B6AC6DCB549}" type="parTrans" cxnId="{5BBCC537-309A-4EBF-91D3-AF2E306850B7}">
      <dgm:prSet/>
      <dgm:spPr/>
      <dgm:t>
        <a:bodyPr/>
        <a:lstStyle/>
        <a:p>
          <a:endParaRPr lang="en-US"/>
        </a:p>
      </dgm:t>
    </dgm:pt>
    <dgm:pt modelId="{3F1B316F-FEB8-4915-9DD6-71E390A0734A}" type="sibTrans" cxnId="{5BBCC537-309A-4EBF-91D3-AF2E306850B7}">
      <dgm:prSet/>
      <dgm:spPr/>
      <dgm:t>
        <a:bodyPr/>
        <a:lstStyle/>
        <a:p>
          <a:endParaRPr lang="en-US"/>
        </a:p>
      </dgm:t>
    </dgm:pt>
    <dgm:pt modelId="{636791AB-ED25-4875-A7B9-64FDFCDE2D0B}">
      <dgm:prSet phldrT="[Text]"/>
      <dgm:spPr/>
      <dgm:t>
        <a:bodyPr/>
        <a:lstStyle/>
        <a:p>
          <a:r>
            <a:rPr lang="en-US" dirty="0" smtClean="0"/>
            <a:t>MODERN</a:t>
          </a:r>
          <a:endParaRPr lang="en-US" dirty="0"/>
        </a:p>
      </dgm:t>
    </dgm:pt>
    <dgm:pt modelId="{8A6B3893-7FA9-4AC5-93D4-EF91E666AE36}" type="parTrans" cxnId="{1C8F0A55-1582-4A2B-8D18-06A4F3772BE5}">
      <dgm:prSet/>
      <dgm:spPr/>
      <dgm:t>
        <a:bodyPr/>
        <a:lstStyle/>
        <a:p>
          <a:endParaRPr lang="en-US"/>
        </a:p>
      </dgm:t>
    </dgm:pt>
    <dgm:pt modelId="{3C97DBC2-1C82-4486-8B46-5BA42EA610A7}" type="sibTrans" cxnId="{1C8F0A55-1582-4A2B-8D18-06A4F3772BE5}">
      <dgm:prSet/>
      <dgm:spPr/>
      <dgm:t>
        <a:bodyPr/>
        <a:lstStyle/>
        <a:p>
          <a:endParaRPr lang="en-US"/>
        </a:p>
      </dgm:t>
    </dgm:pt>
    <dgm:pt modelId="{1191DF68-25B8-4418-9AF4-161CADCF39AB}">
      <dgm:prSet phldrT="[Text]"/>
      <dgm:spPr/>
      <dgm:t>
        <a:bodyPr/>
        <a:lstStyle/>
        <a:p>
          <a:pPr marL="114300" indent="0"/>
          <a:r>
            <a:rPr lang="en-US" dirty="0" smtClean="0"/>
            <a:t>MEDSOS</a:t>
          </a:r>
          <a:endParaRPr lang="en-US" dirty="0"/>
        </a:p>
      </dgm:t>
    </dgm:pt>
    <dgm:pt modelId="{6B35D2E3-E8AC-4A42-8F49-46C9213EFE1F}" type="parTrans" cxnId="{044EF9C5-8F70-4EA9-818B-30199B4EF865}">
      <dgm:prSet/>
      <dgm:spPr/>
      <dgm:t>
        <a:bodyPr/>
        <a:lstStyle/>
        <a:p>
          <a:endParaRPr lang="en-US"/>
        </a:p>
      </dgm:t>
    </dgm:pt>
    <dgm:pt modelId="{63F420FB-1B2C-4F2A-9244-A2D78A7BE8FA}" type="sibTrans" cxnId="{044EF9C5-8F70-4EA9-818B-30199B4EF865}">
      <dgm:prSet/>
      <dgm:spPr/>
      <dgm:t>
        <a:bodyPr/>
        <a:lstStyle/>
        <a:p>
          <a:endParaRPr lang="en-US"/>
        </a:p>
      </dgm:t>
    </dgm:pt>
    <dgm:pt modelId="{54EE9762-F616-4389-9EA2-E45F4F8CA0B4}">
      <dgm:prSet phldrT="[Text]" phldr="1"/>
      <dgm:spPr/>
      <dgm:t>
        <a:bodyPr/>
        <a:lstStyle/>
        <a:p>
          <a:pPr marL="173038" indent="0"/>
          <a:endParaRPr lang="en-US" dirty="0"/>
        </a:p>
      </dgm:t>
    </dgm:pt>
    <dgm:pt modelId="{6257E0B1-6E72-4974-BC49-00140F925BAC}" type="sibTrans" cxnId="{ED2E5082-C238-4EF3-BA52-7513CDC8A2A4}">
      <dgm:prSet/>
      <dgm:spPr/>
      <dgm:t>
        <a:bodyPr/>
        <a:lstStyle/>
        <a:p>
          <a:endParaRPr lang="en-US"/>
        </a:p>
      </dgm:t>
    </dgm:pt>
    <dgm:pt modelId="{612942C6-6E2C-4572-9655-BBF60EA89B7E}" type="parTrans" cxnId="{ED2E5082-C238-4EF3-BA52-7513CDC8A2A4}">
      <dgm:prSet/>
      <dgm:spPr/>
      <dgm:t>
        <a:bodyPr/>
        <a:lstStyle/>
        <a:p>
          <a:endParaRPr lang="en-US"/>
        </a:p>
      </dgm:t>
    </dgm:pt>
    <dgm:pt modelId="{A99DB9D6-3D24-4675-82D6-8BEA6251B3C6}">
      <dgm:prSet phldrT="[Text]"/>
      <dgm:spPr/>
      <dgm:t>
        <a:bodyPr/>
        <a:lstStyle/>
        <a:p>
          <a:r>
            <a:rPr lang="en-US" dirty="0" smtClean="0"/>
            <a:t>ETC</a:t>
          </a:r>
          <a:endParaRPr lang="en-US" dirty="0"/>
        </a:p>
      </dgm:t>
    </dgm:pt>
    <dgm:pt modelId="{0B9531C4-EE21-4FA9-9A08-1793C3F27DD0}" type="parTrans" cxnId="{6F92916C-DD59-463D-890B-8A097C6599B8}">
      <dgm:prSet/>
      <dgm:spPr/>
      <dgm:t>
        <a:bodyPr/>
        <a:lstStyle/>
        <a:p>
          <a:endParaRPr lang="en-US"/>
        </a:p>
      </dgm:t>
    </dgm:pt>
    <dgm:pt modelId="{A8320511-E8D2-47BF-A8FD-100786E87063}" type="sibTrans" cxnId="{6F92916C-DD59-463D-890B-8A097C6599B8}">
      <dgm:prSet/>
      <dgm:spPr/>
      <dgm:t>
        <a:bodyPr/>
        <a:lstStyle/>
        <a:p>
          <a:endParaRPr lang="en-US"/>
        </a:p>
      </dgm:t>
    </dgm:pt>
    <dgm:pt modelId="{7B2B3A0D-AAAE-47E4-8549-79F7D562BADB}" type="pres">
      <dgm:prSet presAssocID="{D0C74C73-B88D-4D8C-9327-76454542CD2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DB5B619-A760-4B52-B20A-08D11888F457}" type="pres">
      <dgm:prSet presAssocID="{89FE8F0B-E4A2-449D-8951-E1DAEBAF1C66}" presName="compNode" presStyleCnt="0"/>
      <dgm:spPr/>
    </dgm:pt>
    <dgm:pt modelId="{7EE4AB1F-8735-47F2-ACDC-8EEA7E61ADB6}" type="pres">
      <dgm:prSet presAssocID="{89FE8F0B-E4A2-449D-8951-E1DAEBAF1C66}" presName="noGeometry" presStyleCnt="0"/>
      <dgm:spPr/>
    </dgm:pt>
    <dgm:pt modelId="{0CA4DE63-6860-4E7D-B6A7-F8D517C1F15D}" type="pres">
      <dgm:prSet presAssocID="{89FE8F0B-E4A2-449D-8951-E1DAEBAF1C66}" presName="childTextVisible" presStyleLbl="bgAccFollowNode1" presStyleIdx="0" presStyleCnt="3" custLinFactNeighborX="11666" custLinFactNeighborY="-35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5621D8-4636-4D3F-AABC-32A0B9340523}" type="pres">
      <dgm:prSet presAssocID="{89FE8F0B-E4A2-449D-8951-E1DAEBAF1C66}" presName="childTextHidden" presStyleLbl="bgAccFollowNode1" presStyleIdx="0" presStyleCnt="3"/>
      <dgm:spPr/>
      <dgm:t>
        <a:bodyPr/>
        <a:lstStyle/>
        <a:p>
          <a:endParaRPr lang="en-US"/>
        </a:p>
      </dgm:t>
    </dgm:pt>
    <dgm:pt modelId="{32D0B97E-CC1F-4F03-A695-C20156E24158}" type="pres">
      <dgm:prSet presAssocID="{89FE8F0B-E4A2-449D-8951-E1DAEBAF1C66}" presName="parentText" presStyleLbl="node1" presStyleIdx="0" presStyleCnt="3" custScaleX="131909" custScaleY="135889" custLinFactNeighborX="-597" custLinFactNeighborY="113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9A79E1-2925-4EF6-8A3B-9864448A5B11}" type="pres">
      <dgm:prSet presAssocID="{89FE8F0B-E4A2-449D-8951-E1DAEBAF1C66}" presName="aSpace" presStyleCnt="0"/>
      <dgm:spPr/>
    </dgm:pt>
    <dgm:pt modelId="{026C2CBF-A23A-430F-ABCA-A6827F4616F2}" type="pres">
      <dgm:prSet presAssocID="{16D3F807-1785-4D7D-85DE-296BD5ECEC2E}" presName="compNode" presStyleCnt="0"/>
      <dgm:spPr/>
    </dgm:pt>
    <dgm:pt modelId="{58ACA031-DB00-42F1-81E0-09A8AA09F907}" type="pres">
      <dgm:prSet presAssocID="{16D3F807-1785-4D7D-85DE-296BD5ECEC2E}" presName="noGeometry" presStyleCnt="0"/>
      <dgm:spPr/>
    </dgm:pt>
    <dgm:pt modelId="{76EEAC5B-35CB-4FDE-B1F0-D3051DEEF933}" type="pres">
      <dgm:prSet presAssocID="{16D3F807-1785-4D7D-85DE-296BD5ECEC2E}" presName="childTextVisible" presStyleLbl="bgAccFollowNode1" presStyleIdx="1" presStyleCnt="3" custLinFactNeighborX="14746" custLinFactNeighborY="31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E3A8ED-8E06-44A6-9CF5-024253003794}" type="pres">
      <dgm:prSet presAssocID="{16D3F807-1785-4D7D-85DE-296BD5ECEC2E}" presName="childTextHidden" presStyleLbl="bgAccFollowNode1" presStyleIdx="1" presStyleCnt="3"/>
      <dgm:spPr/>
      <dgm:t>
        <a:bodyPr/>
        <a:lstStyle/>
        <a:p>
          <a:endParaRPr lang="en-US"/>
        </a:p>
      </dgm:t>
    </dgm:pt>
    <dgm:pt modelId="{FEA0BA70-CDA2-48CB-A3B3-96B9092C0CBE}" type="pres">
      <dgm:prSet presAssocID="{16D3F807-1785-4D7D-85DE-296BD5ECEC2E}" presName="parentText" presStyleLbl="node1" presStyleIdx="1" presStyleCnt="3" custScaleX="140948" custScaleY="14300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09671C-0D28-40C5-9C37-7229A49054A4}" type="pres">
      <dgm:prSet presAssocID="{16D3F807-1785-4D7D-85DE-296BD5ECEC2E}" presName="aSpace" presStyleCnt="0"/>
      <dgm:spPr/>
    </dgm:pt>
    <dgm:pt modelId="{59DE9B30-43AE-4113-9EDD-39335B44B836}" type="pres">
      <dgm:prSet presAssocID="{636791AB-ED25-4875-A7B9-64FDFCDE2D0B}" presName="compNode" presStyleCnt="0"/>
      <dgm:spPr/>
    </dgm:pt>
    <dgm:pt modelId="{AF4030F6-C902-4B9D-95F6-52BEB32A611E}" type="pres">
      <dgm:prSet presAssocID="{636791AB-ED25-4875-A7B9-64FDFCDE2D0B}" presName="noGeometry" presStyleCnt="0"/>
      <dgm:spPr/>
    </dgm:pt>
    <dgm:pt modelId="{E482D5BD-347B-43A2-BA56-04E449B7C364}" type="pres">
      <dgm:prSet presAssocID="{636791AB-ED25-4875-A7B9-64FDFCDE2D0B}" presName="childTextVisible" presStyleLbl="bgAccFollowNode1" presStyleIdx="2" presStyleCnt="3" custLinFactNeighborX="8196" custLinFactNeighborY="-13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162B9F-F95B-403C-928B-DB40F09E70E8}" type="pres">
      <dgm:prSet presAssocID="{636791AB-ED25-4875-A7B9-64FDFCDE2D0B}" presName="childTextHidden" presStyleLbl="bgAccFollowNode1" presStyleIdx="2" presStyleCnt="3"/>
      <dgm:spPr/>
      <dgm:t>
        <a:bodyPr/>
        <a:lstStyle/>
        <a:p>
          <a:endParaRPr lang="en-US"/>
        </a:p>
      </dgm:t>
    </dgm:pt>
    <dgm:pt modelId="{DC7ECD82-D2F8-4FDE-94DB-951C3E74F96F}" type="pres">
      <dgm:prSet presAssocID="{636791AB-ED25-4875-A7B9-64FDFCDE2D0B}" presName="parentText" presStyleLbl="node1" presStyleIdx="2" presStyleCnt="3" custScaleX="157764" custScaleY="139113" custLinFactNeighborX="-20064" custLinFactNeighborY="4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1194981-991E-4A14-A24F-F994945F8250}" type="presOf" srcId="{A99DB9D6-3D24-4675-82D6-8BEA6251B3C6}" destId="{76EEAC5B-35CB-4FDE-B1F0-D3051DEEF933}" srcOrd="0" destOrd="2" presId="urn:microsoft.com/office/officeart/2005/8/layout/hProcess6"/>
    <dgm:cxn modelId="{81AC5FFB-57EB-4191-A83D-356FD19D6536}" type="presOf" srcId="{E3CB0847-205B-4D02-B22E-66ECA0BAF8FD}" destId="{C2E3A8ED-8E06-44A6-9CF5-024253003794}" srcOrd="1" destOrd="0" presId="urn:microsoft.com/office/officeart/2005/8/layout/hProcess6"/>
    <dgm:cxn modelId="{555E6286-4928-46A7-B38A-3E8EF5343781}" type="presOf" srcId="{16D3F807-1785-4D7D-85DE-296BD5ECEC2E}" destId="{FEA0BA70-CDA2-48CB-A3B3-96B9092C0CBE}" srcOrd="0" destOrd="0" presId="urn:microsoft.com/office/officeart/2005/8/layout/hProcess6"/>
    <dgm:cxn modelId="{5BBCC537-309A-4EBF-91D3-AF2E306850B7}" srcId="{16D3F807-1785-4D7D-85DE-296BD5ECEC2E}" destId="{2EA13DCE-435D-4F3A-B8E0-3270AC469DE2}" srcOrd="1" destOrd="0" parTransId="{0590CE07-7D94-4940-ABEA-1B6AC6DCB549}" sibTransId="{3F1B316F-FEB8-4915-9DD6-71E390A0734A}"/>
    <dgm:cxn modelId="{E69F467E-B655-4E77-926B-0AFCF2D43304}" type="presOf" srcId="{89FE8F0B-E4A2-449D-8951-E1DAEBAF1C66}" destId="{32D0B97E-CC1F-4F03-A695-C20156E24158}" srcOrd="0" destOrd="0" presId="urn:microsoft.com/office/officeart/2005/8/layout/hProcess6"/>
    <dgm:cxn modelId="{4B43385D-BF7A-4682-BCDE-33B4C49C5C6E}" type="presOf" srcId="{1191DF68-25B8-4418-9AF4-161CADCF39AB}" destId="{BA162B9F-F95B-403C-928B-DB40F09E70E8}" srcOrd="1" destOrd="0" presId="urn:microsoft.com/office/officeart/2005/8/layout/hProcess6"/>
    <dgm:cxn modelId="{837D1068-709B-40EB-A91D-B95E85639B44}" type="presOf" srcId="{54EE9762-F616-4389-9EA2-E45F4F8CA0B4}" destId="{E482D5BD-347B-43A2-BA56-04E449B7C364}" srcOrd="0" destOrd="1" presId="urn:microsoft.com/office/officeart/2005/8/layout/hProcess6"/>
    <dgm:cxn modelId="{4C9574E3-093C-4BE2-BBA3-43E21C5AA446}" type="presOf" srcId="{381F02BB-A542-4173-A250-EC8A4AB20AC1}" destId="{0CA4DE63-6860-4E7D-B6A7-F8D517C1F15D}" srcOrd="0" destOrd="0" presId="urn:microsoft.com/office/officeart/2005/8/layout/hProcess6"/>
    <dgm:cxn modelId="{4D85E67E-A81F-47ED-8244-2D99382FDEBB}" type="presOf" srcId="{E3CB0847-205B-4D02-B22E-66ECA0BAF8FD}" destId="{76EEAC5B-35CB-4FDE-B1F0-D3051DEEF933}" srcOrd="0" destOrd="0" presId="urn:microsoft.com/office/officeart/2005/8/layout/hProcess6"/>
    <dgm:cxn modelId="{E5D08DD9-52DF-48BF-B869-B5F306BD210E}" type="presOf" srcId="{636791AB-ED25-4875-A7B9-64FDFCDE2D0B}" destId="{DC7ECD82-D2F8-4FDE-94DB-951C3E74F96F}" srcOrd="0" destOrd="0" presId="urn:microsoft.com/office/officeart/2005/8/layout/hProcess6"/>
    <dgm:cxn modelId="{F2670539-D2CD-4D86-9ABE-9F0E2FB33229}" type="presOf" srcId="{2EA13DCE-435D-4F3A-B8E0-3270AC469DE2}" destId="{76EEAC5B-35CB-4FDE-B1F0-D3051DEEF933}" srcOrd="0" destOrd="1" presId="urn:microsoft.com/office/officeart/2005/8/layout/hProcess6"/>
    <dgm:cxn modelId="{8231196A-C21F-4EA1-BC3A-1D2E470866AB}" type="presOf" srcId="{D1C39F4D-3F0A-4FA5-9A4B-A0F7F473672A}" destId="{0CA4DE63-6860-4E7D-B6A7-F8D517C1F15D}" srcOrd="0" destOrd="1" presId="urn:microsoft.com/office/officeart/2005/8/layout/hProcess6"/>
    <dgm:cxn modelId="{A92D5D69-855B-4F75-A62C-FF734CAE11B3}" srcId="{D0C74C73-B88D-4D8C-9327-76454542CD24}" destId="{16D3F807-1785-4D7D-85DE-296BD5ECEC2E}" srcOrd="1" destOrd="0" parTransId="{C84F3505-1E91-4748-94B5-A652C1185DB9}" sibTransId="{9E269C7E-23D6-481B-A7AB-3DD7A2AA15FB}"/>
    <dgm:cxn modelId="{6F92916C-DD59-463D-890B-8A097C6599B8}" srcId="{16D3F807-1785-4D7D-85DE-296BD5ECEC2E}" destId="{A99DB9D6-3D24-4675-82D6-8BEA6251B3C6}" srcOrd="2" destOrd="0" parTransId="{0B9531C4-EE21-4FA9-9A08-1793C3F27DD0}" sibTransId="{A8320511-E8D2-47BF-A8FD-100786E87063}"/>
    <dgm:cxn modelId="{1CAA84A3-7D3F-4B42-9491-8F81B6255E7A}" type="presOf" srcId="{D0C74C73-B88D-4D8C-9327-76454542CD24}" destId="{7B2B3A0D-AAAE-47E4-8549-79F7D562BADB}" srcOrd="0" destOrd="0" presId="urn:microsoft.com/office/officeart/2005/8/layout/hProcess6"/>
    <dgm:cxn modelId="{923D0F54-B373-41DA-BD34-4F4237E72880}" srcId="{16D3F807-1785-4D7D-85DE-296BD5ECEC2E}" destId="{E3CB0847-205B-4D02-B22E-66ECA0BAF8FD}" srcOrd="0" destOrd="0" parTransId="{87E6ECF4-AF3F-42B7-B5FF-C9BD49099DD1}" sibTransId="{2D025376-B516-4252-859B-80E2C88D233D}"/>
    <dgm:cxn modelId="{0E0D8759-CEAC-4490-9C54-EE0EE6FBDDAA}" type="presOf" srcId="{2EA13DCE-435D-4F3A-B8E0-3270AC469DE2}" destId="{C2E3A8ED-8E06-44A6-9CF5-024253003794}" srcOrd="1" destOrd="1" presId="urn:microsoft.com/office/officeart/2005/8/layout/hProcess6"/>
    <dgm:cxn modelId="{0BC94D16-D2F6-457E-B603-7CB2A84BBB5F}" type="presOf" srcId="{D1C39F4D-3F0A-4FA5-9A4B-A0F7F473672A}" destId="{025621D8-4636-4D3F-AABC-32A0B9340523}" srcOrd="1" destOrd="1" presId="urn:microsoft.com/office/officeart/2005/8/layout/hProcess6"/>
    <dgm:cxn modelId="{E5C2BFE7-C82D-4E0B-A2CB-D57C3703EAE3}" type="presOf" srcId="{381F02BB-A542-4173-A250-EC8A4AB20AC1}" destId="{025621D8-4636-4D3F-AABC-32A0B9340523}" srcOrd="1" destOrd="0" presId="urn:microsoft.com/office/officeart/2005/8/layout/hProcess6"/>
    <dgm:cxn modelId="{ED2E5082-C238-4EF3-BA52-7513CDC8A2A4}" srcId="{636791AB-ED25-4875-A7B9-64FDFCDE2D0B}" destId="{54EE9762-F616-4389-9EA2-E45F4F8CA0B4}" srcOrd="1" destOrd="0" parTransId="{612942C6-6E2C-4572-9655-BBF60EA89B7E}" sibTransId="{6257E0B1-6E72-4974-BC49-00140F925BAC}"/>
    <dgm:cxn modelId="{D6DC4C5B-FA4C-45A7-95BC-20D8FAFB9EA6}" srcId="{89FE8F0B-E4A2-449D-8951-E1DAEBAF1C66}" destId="{381F02BB-A542-4173-A250-EC8A4AB20AC1}" srcOrd="0" destOrd="0" parTransId="{307FD73A-7EC1-4084-A357-289FB9536EDB}" sibTransId="{A5BF3738-01DD-462F-8E81-41D9E3817FF0}"/>
    <dgm:cxn modelId="{52C5DAD8-4CAC-49B6-8A8A-0A3C0F9F2B36}" type="presOf" srcId="{A99DB9D6-3D24-4675-82D6-8BEA6251B3C6}" destId="{C2E3A8ED-8E06-44A6-9CF5-024253003794}" srcOrd="1" destOrd="2" presId="urn:microsoft.com/office/officeart/2005/8/layout/hProcess6"/>
    <dgm:cxn modelId="{D6357833-1372-439B-A997-1F4898245B1C}" srcId="{D0C74C73-B88D-4D8C-9327-76454542CD24}" destId="{89FE8F0B-E4A2-449D-8951-E1DAEBAF1C66}" srcOrd="0" destOrd="0" parTransId="{7116BACD-2D76-4821-9C29-102B90AC9DA7}" sibTransId="{0A687191-FE0C-405F-9ACC-7EA1AF17CF9D}"/>
    <dgm:cxn modelId="{34E22CE4-7C50-445C-8402-20AC1C7504CC}" type="presOf" srcId="{54EE9762-F616-4389-9EA2-E45F4F8CA0B4}" destId="{BA162B9F-F95B-403C-928B-DB40F09E70E8}" srcOrd="1" destOrd="1" presId="urn:microsoft.com/office/officeart/2005/8/layout/hProcess6"/>
    <dgm:cxn modelId="{1C8F0A55-1582-4A2B-8D18-06A4F3772BE5}" srcId="{D0C74C73-B88D-4D8C-9327-76454542CD24}" destId="{636791AB-ED25-4875-A7B9-64FDFCDE2D0B}" srcOrd="2" destOrd="0" parTransId="{8A6B3893-7FA9-4AC5-93D4-EF91E666AE36}" sibTransId="{3C97DBC2-1C82-4486-8B46-5BA42EA610A7}"/>
    <dgm:cxn modelId="{EE68B4D7-B2A8-436D-83FE-EB5A4CFD6A77}" srcId="{89FE8F0B-E4A2-449D-8951-E1DAEBAF1C66}" destId="{D1C39F4D-3F0A-4FA5-9A4B-A0F7F473672A}" srcOrd="1" destOrd="0" parTransId="{188C2673-9B3C-4184-B66E-A047E719DA77}" sibTransId="{D17A1168-F505-4E02-A589-E4B0C9656FB1}"/>
    <dgm:cxn modelId="{044EF9C5-8F70-4EA9-818B-30199B4EF865}" srcId="{636791AB-ED25-4875-A7B9-64FDFCDE2D0B}" destId="{1191DF68-25B8-4418-9AF4-161CADCF39AB}" srcOrd="0" destOrd="0" parTransId="{6B35D2E3-E8AC-4A42-8F49-46C9213EFE1F}" sibTransId="{63F420FB-1B2C-4F2A-9244-A2D78A7BE8FA}"/>
    <dgm:cxn modelId="{A0460AF2-4EA9-4D78-AE80-3B3DFA8935CD}" type="presOf" srcId="{1191DF68-25B8-4418-9AF4-161CADCF39AB}" destId="{E482D5BD-347B-43A2-BA56-04E449B7C364}" srcOrd="0" destOrd="0" presId="urn:microsoft.com/office/officeart/2005/8/layout/hProcess6"/>
    <dgm:cxn modelId="{284C9EE2-DED8-4FE5-9F63-0566100F3BCD}" type="presParOf" srcId="{7B2B3A0D-AAAE-47E4-8549-79F7D562BADB}" destId="{4DB5B619-A760-4B52-B20A-08D11888F457}" srcOrd="0" destOrd="0" presId="urn:microsoft.com/office/officeart/2005/8/layout/hProcess6"/>
    <dgm:cxn modelId="{B239AE59-65DE-4FCC-8D94-1FE741CC9D81}" type="presParOf" srcId="{4DB5B619-A760-4B52-B20A-08D11888F457}" destId="{7EE4AB1F-8735-47F2-ACDC-8EEA7E61ADB6}" srcOrd="0" destOrd="0" presId="urn:microsoft.com/office/officeart/2005/8/layout/hProcess6"/>
    <dgm:cxn modelId="{F7183718-24F2-460B-9FC6-106E8B661980}" type="presParOf" srcId="{4DB5B619-A760-4B52-B20A-08D11888F457}" destId="{0CA4DE63-6860-4E7D-B6A7-F8D517C1F15D}" srcOrd="1" destOrd="0" presId="urn:microsoft.com/office/officeart/2005/8/layout/hProcess6"/>
    <dgm:cxn modelId="{EF5E5CFE-2347-403F-A376-EFEACA6E6D03}" type="presParOf" srcId="{4DB5B619-A760-4B52-B20A-08D11888F457}" destId="{025621D8-4636-4D3F-AABC-32A0B9340523}" srcOrd="2" destOrd="0" presId="urn:microsoft.com/office/officeart/2005/8/layout/hProcess6"/>
    <dgm:cxn modelId="{00859804-B858-460B-928A-42BEC89A7ACB}" type="presParOf" srcId="{4DB5B619-A760-4B52-B20A-08D11888F457}" destId="{32D0B97E-CC1F-4F03-A695-C20156E24158}" srcOrd="3" destOrd="0" presId="urn:microsoft.com/office/officeart/2005/8/layout/hProcess6"/>
    <dgm:cxn modelId="{9AC915D1-AE91-4787-A769-98938FC8EA77}" type="presParOf" srcId="{7B2B3A0D-AAAE-47E4-8549-79F7D562BADB}" destId="{BB9A79E1-2925-4EF6-8A3B-9864448A5B11}" srcOrd="1" destOrd="0" presId="urn:microsoft.com/office/officeart/2005/8/layout/hProcess6"/>
    <dgm:cxn modelId="{09225CCA-2B8D-4CFB-A7CA-950FD1F96170}" type="presParOf" srcId="{7B2B3A0D-AAAE-47E4-8549-79F7D562BADB}" destId="{026C2CBF-A23A-430F-ABCA-A6827F4616F2}" srcOrd="2" destOrd="0" presId="urn:microsoft.com/office/officeart/2005/8/layout/hProcess6"/>
    <dgm:cxn modelId="{0B51ECC7-29F4-4BB0-AAC2-CE2B310D42F3}" type="presParOf" srcId="{026C2CBF-A23A-430F-ABCA-A6827F4616F2}" destId="{58ACA031-DB00-42F1-81E0-09A8AA09F907}" srcOrd="0" destOrd="0" presId="urn:microsoft.com/office/officeart/2005/8/layout/hProcess6"/>
    <dgm:cxn modelId="{0AADACAA-AFC0-4E2A-B38E-EFF0AE60AFC4}" type="presParOf" srcId="{026C2CBF-A23A-430F-ABCA-A6827F4616F2}" destId="{76EEAC5B-35CB-4FDE-B1F0-D3051DEEF933}" srcOrd="1" destOrd="0" presId="urn:microsoft.com/office/officeart/2005/8/layout/hProcess6"/>
    <dgm:cxn modelId="{592CBD1F-471F-4BC1-89B9-B6BC0CABF845}" type="presParOf" srcId="{026C2CBF-A23A-430F-ABCA-A6827F4616F2}" destId="{C2E3A8ED-8E06-44A6-9CF5-024253003794}" srcOrd="2" destOrd="0" presId="urn:microsoft.com/office/officeart/2005/8/layout/hProcess6"/>
    <dgm:cxn modelId="{BD47BA3B-2137-45A9-89CD-8D715D626DCD}" type="presParOf" srcId="{026C2CBF-A23A-430F-ABCA-A6827F4616F2}" destId="{FEA0BA70-CDA2-48CB-A3B3-96B9092C0CBE}" srcOrd="3" destOrd="0" presId="urn:microsoft.com/office/officeart/2005/8/layout/hProcess6"/>
    <dgm:cxn modelId="{EC10934D-6F2A-4C3B-A205-6B7861DD37DF}" type="presParOf" srcId="{7B2B3A0D-AAAE-47E4-8549-79F7D562BADB}" destId="{A009671C-0D28-40C5-9C37-7229A49054A4}" srcOrd="3" destOrd="0" presId="urn:microsoft.com/office/officeart/2005/8/layout/hProcess6"/>
    <dgm:cxn modelId="{7B10C825-1BAF-4E26-961B-92602CEEBBEE}" type="presParOf" srcId="{7B2B3A0D-AAAE-47E4-8549-79F7D562BADB}" destId="{59DE9B30-43AE-4113-9EDD-39335B44B836}" srcOrd="4" destOrd="0" presId="urn:microsoft.com/office/officeart/2005/8/layout/hProcess6"/>
    <dgm:cxn modelId="{55448D15-E181-4005-BC0F-D372C57B40AD}" type="presParOf" srcId="{59DE9B30-43AE-4113-9EDD-39335B44B836}" destId="{AF4030F6-C902-4B9D-95F6-52BEB32A611E}" srcOrd="0" destOrd="0" presId="urn:microsoft.com/office/officeart/2005/8/layout/hProcess6"/>
    <dgm:cxn modelId="{666DFA43-A76E-4CC2-855F-1ECA4FAAEB22}" type="presParOf" srcId="{59DE9B30-43AE-4113-9EDD-39335B44B836}" destId="{E482D5BD-347B-43A2-BA56-04E449B7C364}" srcOrd="1" destOrd="0" presId="urn:microsoft.com/office/officeart/2005/8/layout/hProcess6"/>
    <dgm:cxn modelId="{C9923343-5946-406C-9878-1C5F34E50D60}" type="presParOf" srcId="{59DE9B30-43AE-4113-9EDD-39335B44B836}" destId="{BA162B9F-F95B-403C-928B-DB40F09E70E8}" srcOrd="2" destOrd="0" presId="urn:microsoft.com/office/officeart/2005/8/layout/hProcess6"/>
    <dgm:cxn modelId="{59A0360C-CABD-4F28-B07A-206EEB9F54C8}" type="presParOf" srcId="{59DE9B30-43AE-4113-9EDD-39335B44B836}" destId="{DC7ECD82-D2F8-4FDE-94DB-951C3E74F96F}" srcOrd="3" destOrd="0" presId="urn:microsoft.com/office/officeart/2005/8/layout/hProcess6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C1A90E3-8DFD-47B3-8427-265A332CEFB5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E756B44-65B6-4B86-8CDE-4FB4E58D19A4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BARANG (TANGIBLE GOODS)</a:t>
          </a:r>
          <a:endParaRPr lang="en-US" dirty="0">
            <a:solidFill>
              <a:schemeClr val="tx1"/>
            </a:solidFill>
          </a:endParaRPr>
        </a:p>
      </dgm:t>
    </dgm:pt>
    <dgm:pt modelId="{BD75AE9E-7015-4D15-B50C-768F6B9ECA53}" type="parTrans" cxnId="{776AFC29-1D13-43F2-9136-FEA1012F7E5B}">
      <dgm:prSet/>
      <dgm:spPr/>
      <dgm:t>
        <a:bodyPr/>
        <a:lstStyle/>
        <a:p>
          <a:endParaRPr lang="en-US"/>
        </a:p>
      </dgm:t>
    </dgm:pt>
    <dgm:pt modelId="{468F46DB-D40D-45FB-90A4-F5ABD8000F73}" type="sibTrans" cxnId="{776AFC29-1D13-43F2-9136-FEA1012F7E5B}">
      <dgm:prSet/>
      <dgm:spPr/>
      <dgm:t>
        <a:bodyPr/>
        <a:lstStyle/>
        <a:p>
          <a:endParaRPr lang="en-US"/>
        </a:p>
      </dgm:t>
    </dgm:pt>
    <dgm:pt modelId="{317CC8F6-A0B1-43A1-922F-5E3E858BDFF5}">
      <dgm:prSet phldrT="[Text]"/>
      <dgm:spPr>
        <a:solidFill>
          <a:srgbClr val="00B05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JASA/SERVICES</a:t>
          </a:r>
        </a:p>
        <a:p>
          <a:r>
            <a:rPr lang="en-US" dirty="0" smtClean="0">
              <a:solidFill>
                <a:schemeClr val="tx1"/>
              </a:solidFill>
            </a:rPr>
            <a:t>(INTANGIBLE  GOODS)</a:t>
          </a:r>
          <a:endParaRPr lang="en-US" dirty="0">
            <a:solidFill>
              <a:schemeClr val="tx1"/>
            </a:solidFill>
          </a:endParaRPr>
        </a:p>
      </dgm:t>
    </dgm:pt>
    <dgm:pt modelId="{28DE2989-7FA3-409F-A921-5BAFBBE75AAA}" type="parTrans" cxnId="{46C4A0BC-C72C-4F0C-876C-7668887D9D46}">
      <dgm:prSet/>
      <dgm:spPr/>
      <dgm:t>
        <a:bodyPr/>
        <a:lstStyle/>
        <a:p>
          <a:endParaRPr lang="en-US"/>
        </a:p>
      </dgm:t>
    </dgm:pt>
    <dgm:pt modelId="{19DF1553-A92C-41E7-8CD7-D57322B7ADF8}" type="sibTrans" cxnId="{46C4A0BC-C72C-4F0C-876C-7668887D9D46}">
      <dgm:prSet/>
      <dgm:spPr/>
      <dgm:t>
        <a:bodyPr/>
        <a:lstStyle/>
        <a:p>
          <a:endParaRPr lang="en-US"/>
        </a:p>
      </dgm:t>
    </dgm:pt>
    <dgm:pt modelId="{551E8056-6025-4916-9AA8-07784BA4FFAF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EXPERIENCE/LEISURE ECONOMY</a:t>
          </a:r>
          <a:endParaRPr lang="en-US" dirty="0">
            <a:solidFill>
              <a:schemeClr val="tx1"/>
            </a:solidFill>
          </a:endParaRPr>
        </a:p>
      </dgm:t>
    </dgm:pt>
    <dgm:pt modelId="{F248955F-5181-4CEA-8BE2-4CE3DBC0B0C8}" type="parTrans" cxnId="{147DD501-53CA-4858-94B9-6D881907105C}">
      <dgm:prSet/>
      <dgm:spPr/>
      <dgm:t>
        <a:bodyPr/>
        <a:lstStyle/>
        <a:p>
          <a:endParaRPr lang="en-US"/>
        </a:p>
      </dgm:t>
    </dgm:pt>
    <dgm:pt modelId="{9D4DFA98-0AAB-46F7-9423-4359CDF76340}" type="sibTrans" cxnId="{147DD501-53CA-4858-94B9-6D881907105C}">
      <dgm:prSet/>
      <dgm:spPr/>
      <dgm:t>
        <a:bodyPr/>
        <a:lstStyle/>
        <a:p>
          <a:endParaRPr lang="en-US"/>
        </a:p>
      </dgm:t>
    </dgm:pt>
    <dgm:pt modelId="{020B6D63-E44B-48EB-AD6E-64B041665B1E}" type="pres">
      <dgm:prSet presAssocID="{5C1A90E3-8DFD-47B3-8427-265A332CEFB5}" presName="CompostProcess" presStyleCnt="0">
        <dgm:presLayoutVars>
          <dgm:dir/>
          <dgm:resizeHandles val="exact"/>
        </dgm:presLayoutVars>
      </dgm:prSet>
      <dgm:spPr/>
    </dgm:pt>
    <dgm:pt modelId="{40BC449C-DB49-463F-8D70-BF34D60E557E}" type="pres">
      <dgm:prSet presAssocID="{5C1A90E3-8DFD-47B3-8427-265A332CEFB5}" presName="arrow" presStyleLbl="bgShp" presStyleIdx="0" presStyleCnt="1" custScaleX="109463"/>
      <dgm:spPr>
        <a:solidFill>
          <a:schemeClr val="bg1">
            <a:lumMod val="65000"/>
          </a:schemeClr>
        </a:solidFill>
      </dgm:spPr>
    </dgm:pt>
    <dgm:pt modelId="{67A70381-E202-4A87-98C8-7C369620B01F}" type="pres">
      <dgm:prSet presAssocID="{5C1A90E3-8DFD-47B3-8427-265A332CEFB5}" presName="linearProcess" presStyleCnt="0"/>
      <dgm:spPr/>
    </dgm:pt>
    <dgm:pt modelId="{0DBCFE3E-FE1B-4DE8-9236-DA04B11BFF87}" type="pres">
      <dgm:prSet presAssocID="{CE756B44-65B6-4B86-8CDE-4FB4E58D19A4}" presName="textNode" presStyleLbl="node1" presStyleIdx="0" presStyleCnt="3" custLinFactX="3030" custLinFactNeighborX="100000" custLinFactNeighborY="207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3D842E-C2C3-4D5C-B5F2-1DDEC8749D0D}" type="pres">
      <dgm:prSet presAssocID="{468F46DB-D40D-45FB-90A4-F5ABD8000F73}" presName="sibTrans" presStyleCnt="0"/>
      <dgm:spPr/>
    </dgm:pt>
    <dgm:pt modelId="{0D803D51-5A4E-462F-AA25-00FCD57D9CDD}" type="pres">
      <dgm:prSet presAssocID="{317CC8F6-A0B1-43A1-922F-5E3E858BDFF5}" presName="textNode" presStyleLbl="node1" presStyleIdx="1" presStyleCnt="3" custLinFactNeighborX="19676" custLinFactNeighborY="-720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BB476C-E90C-41C5-B772-1695CB0714E9}" type="pres">
      <dgm:prSet presAssocID="{19DF1553-A92C-41E7-8CD7-D57322B7ADF8}" presName="sibTrans" presStyleCnt="0"/>
      <dgm:spPr/>
    </dgm:pt>
    <dgm:pt modelId="{E3694C15-D428-414E-816E-30F59F71BBF6}" type="pres">
      <dgm:prSet presAssocID="{551E8056-6025-4916-9AA8-07784BA4FFAF}" presName="textNode" presStyleLbl="node1" presStyleIdx="2" presStyleCnt="3" custLinFactX="-4238" custLinFactNeighborX="-100000" custLinFactNeighborY="251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7DD501-53CA-4858-94B9-6D881907105C}" srcId="{5C1A90E3-8DFD-47B3-8427-265A332CEFB5}" destId="{551E8056-6025-4916-9AA8-07784BA4FFAF}" srcOrd="2" destOrd="0" parTransId="{F248955F-5181-4CEA-8BE2-4CE3DBC0B0C8}" sibTransId="{9D4DFA98-0AAB-46F7-9423-4359CDF76340}"/>
    <dgm:cxn modelId="{A3F06DCB-6060-4977-95EA-3A200FE5F1FF}" type="presOf" srcId="{317CC8F6-A0B1-43A1-922F-5E3E858BDFF5}" destId="{0D803D51-5A4E-462F-AA25-00FCD57D9CDD}" srcOrd="0" destOrd="0" presId="urn:microsoft.com/office/officeart/2005/8/layout/hProcess9"/>
    <dgm:cxn modelId="{5B43EA30-1109-4E1B-8ADD-03A2107059F5}" type="presOf" srcId="{5C1A90E3-8DFD-47B3-8427-265A332CEFB5}" destId="{020B6D63-E44B-48EB-AD6E-64B041665B1E}" srcOrd="0" destOrd="0" presId="urn:microsoft.com/office/officeart/2005/8/layout/hProcess9"/>
    <dgm:cxn modelId="{CA299250-386F-4BA6-A4F6-773EEAB2F6F2}" type="presOf" srcId="{551E8056-6025-4916-9AA8-07784BA4FFAF}" destId="{E3694C15-D428-414E-816E-30F59F71BBF6}" srcOrd="0" destOrd="0" presId="urn:microsoft.com/office/officeart/2005/8/layout/hProcess9"/>
    <dgm:cxn modelId="{8FB694D6-1C5C-4C90-9F64-587DECC6DD04}" type="presOf" srcId="{CE756B44-65B6-4B86-8CDE-4FB4E58D19A4}" destId="{0DBCFE3E-FE1B-4DE8-9236-DA04B11BFF87}" srcOrd="0" destOrd="0" presId="urn:microsoft.com/office/officeart/2005/8/layout/hProcess9"/>
    <dgm:cxn modelId="{776AFC29-1D13-43F2-9136-FEA1012F7E5B}" srcId="{5C1A90E3-8DFD-47B3-8427-265A332CEFB5}" destId="{CE756B44-65B6-4B86-8CDE-4FB4E58D19A4}" srcOrd="0" destOrd="0" parTransId="{BD75AE9E-7015-4D15-B50C-768F6B9ECA53}" sibTransId="{468F46DB-D40D-45FB-90A4-F5ABD8000F73}"/>
    <dgm:cxn modelId="{46C4A0BC-C72C-4F0C-876C-7668887D9D46}" srcId="{5C1A90E3-8DFD-47B3-8427-265A332CEFB5}" destId="{317CC8F6-A0B1-43A1-922F-5E3E858BDFF5}" srcOrd="1" destOrd="0" parTransId="{28DE2989-7FA3-409F-A921-5BAFBBE75AAA}" sibTransId="{19DF1553-A92C-41E7-8CD7-D57322B7ADF8}"/>
    <dgm:cxn modelId="{D80A6B28-EE4B-44ED-8291-2915D0290CF9}" type="presParOf" srcId="{020B6D63-E44B-48EB-AD6E-64B041665B1E}" destId="{40BC449C-DB49-463F-8D70-BF34D60E557E}" srcOrd="0" destOrd="0" presId="urn:microsoft.com/office/officeart/2005/8/layout/hProcess9"/>
    <dgm:cxn modelId="{9686AD31-26A4-4888-A559-921251070DF1}" type="presParOf" srcId="{020B6D63-E44B-48EB-AD6E-64B041665B1E}" destId="{67A70381-E202-4A87-98C8-7C369620B01F}" srcOrd="1" destOrd="0" presId="urn:microsoft.com/office/officeart/2005/8/layout/hProcess9"/>
    <dgm:cxn modelId="{24FEF7BD-B155-483E-81D4-978697F80DFB}" type="presParOf" srcId="{67A70381-E202-4A87-98C8-7C369620B01F}" destId="{0DBCFE3E-FE1B-4DE8-9236-DA04B11BFF87}" srcOrd="0" destOrd="0" presId="urn:microsoft.com/office/officeart/2005/8/layout/hProcess9"/>
    <dgm:cxn modelId="{94B88655-8930-40F1-A78B-A4F0C1F0D70C}" type="presParOf" srcId="{67A70381-E202-4A87-98C8-7C369620B01F}" destId="{1F3D842E-C2C3-4D5C-B5F2-1DDEC8749D0D}" srcOrd="1" destOrd="0" presId="urn:microsoft.com/office/officeart/2005/8/layout/hProcess9"/>
    <dgm:cxn modelId="{69508E51-45EF-4FAF-8599-93ECAD6E528E}" type="presParOf" srcId="{67A70381-E202-4A87-98C8-7C369620B01F}" destId="{0D803D51-5A4E-462F-AA25-00FCD57D9CDD}" srcOrd="2" destOrd="0" presId="urn:microsoft.com/office/officeart/2005/8/layout/hProcess9"/>
    <dgm:cxn modelId="{E0355AE2-1859-45A3-90FA-7819E566F13E}" type="presParOf" srcId="{67A70381-E202-4A87-98C8-7C369620B01F}" destId="{12BB476C-E90C-41C5-B772-1695CB0714E9}" srcOrd="3" destOrd="0" presId="urn:microsoft.com/office/officeart/2005/8/layout/hProcess9"/>
    <dgm:cxn modelId="{C54E8938-5151-49F8-B9B0-F3793A95BB6F}" type="presParOf" srcId="{67A70381-E202-4A87-98C8-7C369620B01F}" destId="{E3694C15-D428-414E-816E-30F59F71BBF6}" srcOrd="4" destOrd="0" presId="urn:microsoft.com/office/officeart/2005/8/layout/hProcess9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386D2BB-72F0-4FE0-9D6D-4FEB0DED8DF3}" type="doc">
      <dgm:prSet loTypeId="urn:microsoft.com/office/officeart/2005/8/layout/radial5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749E823-70F5-41A2-8002-12DF1230CDAD}">
      <dgm:prSet phldrT="[Text]"/>
      <dgm:spPr/>
      <dgm:t>
        <a:bodyPr/>
        <a:lstStyle/>
        <a:p>
          <a:r>
            <a:rPr lang="en-US" dirty="0" smtClean="0"/>
            <a:t>POACE</a:t>
          </a:r>
          <a:endParaRPr lang="en-US" dirty="0"/>
        </a:p>
      </dgm:t>
    </dgm:pt>
    <dgm:pt modelId="{9573F731-372D-4508-90F0-884181E85500}" type="parTrans" cxnId="{84649EBE-678F-4852-8EEE-096D66A1C6BF}">
      <dgm:prSet/>
      <dgm:spPr/>
      <dgm:t>
        <a:bodyPr/>
        <a:lstStyle/>
        <a:p>
          <a:endParaRPr lang="en-US"/>
        </a:p>
      </dgm:t>
    </dgm:pt>
    <dgm:pt modelId="{5739D814-715B-413B-BE4B-C3F4CD7B8E77}" type="sibTrans" cxnId="{84649EBE-678F-4852-8EEE-096D66A1C6BF}">
      <dgm:prSet/>
      <dgm:spPr/>
      <dgm:t>
        <a:bodyPr/>
        <a:lstStyle/>
        <a:p>
          <a:endParaRPr lang="en-US"/>
        </a:p>
      </dgm:t>
    </dgm:pt>
    <dgm:pt modelId="{8F827798-9381-4CF0-967C-2718B947FE8B}">
      <dgm:prSet phldrT="[Text]"/>
      <dgm:spPr/>
      <dgm:t>
        <a:bodyPr/>
        <a:lstStyle/>
        <a:p>
          <a:r>
            <a:rPr lang="en-US" dirty="0" smtClean="0"/>
            <a:t>PEMASARAN</a:t>
          </a:r>
          <a:endParaRPr lang="en-US" dirty="0"/>
        </a:p>
      </dgm:t>
    </dgm:pt>
    <dgm:pt modelId="{23E09762-8606-4C15-A527-D534ECB9EB81}" type="parTrans" cxnId="{03F5E073-FDAC-4017-A0D1-06E1C81BE354}">
      <dgm:prSet/>
      <dgm:spPr/>
      <dgm:t>
        <a:bodyPr/>
        <a:lstStyle/>
        <a:p>
          <a:endParaRPr lang="en-US"/>
        </a:p>
      </dgm:t>
    </dgm:pt>
    <dgm:pt modelId="{92AF5A32-1BE1-466E-83F9-260ABE025071}" type="sibTrans" cxnId="{03F5E073-FDAC-4017-A0D1-06E1C81BE354}">
      <dgm:prSet/>
      <dgm:spPr/>
      <dgm:t>
        <a:bodyPr/>
        <a:lstStyle/>
        <a:p>
          <a:endParaRPr lang="en-US"/>
        </a:p>
      </dgm:t>
    </dgm:pt>
    <dgm:pt modelId="{1CB839FD-B4AE-40A5-B045-E42F592DBD01}">
      <dgm:prSet phldrT="[Text]"/>
      <dgm:spPr>
        <a:solidFill>
          <a:schemeClr val="bg2"/>
        </a:solidFill>
      </dgm:spPr>
      <dgm:t>
        <a:bodyPr/>
        <a:lstStyle/>
        <a:p>
          <a:r>
            <a:rPr lang="en-US" dirty="0" smtClean="0"/>
            <a:t>KEUANGAAN</a:t>
          </a:r>
          <a:endParaRPr lang="en-US" dirty="0"/>
        </a:p>
      </dgm:t>
    </dgm:pt>
    <dgm:pt modelId="{8415DE25-E6B9-46D1-ADBD-0AE73EC59138}" type="parTrans" cxnId="{DCE8FAC3-4062-4EDA-96D1-C15E48DC61BB}">
      <dgm:prSet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F21E9E4E-38AD-4DF6-98A0-077B1FAE2BE9}" type="sibTrans" cxnId="{DCE8FAC3-4062-4EDA-96D1-C15E48DC61BB}">
      <dgm:prSet/>
      <dgm:spPr/>
      <dgm:t>
        <a:bodyPr/>
        <a:lstStyle/>
        <a:p>
          <a:endParaRPr lang="en-US"/>
        </a:p>
      </dgm:t>
    </dgm:pt>
    <dgm:pt modelId="{5DDA81D1-AD3F-4E4F-B565-E00952ED590F}">
      <dgm:prSet phldrT="[Text]" custT="1"/>
      <dgm:spPr>
        <a:solidFill>
          <a:schemeClr val="bg2"/>
        </a:solidFill>
      </dgm:spPr>
      <dgm:t>
        <a:bodyPr/>
        <a:lstStyle/>
        <a:p>
          <a:r>
            <a:rPr lang="en-US" sz="1800" dirty="0" smtClean="0"/>
            <a:t>SDM</a:t>
          </a:r>
          <a:endParaRPr lang="en-US" sz="1800" dirty="0"/>
        </a:p>
      </dgm:t>
    </dgm:pt>
    <dgm:pt modelId="{45670DB8-8910-493D-A81A-4FCDCE18C7E7}" type="parTrans" cxnId="{A3683400-3ED5-4D24-BF22-E3FF8D59F552}">
      <dgm:prSet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8088FD54-05A4-4793-81E4-9F045794B857}" type="sibTrans" cxnId="{A3683400-3ED5-4D24-BF22-E3FF8D59F552}">
      <dgm:prSet/>
      <dgm:spPr/>
      <dgm:t>
        <a:bodyPr/>
        <a:lstStyle/>
        <a:p>
          <a:endParaRPr lang="en-US"/>
        </a:p>
      </dgm:t>
    </dgm:pt>
    <dgm:pt modelId="{4106BD01-31C0-4DD0-B2D2-ECB9B5352D5B}">
      <dgm:prSet phldrT="[Text]"/>
      <dgm:spPr>
        <a:solidFill>
          <a:schemeClr val="bg2"/>
        </a:solidFill>
      </dgm:spPr>
      <dgm:t>
        <a:bodyPr/>
        <a:lstStyle/>
        <a:p>
          <a:r>
            <a:rPr lang="en-US" dirty="0" smtClean="0"/>
            <a:t>OPERASIONAL</a:t>
          </a:r>
          <a:endParaRPr lang="en-US" dirty="0"/>
        </a:p>
      </dgm:t>
    </dgm:pt>
    <dgm:pt modelId="{26DA7C8D-004E-4A98-B586-10AC14342629}" type="parTrans" cxnId="{9B77D4C3-527E-45B8-865A-3B6FFBC24EF1}">
      <dgm:prSet/>
      <dgm:spPr>
        <a:solidFill>
          <a:schemeClr val="bg1"/>
        </a:solidFill>
      </dgm:spPr>
      <dgm:t>
        <a:bodyPr/>
        <a:lstStyle/>
        <a:p>
          <a:endParaRPr lang="en-US"/>
        </a:p>
      </dgm:t>
    </dgm:pt>
    <dgm:pt modelId="{6D387655-DA7E-49A5-B3FD-D41C08099406}" type="sibTrans" cxnId="{9B77D4C3-527E-45B8-865A-3B6FFBC24EF1}">
      <dgm:prSet/>
      <dgm:spPr/>
      <dgm:t>
        <a:bodyPr/>
        <a:lstStyle/>
        <a:p>
          <a:endParaRPr lang="en-US"/>
        </a:p>
      </dgm:t>
    </dgm:pt>
    <dgm:pt modelId="{B936F6EF-A454-474D-A10C-7C263D25BE32}" type="pres">
      <dgm:prSet presAssocID="{D386D2BB-72F0-4FE0-9D6D-4FEB0DED8DF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96CE019-FEA0-4F86-AA1A-A2E71C19F370}" type="pres">
      <dgm:prSet presAssocID="{D749E823-70F5-41A2-8002-12DF1230CDAD}" presName="centerShape" presStyleLbl="node0" presStyleIdx="0" presStyleCnt="1" custLinFactNeighborX="-345" custLinFactNeighborY="-476"/>
      <dgm:spPr/>
      <dgm:t>
        <a:bodyPr/>
        <a:lstStyle/>
        <a:p>
          <a:endParaRPr lang="en-US"/>
        </a:p>
      </dgm:t>
    </dgm:pt>
    <dgm:pt modelId="{7B5F0010-7D89-435C-98AF-74A6963F26BF}" type="pres">
      <dgm:prSet presAssocID="{23E09762-8606-4C15-A527-D534ECB9EB81}" presName="parTrans" presStyleLbl="sibTrans2D1" presStyleIdx="0" presStyleCnt="4"/>
      <dgm:spPr/>
      <dgm:t>
        <a:bodyPr/>
        <a:lstStyle/>
        <a:p>
          <a:endParaRPr lang="en-US"/>
        </a:p>
      </dgm:t>
    </dgm:pt>
    <dgm:pt modelId="{29CF8335-D3A3-4376-A410-C1A0066BE973}" type="pres">
      <dgm:prSet presAssocID="{23E09762-8606-4C15-A527-D534ECB9EB81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4F5567DF-6FF9-47BF-AF69-174F33FD8270}" type="pres">
      <dgm:prSet presAssocID="{8F827798-9381-4CF0-967C-2718B947FE8B}" presName="node" presStyleLbl="node1" presStyleIdx="0" presStyleCnt="4" custScaleX="1996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511DF5-8C1D-430F-9721-CB80A5576B42}" type="pres">
      <dgm:prSet presAssocID="{8415DE25-E6B9-46D1-ADBD-0AE73EC59138}" presName="parTrans" presStyleLbl="sibTrans2D1" presStyleIdx="1" presStyleCnt="4"/>
      <dgm:spPr/>
      <dgm:t>
        <a:bodyPr/>
        <a:lstStyle/>
        <a:p>
          <a:endParaRPr lang="en-US"/>
        </a:p>
      </dgm:t>
    </dgm:pt>
    <dgm:pt modelId="{E915E123-3FFF-4369-8D94-D89ADB30C5C5}" type="pres">
      <dgm:prSet presAssocID="{8415DE25-E6B9-46D1-ADBD-0AE73EC59138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B71FD3AE-6E72-4EEB-990D-F57C352F17A6}" type="pres">
      <dgm:prSet presAssocID="{1CB839FD-B4AE-40A5-B045-E42F592DBD01}" presName="node" presStyleLbl="node1" presStyleIdx="1" presStyleCnt="4" custScaleX="181275" custScaleY="144812" custRadScaleRad="126929" custRadScaleInc="-18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69EDA9-6514-43FC-9DA0-D395C6B19A01}" type="pres">
      <dgm:prSet presAssocID="{45670DB8-8910-493D-A81A-4FCDCE18C7E7}" presName="parTrans" presStyleLbl="sibTrans2D1" presStyleIdx="2" presStyleCnt="4"/>
      <dgm:spPr/>
      <dgm:t>
        <a:bodyPr/>
        <a:lstStyle/>
        <a:p>
          <a:endParaRPr lang="en-US"/>
        </a:p>
      </dgm:t>
    </dgm:pt>
    <dgm:pt modelId="{D80D16EC-3B0E-45FD-8906-253F132C31B5}" type="pres">
      <dgm:prSet presAssocID="{45670DB8-8910-493D-A81A-4FCDCE18C7E7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06CCF789-B17B-4C89-BEAC-BE6B3934AE33}" type="pres">
      <dgm:prSet presAssocID="{5DDA81D1-AD3F-4E4F-B565-E00952ED590F}" presName="node" presStyleLbl="node1" presStyleIdx="2" presStyleCnt="4" custScaleX="2509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96D6AD-2658-477B-B9EE-A574C0F0CE53}" type="pres">
      <dgm:prSet presAssocID="{26DA7C8D-004E-4A98-B586-10AC14342629}" presName="parTrans" presStyleLbl="sibTrans2D1" presStyleIdx="3" presStyleCnt="4"/>
      <dgm:spPr/>
      <dgm:t>
        <a:bodyPr/>
        <a:lstStyle/>
        <a:p>
          <a:endParaRPr lang="en-US"/>
        </a:p>
      </dgm:t>
    </dgm:pt>
    <dgm:pt modelId="{42DF9A7B-6FAE-431A-9882-726D73DED9D1}" type="pres">
      <dgm:prSet presAssocID="{26DA7C8D-004E-4A98-B586-10AC14342629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7CC21777-2F3B-4934-B6DA-4E295F7225B8}" type="pres">
      <dgm:prSet presAssocID="{4106BD01-31C0-4DD0-B2D2-ECB9B5352D5B}" presName="node" presStyleLbl="node1" presStyleIdx="3" presStyleCnt="4" custScaleX="191888" custScaleY="119186" custRadScaleRad="131741" custRadScaleInc="-15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BC3AEB-8C48-4E47-9659-3284B03CE30A}" type="presOf" srcId="{26DA7C8D-004E-4A98-B586-10AC14342629}" destId="{7596D6AD-2658-477B-B9EE-A574C0F0CE53}" srcOrd="0" destOrd="0" presId="urn:microsoft.com/office/officeart/2005/8/layout/radial5"/>
    <dgm:cxn modelId="{28EDF4F3-E284-487F-84DF-E21B7CB66AD2}" type="presOf" srcId="{8415DE25-E6B9-46D1-ADBD-0AE73EC59138}" destId="{78511DF5-8C1D-430F-9721-CB80A5576B42}" srcOrd="0" destOrd="0" presId="urn:microsoft.com/office/officeart/2005/8/layout/radial5"/>
    <dgm:cxn modelId="{DBCB6EC0-EEAE-457E-8D40-A7FE271AF8E6}" type="presOf" srcId="{45670DB8-8910-493D-A81A-4FCDCE18C7E7}" destId="{0269EDA9-6514-43FC-9DA0-D395C6B19A01}" srcOrd="0" destOrd="0" presId="urn:microsoft.com/office/officeart/2005/8/layout/radial5"/>
    <dgm:cxn modelId="{26F0FB98-C069-44FA-B1CA-1F1B809659F5}" type="presOf" srcId="{4106BD01-31C0-4DD0-B2D2-ECB9B5352D5B}" destId="{7CC21777-2F3B-4934-B6DA-4E295F7225B8}" srcOrd="0" destOrd="0" presId="urn:microsoft.com/office/officeart/2005/8/layout/radial5"/>
    <dgm:cxn modelId="{03F5E073-FDAC-4017-A0D1-06E1C81BE354}" srcId="{D749E823-70F5-41A2-8002-12DF1230CDAD}" destId="{8F827798-9381-4CF0-967C-2718B947FE8B}" srcOrd="0" destOrd="0" parTransId="{23E09762-8606-4C15-A527-D534ECB9EB81}" sibTransId="{92AF5A32-1BE1-466E-83F9-260ABE025071}"/>
    <dgm:cxn modelId="{47787F4B-A440-4252-A9DA-47A0C27C4DF9}" type="presOf" srcId="{26DA7C8D-004E-4A98-B586-10AC14342629}" destId="{42DF9A7B-6FAE-431A-9882-726D73DED9D1}" srcOrd="1" destOrd="0" presId="urn:microsoft.com/office/officeart/2005/8/layout/radial5"/>
    <dgm:cxn modelId="{9B77D4C3-527E-45B8-865A-3B6FFBC24EF1}" srcId="{D749E823-70F5-41A2-8002-12DF1230CDAD}" destId="{4106BD01-31C0-4DD0-B2D2-ECB9B5352D5B}" srcOrd="3" destOrd="0" parTransId="{26DA7C8D-004E-4A98-B586-10AC14342629}" sibTransId="{6D387655-DA7E-49A5-B3FD-D41C08099406}"/>
    <dgm:cxn modelId="{2B1F385A-7FB3-4897-BE7F-0C3928456024}" type="presOf" srcId="{8415DE25-E6B9-46D1-ADBD-0AE73EC59138}" destId="{E915E123-3FFF-4369-8D94-D89ADB30C5C5}" srcOrd="1" destOrd="0" presId="urn:microsoft.com/office/officeart/2005/8/layout/radial5"/>
    <dgm:cxn modelId="{2AC9ACEB-4E13-4EB8-B4B5-B06D844A78AF}" type="presOf" srcId="{45670DB8-8910-493D-A81A-4FCDCE18C7E7}" destId="{D80D16EC-3B0E-45FD-8906-253F132C31B5}" srcOrd="1" destOrd="0" presId="urn:microsoft.com/office/officeart/2005/8/layout/radial5"/>
    <dgm:cxn modelId="{5D105E7F-5833-4960-ADC0-249F999436F5}" type="presOf" srcId="{23E09762-8606-4C15-A527-D534ECB9EB81}" destId="{7B5F0010-7D89-435C-98AF-74A6963F26BF}" srcOrd="0" destOrd="0" presId="urn:microsoft.com/office/officeart/2005/8/layout/radial5"/>
    <dgm:cxn modelId="{DCE8FAC3-4062-4EDA-96D1-C15E48DC61BB}" srcId="{D749E823-70F5-41A2-8002-12DF1230CDAD}" destId="{1CB839FD-B4AE-40A5-B045-E42F592DBD01}" srcOrd="1" destOrd="0" parTransId="{8415DE25-E6B9-46D1-ADBD-0AE73EC59138}" sibTransId="{F21E9E4E-38AD-4DF6-98A0-077B1FAE2BE9}"/>
    <dgm:cxn modelId="{DA5B015C-9931-47C7-9594-8362AE0F8626}" type="presOf" srcId="{D386D2BB-72F0-4FE0-9D6D-4FEB0DED8DF3}" destId="{B936F6EF-A454-474D-A10C-7C263D25BE32}" srcOrd="0" destOrd="0" presId="urn:microsoft.com/office/officeart/2005/8/layout/radial5"/>
    <dgm:cxn modelId="{18CAC9E0-71A6-44E7-9720-5EB4FA650C11}" type="presOf" srcId="{D749E823-70F5-41A2-8002-12DF1230CDAD}" destId="{496CE019-FEA0-4F86-AA1A-A2E71C19F370}" srcOrd="0" destOrd="0" presId="urn:microsoft.com/office/officeart/2005/8/layout/radial5"/>
    <dgm:cxn modelId="{FA48D1B6-037C-4CC4-8C74-FF24DC9BF74A}" type="presOf" srcId="{8F827798-9381-4CF0-967C-2718B947FE8B}" destId="{4F5567DF-6FF9-47BF-AF69-174F33FD8270}" srcOrd="0" destOrd="0" presId="urn:microsoft.com/office/officeart/2005/8/layout/radial5"/>
    <dgm:cxn modelId="{84649EBE-678F-4852-8EEE-096D66A1C6BF}" srcId="{D386D2BB-72F0-4FE0-9D6D-4FEB0DED8DF3}" destId="{D749E823-70F5-41A2-8002-12DF1230CDAD}" srcOrd="0" destOrd="0" parTransId="{9573F731-372D-4508-90F0-884181E85500}" sibTransId="{5739D814-715B-413B-BE4B-C3F4CD7B8E77}"/>
    <dgm:cxn modelId="{DE48528D-BBF3-4C7A-847E-956F78308AAA}" type="presOf" srcId="{5DDA81D1-AD3F-4E4F-B565-E00952ED590F}" destId="{06CCF789-B17B-4C89-BEAC-BE6B3934AE33}" srcOrd="0" destOrd="0" presId="urn:microsoft.com/office/officeart/2005/8/layout/radial5"/>
    <dgm:cxn modelId="{D7C3604F-EFE2-429F-9018-D7E2DDD7B5CF}" type="presOf" srcId="{23E09762-8606-4C15-A527-D534ECB9EB81}" destId="{29CF8335-D3A3-4376-A410-C1A0066BE973}" srcOrd="1" destOrd="0" presId="urn:microsoft.com/office/officeart/2005/8/layout/radial5"/>
    <dgm:cxn modelId="{74244A9D-079F-4415-B254-336BB612E3CF}" type="presOf" srcId="{1CB839FD-B4AE-40A5-B045-E42F592DBD01}" destId="{B71FD3AE-6E72-4EEB-990D-F57C352F17A6}" srcOrd="0" destOrd="0" presId="urn:microsoft.com/office/officeart/2005/8/layout/radial5"/>
    <dgm:cxn modelId="{A3683400-3ED5-4D24-BF22-E3FF8D59F552}" srcId="{D749E823-70F5-41A2-8002-12DF1230CDAD}" destId="{5DDA81D1-AD3F-4E4F-B565-E00952ED590F}" srcOrd="2" destOrd="0" parTransId="{45670DB8-8910-493D-A81A-4FCDCE18C7E7}" sibTransId="{8088FD54-05A4-4793-81E4-9F045794B857}"/>
    <dgm:cxn modelId="{644932E8-A7FB-4707-BE9F-B7D3BD162C23}" type="presParOf" srcId="{B936F6EF-A454-474D-A10C-7C263D25BE32}" destId="{496CE019-FEA0-4F86-AA1A-A2E71C19F370}" srcOrd="0" destOrd="0" presId="urn:microsoft.com/office/officeart/2005/8/layout/radial5"/>
    <dgm:cxn modelId="{A9564FB3-2CB9-4C79-A0F3-223A29058502}" type="presParOf" srcId="{B936F6EF-A454-474D-A10C-7C263D25BE32}" destId="{7B5F0010-7D89-435C-98AF-74A6963F26BF}" srcOrd="1" destOrd="0" presId="urn:microsoft.com/office/officeart/2005/8/layout/radial5"/>
    <dgm:cxn modelId="{CADD7CB3-59F9-42D7-AF7A-F8683F55312C}" type="presParOf" srcId="{7B5F0010-7D89-435C-98AF-74A6963F26BF}" destId="{29CF8335-D3A3-4376-A410-C1A0066BE973}" srcOrd="0" destOrd="0" presId="urn:microsoft.com/office/officeart/2005/8/layout/radial5"/>
    <dgm:cxn modelId="{6BAC8755-29E9-488C-AAC7-B08C7F7390EA}" type="presParOf" srcId="{B936F6EF-A454-474D-A10C-7C263D25BE32}" destId="{4F5567DF-6FF9-47BF-AF69-174F33FD8270}" srcOrd="2" destOrd="0" presId="urn:microsoft.com/office/officeart/2005/8/layout/radial5"/>
    <dgm:cxn modelId="{74144F90-0B3D-452E-B7D7-9800B9AD3D8B}" type="presParOf" srcId="{B936F6EF-A454-474D-A10C-7C263D25BE32}" destId="{78511DF5-8C1D-430F-9721-CB80A5576B42}" srcOrd="3" destOrd="0" presId="urn:microsoft.com/office/officeart/2005/8/layout/radial5"/>
    <dgm:cxn modelId="{7DB90058-1356-415E-8802-AE58AE5F888C}" type="presParOf" srcId="{78511DF5-8C1D-430F-9721-CB80A5576B42}" destId="{E915E123-3FFF-4369-8D94-D89ADB30C5C5}" srcOrd="0" destOrd="0" presId="urn:microsoft.com/office/officeart/2005/8/layout/radial5"/>
    <dgm:cxn modelId="{BA8BAE69-E2CF-441A-8A4F-959D134C5909}" type="presParOf" srcId="{B936F6EF-A454-474D-A10C-7C263D25BE32}" destId="{B71FD3AE-6E72-4EEB-990D-F57C352F17A6}" srcOrd="4" destOrd="0" presId="urn:microsoft.com/office/officeart/2005/8/layout/radial5"/>
    <dgm:cxn modelId="{7268E16F-8D74-4986-AA67-708AF107EC5E}" type="presParOf" srcId="{B936F6EF-A454-474D-A10C-7C263D25BE32}" destId="{0269EDA9-6514-43FC-9DA0-D395C6B19A01}" srcOrd="5" destOrd="0" presId="urn:microsoft.com/office/officeart/2005/8/layout/radial5"/>
    <dgm:cxn modelId="{D4E16C73-EAE8-46A1-8692-F63E5E030239}" type="presParOf" srcId="{0269EDA9-6514-43FC-9DA0-D395C6B19A01}" destId="{D80D16EC-3B0E-45FD-8906-253F132C31B5}" srcOrd="0" destOrd="0" presId="urn:microsoft.com/office/officeart/2005/8/layout/radial5"/>
    <dgm:cxn modelId="{14DE2EBD-0BB4-413D-91BA-3C823FE3E350}" type="presParOf" srcId="{B936F6EF-A454-474D-A10C-7C263D25BE32}" destId="{06CCF789-B17B-4C89-BEAC-BE6B3934AE33}" srcOrd="6" destOrd="0" presId="urn:microsoft.com/office/officeart/2005/8/layout/radial5"/>
    <dgm:cxn modelId="{096574E6-CE29-40BA-B629-003737ECBEFB}" type="presParOf" srcId="{B936F6EF-A454-474D-A10C-7C263D25BE32}" destId="{7596D6AD-2658-477B-B9EE-A574C0F0CE53}" srcOrd="7" destOrd="0" presId="urn:microsoft.com/office/officeart/2005/8/layout/radial5"/>
    <dgm:cxn modelId="{098B542C-4A77-4719-ABD9-6E229BBD3A60}" type="presParOf" srcId="{7596D6AD-2658-477B-B9EE-A574C0F0CE53}" destId="{42DF9A7B-6FAE-431A-9882-726D73DED9D1}" srcOrd="0" destOrd="0" presId="urn:microsoft.com/office/officeart/2005/8/layout/radial5"/>
    <dgm:cxn modelId="{C95FF19B-CFFE-47DE-9CEE-2BDF7B3BBA4B}" type="presParOf" srcId="{B936F6EF-A454-474D-A10C-7C263D25BE32}" destId="{7CC21777-2F3B-4934-B6DA-4E295F7225B8}" srcOrd="8" destOrd="0" presId="urn:microsoft.com/office/officeart/2005/8/layout/radial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14"/>
          <p:cNvSpPr txBox="1">
            <a:spLocks noChangeArrowheads="1"/>
          </p:cNvSpPr>
          <p:nvPr userDrawn="1"/>
        </p:nvSpPr>
        <p:spPr bwMode="auto">
          <a:xfrm>
            <a:off x="10263188" y="6483350"/>
            <a:ext cx="141128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300">
                <a:solidFill>
                  <a:schemeClr val="bg1"/>
                </a:solidFill>
                <a:latin typeface="Berlin Sans FB" pitchFamily="34" charset="0"/>
              </a:rPr>
              <a:t>Hasyim Ahmad ©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02EA3-2D2F-4A6E-91B3-9CAF04160C9D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5FFC79-C95E-485C-98D7-58C0E55AAC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4CA66-79B6-4625-868E-E24473A56E85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6B308-DAEA-4090-91C1-7DCFB6E5F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51107-A410-4033-82A7-92ACCB16F3E3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E11D7B-CEA6-456B-8336-6F7AA4E5A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ounded Rectangle 4"/>
          <p:cNvSpPr/>
          <p:nvPr userDrawn="1"/>
        </p:nvSpPr>
        <p:spPr>
          <a:xfrm>
            <a:off x="0" y="1219200"/>
            <a:ext cx="12192000" cy="556260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1"/>
            <a:ext cx="11582400" cy="4602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219200" y="0"/>
            <a:ext cx="9753600" cy="914400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Century Schoolbook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10"/>
          </p:nvPr>
        </p:nvSpPr>
        <p:spPr>
          <a:xfrm>
            <a:off x="203200" y="6569076"/>
            <a:ext cx="7620000" cy="365125"/>
          </a:xfrm>
        </p:spPr>
        <p:txBody>
          <a:bodyPr/>
          <a:lstStyle>
            <a:lvl1pPr>
              <a:defRPr sz="1000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Copyright ©2012 by South-Western, a division of Cengage Learning. All rights reserved.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Slide Number Placeholder 16"/>
          <p:cNvSpPr>
            <a:spLocks noGrp="1"/>
          </p:cNvSpPr>
          <p:nvPr>
            <p:ph type="sldNum" sz="quarter" idx="11"/>
          </p:nvPr>
        </p:nvSpPr>
        <p:spPr>
          <a:xfrm>
            <a:off x="8331200" y="6477001"/>
            <a:ext cx="2844800" cy="365125"/>
          </a:xfrm>
        </p:spPr>
        <p:txBody>
          <a:bodyPr/>
          <a:lstStyle>
            <a:lvl1pPr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8CA6750-A44F-409E-A6FD-0B09921F25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99631"/>
            <a:ext cx="10058400" cy="814769"/>
          </a:xfrm>
        </p:spPr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8387" y="1269242"/>
            <a:ext cx="10058400" cy="492684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1C694-F4F5-43F7-BB6C-5E06A7350F86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9F1C1-9002-4DD9-BA76-9EE5AB09F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CB6F4-162A-4262-87BB-55844B3D668D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F0EB1B-7C8F-4672-B2B7-16C73E4C3D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03AB9-F554-4EAC-BCD4-809C3E9DE5D4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C4DAE-8A14-45E4-B8F9-052B89B857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6AB8C-1C2F-4AD4-807C-EC76797E5BD3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044CF-24E5-4DCD-867C-B549EFC36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CED68-8932-4DD0-8B8D-5379D95C75BA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30BA2-02BB-4755-ACD9-BDFA9F0216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ABCC8-137C-4574-939E-67CF2ACAFE74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6E57AB-B4E3-4725-8941-734CF00C0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138" y="6459538"/>
            <a:ext cx="2619375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9D68228B-CCAE-45D2-AD22-D5881E3DBCD9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8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117C242-5530-459B-BB3B-79CDEFBEB2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A3E6F-C74C-4D60-ACEF-30ADF30AEA0F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6423033-C8A4-4CDC-84CD-AC65DCBB64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63" y="200025"/>
            <a:ext cx="10058400" cy="7826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963" y="1220788"/>
            <a:ext cx="10058400" cy="494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63" y="6459538"/>
            <a:ext cx="247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D630BFCB-A91A-472C-AC46-D257B58E2129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75" y="6459538"/>
            <a:ext cx="482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18800" y="6448425"/>
            <a:ext cx="13128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71AF6CA-13C4-486C-AB15-C90D07C2A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035050" y="1093788"/>
            <a:ext cx="10161588" cy="3175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34" name="TextBox 12"/>
          <p:cNvSpPr txBox="1">
            <a:spLocks noChangeArrowheads="1"/>
          </p:cNvSpPr>
          <p:nvPr userDrawn="1"/>
        </p:nvSpPr>
        <p:spPr bwMode="auto">
          <a:xfrm>
            <a:off x="10263188" y="6483350"/>
            <a:ext cx="1411287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300">
                <a:solidFill>
                  <a:schemeClr val="bg1"/>
                </a:solidFill>
                <a:latin typeface="Berlin Sans FB" pitchFamily="34" charset="0"/>
              </a:rPr>
              <a:t>Hasyim Ahmad ©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2" r:id="rId2"/>
    <p:sldLayoutId id="2147483728" r:id="rId3"/>
    <p:sldLayoutId id="2147483723" r:id="rId4"/>
    <p:sldLayoutId id="2147483724" r:id="rId5"/>
    <p:sldLayoutId id="2147483725" r:id="rId6"/>
    <p:sldLayoutId id="2147483729" r:id="rId7"/>
    <p:sldLayoutId id="2147483730" r:id="rId8"/>
    <p:sldLayoutId id="2147483731" r:id="rId9"/>
    <p:sldLayoutId id="2147483726" r:id="rId10"/>
    <p:sldLayoutId id="2147483732" r:id="rId11"/>
    <p:sldLayoutId id="2147483733" r:id="rId12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6963" y="758825"/>
            <a:ext cx="10058400" cy="35655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latin typeface="Imprint MT Shadow" panose="04020605060303030202" pitchFamily="82" charset="0"/>
              </a:rPr>
              <a:t>MANAJEMEN</a:t>
            </a:r>
            <a:br>
              <a:rPr lang="en-US" dirty="0" smtClean="0">
                <a:latin typeface="Imprint MT Shadow" panose="04020605060303030202" pitchFamily="82" charset="0"/>
              </a:rPr>
            </a:br>
            <a:r>
              <a:rPr lang="en-US" dirty="0" smtClean="0">
                <a:latin typeface="Imprint MT Shadow" panose="04020605060303030202" pitchFamily="82" charset="0"/>
              </a:rPr>
              <a:t>vs</a:t>
            </a:r>
            <a:br>
              <a:rPr lang="en-US" dirty="0" smtClean="0">
                <a:latin typeface="Imprint MT Shadow" panose="04020605060303030202" pitchFamily="82" charset="0"/>
              </a:rPr>
            </a:br>
            <a:r>
              <a:rPr lang="en-US" dirty="0" smtClean="0">
                <a:latin typeface="Imprint MT Shadow" panose="04020605060303030202" pitchFamily="82" charset="0"/>
              </a:rPr>
              <a:t>MARKETING</a:t>
            </a:r>
            <a:br>
              <a:rPr lang="en-US" dirty="0" smtClean="0">
                <a:latin typeface="Imprint MT Shadow" panose="04020605060303030202" pitchFamily="82" charset="0"/>
              </a:rPr>
            </a:br>
            <a:endParaRPr lang="en-US" sz="3600" dirty="0">
              <a:latin typeface="Imprint MT Shadow" panose="040206050603030302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138" y="4456113"/>
            <a:ext cx="10058400" cy="1143000"/>
          </a:xfrm>
        </p:spPr>
        <p:txBody>
          <a:bodyPr rtlCol="0"/>
          <a:lstStyle/>
          <a:p>
            <a:pPr algn="ctr" eaLnBrk="1" fontAlgn="auto" hangingPunct="1">
              <a:defRPr/>
            </a:pPr>
            <a:r>
              <a:rPr lang="en-US" dirty="0" smtClean="0">
                <a:solidFill>
                  <a:schemeClr val="tx1"/>
                </a:solidFill>
              </a:rPr>
              <a:t>DR. Hasyim, SE.,</a:t>
            </a:r>
            <a:r>
              <a:rPr lang="en-US" dirty="0" err="1" smtClean="0">
                <a:solidFill>
                  <a:schemeClr val="tx1"/>
                </a:solidFill>
              </a:rPr>
              <a:t>M.Ed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100013"/>
            <a:ext cx="10058400" cy="814387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PORTFOLIO</a:t>
            </a:r>
            <a:b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PRODUK YANG DITAWARKAN 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97280" y="1471684"/>
          <a:ext cx="10058400" cy="4600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100013"/>
            <a:ext cx="10058400" cy="8143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MANAJEMEN MARKETING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011680" y="146031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100013"/>
            <a:ext cx="10058400" cy="8143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DEFINISI MARKETING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Pentagon 3"/>
          <p:cNvSpPr/>
          <p:nvPr/>
        </p:nvSpPr>
        <p:spPr>
          <a:xfrm>
            <a:off x="1919536" y="2060848"/>
            <a:ext cx="3024336" cy="2880320"/>
          </a:xfrm>
          <a:prstGeom prst="homePlat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Marketing</a:t>
            </a:r>
            <a:endParaRPr lang="id-ID" sz="2800" b="1" dirty="0"/>
          </a:p>
        </p:txBody>
      </p:sp>
      <p:sp>
        <p:nvSpPr>
          <p:cNvPr id="5" name="Chevron 4"/>
          <p:cNvSpPr/>
          <p:nvPr/>
        </p:nvSpPr>
        <p:spPr>
          <a:xfrm>
            <a:off x="3503712" y="2060848"/>
            <a:ext cx="6624736" cy="2880320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i="1" dirty="0"/>
              <a:t>Marketing is the activity, conducted by organizations and individuals, that operates through a set of institutions and processes for </a:t>
            </a:r>
            <a:r>
              <a:rPr lang="en-US" sz="2000" i="1" dirty="0">
                <a:solidFill>
                  <a:srgbClr val="FF0000"/>
                </a:solidFill>
              </a:rPr>
              <a:t>creating, communicating, delivering, and exchanging</a:t>
            </a:r>
            <a:r>
              <a:rPr lang="en-US" sz="2000" i="1" dirty="0"/>
              <a:t> market offerings that have value for costumers, clients, marketers, and society at large</a:t>
            </a:r>
            <a:r>
              <a:rPr lang="en-US" sz="2000" dirty="0"/>
              <a:t> (AMA:2007)</a:t>
            </a:r>
            <a:endParaRPr lang="id-ID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100013"/>
            <a:ext cx="10058400" cy="8143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PROSES MARKETING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8388" y="1270000"/>
            <a:ext cx="10058400" cy="4926013"/>
          </a:xfrm>
        </p:spPr>
        <p:txBody>
          <a:bodyPr rtlCol="0">
            <a:normAutofit fontScale="32500" lnSpcReduction="20000"/>
          </a:bodyPr>
          <a:lstStyle/>
          <a:p>
            <a:pPr marL="91440" indent="-91440" eaLnBrk="1" fontAlgn="auto" hangingPunct="1"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Font typeface="Calibri" pitchFamily="34" charset="0"/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Font typeface="Calibri" pitchFamily="34" charset="0"/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Font typeface="Calibri" pitchFamily="34" charset="0"/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Font typeface="Calibri" pitchFamily="34" charset="0"/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Font typeface="Calibri" pitchFamily="34" charset="0"/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Font typeface="Calibri" pitchFamily="34" charset="0"/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Font typeface="Calibri" pitchFamily="34" charset="0"/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Font typeface="Calibri" pitchFamily="34" charset="0"/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Font typeface="Calibri" pitchFamily="34" charset="0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</a:t>
            </a:r>
          </a:p>
          <a:p>
            <a:pPr marL="91440" indent="-91440" eaLnBrk="1" fontAlgn="auto" hangingPunct="1">
              <a:buFont typeface="Calibri" pitchFamily="34" charset="0"/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Font typeface="Calibri" pitchFamily="34" charset="0"/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Font typeface="Calibri" pitchFamily="34" charset="0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</a:t>
            </a:r>
          </a:p>
          <a:p>
            <a:pPr marL="91440" indent="-91440" eaLnBrk="1" fontAlgn="auto" hangingPunct="1">
              <a:buFont typeface="Calibri" pitchFamily="34" charset="0"/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Font typeface="Calibri" pitchFamily="34" charset="0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</a:t>
            </a:r>
          </a:p>
          <a:p>
            <a:pPr marL="91440" indent="-91440" eaLnBrk="1" fontAlgn="auto" hangingPunct="1">
              <a:buFont typeface="Calibri" pitchFamily="34" charset="0"/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Font typeface="Calibri" pitchFamily="34" charset="0"/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eaLnBrk="1" fontAlgn="auto" hangingPunct="1">
              <a:buFont typeface="Calibri" pitchFamily="34" charset="0"/>
              <a:buNone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</a:t>
            </a:r>
          </a:p>
          <a:p>
            <a:pPr marL="91440" indent="-91440" eaLnBrk="1" fontAlgn="auto" hangingPunct="1"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460" name="TextBox 5"/>
          <p:cNvSpPr txBox="1">
            <a:spLocks noChangeArrowheads="1"/>
          </p:cNvSpPr>
          <p:nvPr/>
        </p:nvSpPr>
        <p:spPr bwMode="auto">
          <a:xfrm>
            <a:off x="8686800" y="4038600"/>
            <a:ext cx="1676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/>
              <a:t>Need </a:t>
            </a:r>
          </a:p>
          <a:p>
            <a:pPr algn="ctr" eaLnBrk="1" hangingPunct="1"/>
            <a:r>
              <a:rPr lang="en-US" sz="2400"/>
              <a:t>Wants</a:t>
            </a:r>
          </a:p>
          <a:p>
            <a:pPr algn="ctr" eaLnBrk="1" hangingPunct="1"/>
            <a:r>
              <a:rPr lang="en-US" sz="2400"/>
              <a:t>Expectation</a:t>
            </a:r>
          </a:p>
        </p:txBody>
      </p:sp>
      <p:sp>
        <p:nvSpPr>
          <p:cNvPr id="7" name="Pentagon 6"/>
          <p:cNvSpPr/>
          <p:nvPr/>
        </p:nvSpPr>
        <p:spPr>
          <a:xfrm>
            <a:off x="2133600" y="2743200"/>
            <a:ext cx="1600200" cy="1143000"/>
          </a:xfrm>
          <a:prstGeom prst="homePlat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CREATING</a:t>
            </a:r>
          </a:p>
        </p:txBody>
      </p:sp>
      <p:sp>
        <p:nvSpPr>
          <p:cNvPr id="8" name="Pentagon 7"/>
          <p:cNvSpPr/>
          <p:nvPr/>
        </p:nvSpPr>
        <p:spPr>
          <a:xfrm>
            <a:off x="3733800" y="2590800"/>
            <a:ext cx="1981200" cy="15240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/>
              <a:t>COMMUNICATING</a:t>
            </a:r>
          </a:p>
        </p:txBody>
      </p:sp>
      <p:sp>
        <p:nvSpPr>
          <p:cNvPr id="9" name="Pentagon 8"/>
          <p:cNvSpPr/>
          <p:nvPr/>
        </p:nvSpPr>
        <p:spPr>
          <a:xfrm>
            <a:off x="5715000" y="2362200"/>
            <a:ext cx="1752600" cy="1981200"/>
          </a:xfrm>
          <a:prstGeom prst="homePlat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DELIVERING</a:t>
            </a:r>
          </a:p>
        </p:txBody>
      </p:sp>
      <p:sp>
        <p:nvSpPr>
          <p:cNvPr id="10" name="Chevron 9"/>
          <p:cNvSpPr/>
          <p:nvPr/>
        </p:nvSpPr>
        <p:spPr>
          <a:xfrm>
            <a:off x="7315200" y="1828800"/>
            <a:ext cx="1676400" cy="2895600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    EXCHANGING</a:t>
            </a:r>
          </a:p>
        </p:txBody>
      </p:sp>
      <p:sp>
        <p:nvSpPr>
          <p:cNvPr id="11" name="Pentagon 10"/>
          <p:cNvSpPr/>
          <p:nvPr/>
        </p:nvSpPr>
        <p:spPr>
          <a:xfrm rot="5400000">
            <a:off x="8972550" y="3371850"/>
            <a:ext cx="990600" cy="1905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70" name="TextBox 11"/>
          <p:cNvSpPr txBox="1">
            <a:spLocks noChangeArrowheads="1"/>
          </p:cNvSpPr>
          <p:nvPr/>
        </p:nvSpPr>
        <p:spPr bwMode="auto">
          <a:xfrm>
            <a:off x="8763000" y="1752600"/>
            <a:ext cx="1600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/>
              <a:t>Choosing target market</a:t>
            </a:r>
          </a:p>
        </p:txBody>
      </p:sp>
      <p:sp>
        <p:nvSpPr>
          <p:cNvPr id="22" name="Right Arrow 21"/>
          <p:cNvSpPr/>
          <p:nvPr/>
        </p:nvSpPr>
        <p:spPr>
          <a:xfrm>
            <a:off x="2743200" y="4953000"/>
            <a:ext cx="5562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Left Arrow 22"/>
          <p:cNvSpPr/>
          <p:nvPr/>
        </p:nvSpPr>
        <p:spPr>
          <a:xfrm>
            <a:off x="2590800" y="1371600"/>
            <a:ext cx="57150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100013"/>
            <a:ext cx="10058400" cy="8143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ORIENTASI MARKETING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1905000" y="584200"/>
            <a:ext cx="10058400" cy="49276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 typeface="Calibri" pitchFamily="34" charset="0"/>
              <a:buNone/>
            </a:pPr>
            <a:r>
              <a:rPr lang="en-US" smtClean="0"/>
              <a:t>      Creating       communicating      Delivering         Exchange                  </a:t>
            </a:r>
          </a:p>
          <a:p>
            <a:pPr eaLnBrk="1" hangingPunct="1"/>
            <a:endParaRPr lang="en-US" smtClean="0"/>
          </a:p>
        </p:txBody>
      </p:sp>
      <p:sp>
        <p:nvSpPr>
          <p:cNvPr id="20484" name="TextBox 5"/>
          <p:cNvSpPr txBox="1">
            <a:spLocks noChangeArrowheads="1"/>
          </p:cNvSpPr>
          <p:nvPr/>
        </p:nvSpPr>
        <p:spPr bwMode="auto">
          <a:xfrm>
            <a:off x="8686800" y="4038600"/>
            <a:ext cx="1676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/>
              <a:t>Need </a:t>
            </a:r>
          </a:p>
          <a:p>
            <a:pPr algn="ctr" eaLnBrk="1" hangingPunct="1"/>
            <a:r>
              <a:rPr lang="en-US" sz="2400"/>
              <a:t>Wants</a:t>
            </a:r>
          </a:p>
          <a:p>
            <a:pPr algn="ctr" eaLnBrk="1" hangingPunct="1"/>
            <a:r>
              <a:rPr lang="en-US" sz="2400"/>
              <a:t>Expectation</a:t>
            </a:r>
          </a:p>
        </p:txBody>
      </p:sp>
      <p:sp>
        <p:nvSpPr>
          <p:cNvPr id="7" name="Pentagon 6"/>
          <p:cNvSpPr/>
          <p:nvPr/>
        </p:nvSpPr>
        <p:spPr>
          <a:xfrm>
            <a:off x="2514600" y="1981200"/>
            <a:ext cx="838200" cy="5334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entagon 7"/>
          <p:cNvSpPr/>
          <p:nvPr/>
        </p:nvSpPr>
        <p:spPr>
          <a:xfrm>
            <a:off x="3810000" y="2057400"/>
            <a:ext cx="1447800" cy="609600"/>
          </a:xfrm>
          <a:prstGeom prst="homePlat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entagon 8"/>
          <p:cNvSpPr/>
          <p:nvPr/>
        </p:nvSpPr>
        <p:spPr>
          <a:xfrm>
            <a:off x="5638800" y="1981200"/>
            <a:ext cx="1219200" cy="685800"/>
          </a:xfrm>
          <a:prstGeom prst="homePlat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7162800" y="1828800"/>
            <a:ext cx="1219200" cy="838200"/>
          </a:xfrm>
          <a:prstGeom prst="chevr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Pentagon 10"/>
          <p:cNvSpPr/>
          <p:nvPr/>
        </p:nvSpPr>
        <p:spPr>
          <a:xfrm rot="5400000">
            <a:off x="8972550" y="3371850"/>
            <a:ext cx="990600" cy="190500"/>
          </a:xfrm>
          <a:prstGeom prst="homePlat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496" name="TextBox 11"/>
          <p:cNvSpPr txBox="1">
            <a:spLocks noChangeArrowheads="1"/>
          </p:cNvSpPr>
          <p:nvPr/>
        </p:nvSpPr>
        <p:spPr bwMode="auto">
          <a:xfrm>
            <a:off x="8763000" y="1752600"/>
            <a:ext cx="16002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/>
              <a:t>Choosing target market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76475" y="3354388"/>
            <a:ext cx="1066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Product and Price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616325" y="3735388"/>
            <a:ext cx="1600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Promotion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440363" y="4344988"/>
            <a:ext cx="13716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Distributing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999288" y="4802188"/>
            <a:ext cx="1219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Selling</a:t>
            </a:r>
          </a:p>
        </p:txBody>
      </p:sp>
      <p:cxnSp>
        <p:nvCxnSpPr>
          <p:cNvPr id="18" name="Straight Arrow Connector 17"/>
          <p:cNvCxnSpPr>
            <a:stCxn id="0" idx="2"/>
          </p:cNvCxnSpPr>
          <p:nvPr/>
        </p:nvCxnSpPr>
        <p:spPr>
          <a:xfrm>
            <a:off x="2800350" y="2514600"/>
            <a:ext cx="17463" cy="687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4416425" y="2744788"/>
            <a:ext cx="4763" cy="9128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092825" y="2744788"/>
            <a:ext cx="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608888" y="2819400"/>
            <a:ext cx="3175" cy="18192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100013"/>
            <a:ext cx="10058400" cy="8143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BAURAN PEMASARAN</a:t>
            </a:r>
            <a:b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Kottlers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and Keller:2009)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011680" y="124022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1508" name="Group 2"/>
          <p:cNvGrpSpPr>
            <a:grpSpLocks/>
          </p:cNvGrpSpPr>
          <p:nvPr/>
        </p:nvGrpSpPr>
        <p:grpSpPr bwMode="auto">
          <a:xfrm>
            <a:off x="1981200" y="1409700"/>
            <a:ext cx="3505200" cy="2362200"/>
            <a:chOff x="1981200" y="1828800"/>
            <a:chExt cx="3505200" cy="2362200"/>
          </a:xfrm>
        </p:grpSpPr>
        <p:sp>
          <p:nvSpPr>
            <p:cNvPr id="5" name="Rounded Rectangle 4"/>
            <p:cNvSpPr/>
            <p:nvPr/>
          </p:nvSpPr>
          <p:spPr>
            <a:xfrm>
              <a:off x="1981200" y="1828800"/>
              <a:ext cx="1676400" cy="2362200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 err="1">
                  <a:solidFill>
                    <a:schemeClr val="tx1"/>
                  </a:solidFill>
                </a:rPr>
                <a:t>Productvariety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Quality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Design 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Features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Brand name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Packaging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Size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b="1" dirty="0">
                  <a:solidFill>
                    <a:schemeClr val="tx1"/>
                  </a:solidFill>
                </a:rPr>
                <a:t>Services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Warranties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 err="1">
                  <a:solidFill>
                    <a:schemeClr val="tx1"/>
                  </a:solidFill>
                </a:rPr>
                <a:t>Reurns</a:t>
              </a:r>
              <a:endParaRPr lang="en-US" sz="1400" dirty="0">
                <a:solidFill>
                  <a:schemeClr val="tx1"/>
                </a:solidFill>
              </a:endParaRP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3" name="Elbow Connector 12"/>
            <p:cNvCxnSpPr>
              <a:stCxn id="5" idx="3"/>
            </p:cNvCxnSpPr>
            <p:nvPr/>
          </p:nvCxnSpPr>
          <p:spPr>
            <a:xfrm flipV="1">
              <a:off x="3657600" y="1981200"/>
              <a:ext cx="1828800" cy="1028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509" name="Group 7"/>
          <p:cNvGrpSpPr>
            <a:grpSpLocks/>
          </p:cNvGrpSpPr>
          <p:nvPr/>
        </p:nvGrpSpPr>
        <p:grpSpPr bwMode="auto">
          <a:xfrm>
            <a:off x="8229600" y="1555750"/>
            <a:ext cx="2133600" cy="1828800"/>
            <a:chOff x="7924800" y="1676400"/>
            <a:chExt cx="2133600" cy="1828800"/>
          </a:xfrm>
        </p:grpSpPr>
        <p:sp>
          <p:nvSpPr>
            <p:cNvPr id="20" name="Rounded Rectangle 19"/>
            <p:cNvSpPr/>
            <p:nvPr/>
          </p:nvSpPr>
          <p:spPr>
            <a:xfrm>
              <a:off x="8382000" y="1676400"/>
              <a:ext cx="1676400" cy="1828800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List Price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Discounts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Allowances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Payment Period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Credit terms</a:t>
              </a:r>
            </a:p>
          </p:txBody>
        </p:sp>
        <p:cxnSp>
          <p:nvCxnSpPr>
            <p:cNvPr id="24" name="Elbow Connector 23"/>
            <p:cNvCxnSpPr/>
            <p:nvPr/>
          </p:nvCxnSpPr>
          <p:spPr>
            <a:xfrm flipV="1">
              <a:off x="7924800" y="3048000"/>
              <a:ext cx="381000" cy="3048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1510" name="Group 6"/>
          <p:cNvGrpSpPr>
            <a:grpSpLocks/>
          </p:cNvGrpSpPr>
          <p:nvPr/>
        </p:nvGrpSpPr>
        <p:grpSpPr bwMode="auto">
          <a:xfrm>
            <a:off x="6629400" y="3784600"/>
            <a:ext cx="3505200" cy="2057400"/>
            <a:chOff x="6629400" y="4191000"/>
            <a:chExt cx="3505200" cy="2057400"/>
          </a:xfrm>
        </p:grpSpPr>
        <p:sp>
          <p:nvSpPr>
            <p:cNvPr id="22" name="Rounded Rectangle 21"/>
            <p:cNvSpPr/>
            <p:nvPr/>
          </p:nvSpPr>
          <p:spPr>
            <a:xfrm>
              <a:off x="8458200" y="4191000"/>
              <a:ext cx="1676400" cy="2057400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Channels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Coverage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Assortments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Location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Inventory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Transport</a:t>
              </a:r>
            </a:p>
          </p:txBody>
        </p:sp>
        <p:cxnSp>
          <p:nvCxnSpPr>
            <p:cNvPr id="26" name="Elbow Connector 25"/>
            <p:cNvCxnSpPr>
              <a:endCxn id="22" idx="1"/>
            </p:cNvCxnSpPr>
            <p:nvPr/>
          </p:nvCxnSpPr>
          <p:spPr>
            <a:xfrm flipV="1">
              <a:off x="6629400" y="5219700"/>
              <a:ext cx="1828800" cy="5715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1511" name="Group 5"/>
          <p:cNvGrpSpPr>
            <a:grpSpLocks/>
          </p:cNvGrpSpPr>
          <p:nvPr/>
        </p:nvGrpSpPr>
        <p:grpSpPr bwMode="auto">
          <a:xfrm>
            <a:off x="2187575" y="4094163"/>
            <a:ext cx="2133600" cy="2057400"/>
            <a:chOff x="2057400" y="4419600"/>
            <a:chExt cx="2133600" cy="2057400"/>
          </a:xfrm>
        </p:grpSpPr>
        <p:sp>
          <p:nvSpPr>
            <p:cNvPr id="21" name="Rounded Rectangle 20"/>
            <p:cNvSpPr/>
            <p:nvPr/>
          </p:nvSpPr>
          <p:spPr>
            <a:xfrm>
              <a:off x="2057400" y="4572000"/>
              <a:ext cx="1676400" cy="1905000"/>
            </a:xfrm>
            <a:prstGeom prst="roundRect">
              <a:avLst/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Sales Promotion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Advertising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Sales Force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Public Relation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n-US" sz="1400" dirty="0">
                  <a:solidFill>
                    <a:schemeClr val="tx1"/>
                  </a:solidFill>
                </a:rPr>
                <a:t>Direct Marketing</a:t>
              </a:r>
            </a:p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endParaRPr 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Shape 29"/>
            <p:cNvCxnSpPr>
              <a:stCxn id="21" idx="3"/>
            </p:cNvCxnSpPr>
            <p:nvPr/>
          </p:nvCxnSpPr>
          <p:spPr>
            <a:xfrm flipV="1">
              <a:off x="3733800" y="4419600"/>
              <a:ext cx="457200" cy="1104900"/>
            </a:xfrm>
            <a:prstGeom prst="bent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100013"/>
            <a:ext cx="10058400" cy="8143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7 P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7C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1068388" y="1270000"/>
            <a:ext cx="10058400" cy="4926013"/>
          </a:xfrm>
        </p:spPr>
        <p:txBody>
          <a:bodyPr/>
          <a:lstStyle/>
          <a:p>
            <a:pPr eaLnBrk="1" hangingPunct="1"/>
            <a:r>
              <a:rPr lang="en-US" smtClean="0"/>
              <a:t>Product</a:t>
            </a:r>
          </a:p>
          <a:p>
            <a:pPr eaLnBrk="1" hangingPunct="1"/>
            <a:r>
              <a:rPr lang="en-US" smtClean="0"/>
              <a:t>Price</a:t>
            </a:r>
          </a:p>
          <a:p>
            <a:pPr eaLnBrk="1" hangingPunct="1"/>
            <a:r>
              <a:rPr lang="en-US" smtClean="0"/>
              <a:t>Promotion</a:t>
            </a:r>
          </a:p>
          <a:p>
            <a:pPr eaLnBrk="1" hangingPunct="1"/>
            <a:r>
              <a:rPr lang="en-US" smtClean="0"/>
              <a:t>Place</a:t>
            </a:r>
          </a:p>
          <a:p>
            <a:pPr eaLnBrk="1" hangingPunct="1"/>
            <a:r>
              <a:rPr lang="en-US" smtClean="0"/>
              <a:t>People</a:t>
            </a:r>
          </a:p>
          <a:p>
            <a:pPr eaLnBrk="1" hangingPunct="1"/>
            <a:r>
              <a:rPr lang="en-US" smtClean="0"/>
              <a:t>Process</a:t>
            </a:r>
          </a:p>
          <a:p>
            <a:pPr eaLnBrk="1" hangingPunct="1"/>
            <a:r>
              <a:rPr lang="en-US" smtClean="0"/>
              <a:t>Physical evidence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100013"/>
            <a:ext cx="10058400" cy="8143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MARKETING MIX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68388" y="1270000"/>
          <a:ext cx="10058400" cy="49260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8220075" y="3398838"/>
            <a:ext cx="18415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>
                <a:solidFill>
                  <a:schemeClr val="bg1"/>
                </a:solidFill>
              </a:rPr>
              <a:t>Promotion:</a:t>
            </a:r>
          </a:p>
          <a:p>
            <a:pPr eaLnBrk="1" hangingPunct="1"/>
            <a:r>
              <a:rPr lang="en-US">
                <a:solidFill>
                  <a:schemeClr val="bg1"/>
                </a:solidFill>
              </a:rPr>
              <a:t>sales promotion</a:t>
            </a:r>
          </a:p>
          <a:p>
            <a:pPr eaLnBrk="1" hangingPunct="1"/>
            <a:r>
              <a:rPr lang="en-US">
                <a:solidFill>
                  <a:schemeClr val="bg1"/>
                </a:solidFill>
              </a:rPr>
              <a:t>Advertising</a:t>
            </a:r>
          </a:p>
          <a:p>
            <a:pPr eaLnBrk="1" hangingPunct="1"/>
            <a:r>
              <a:rPr lang="en-US">
                <a:solidFill>
                  <a:schemeClr val="bg1"/>
                </a:solidFill>
              </a:rPr>
              <a:t>Public relation</a:t>
            </a:r>
          </a:p>
          <a:p>
            <a:pPr eaLnBrk="1" hangingPunct="1"/>
            <a:r>
              <a:rPr lang="en-US">
                <a:solidFill>
                  <a:schemeClr val="bg1"/>
                </a:solidFill>
              </a:rPr>
              <a:t>Direct marketing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71450"/>
            <a:ext cx="10058400" cy="81438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PELAKU PASAR DAN KEKUATAN UTAMA DALAM PASAR ( 7C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4579" name="Group 19"/>
          <p:cNvGrpSpPr>
            <a:grpSpLocks/>
          </p:cNvGrpSpPr>
          <p:nvPr/>
        </p:nvGrpSpPr>
        <p:grpSpPr bwMode="auto">
          <a:xfrm>
            <a:off x="1676400" y="1447800"/>
            <a:ext cx="8686800" cy="3886200"/>
            <a:chOff x="1676400" y="1447800"/>
            <a:chExt cx="8686800" cy="3886200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2362200" y="1828800"/>
              <a:ext cx="152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rot="5400000">
              <a:off x="8801100" y="2476500"/>
              <a:ext cx="1143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>
              <a:off x="2362200" y="4875212"/>
              <a:ext cx="152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rot="5400000" flipH="1" flipV="1">
              <a:off x="8991600" y="4495006"/>
              <a:ext cx="762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cxnSp>
        <p:grpSp>
          <p:nvGrpSpPr>
            <p:cNvPr id="24585" name="Group 24"/>
            <p:cNvGrpSpPr>
              <a:grpSpLocks/>
            </p:cNvGrpSpPr>
            <p:nvPr/>
          </p:nvGrpSpPr>
          <p:grpSpPr bwMode="auto">
            <a:xfrm>
              <a:off x="1676400" y="1447800"/>
              <a:ext cx="8686800" cy="3886200"/>
              <a:chOff x="1676400" y="1447800"/>
              <a:chExt cx="8686800" cy="3886200"/>
            </a:xfrm>
          </p:grpSpPr>
          <p:sp>
            <p:nvSpPr>
              <p:cNvPr id="26" name="Rounded Rectangle 25"/>
              <p:cNvSpPr/>
              <p:nvPr/>
            </p:nvSpPr>
            <p:spPr>
              <a:xfrm>
                <a:off x="3886200" y="1447800"/>
                <a:ext cx="2895600" cy="91440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COMPETITOR/PESAING</a:t>
                </a:r>
              </a:p>
            </p:txBody>
          </p:sp>
          <p:sp>
            <p:nvSpPr>
              <p:cNvPr id="27" name="Rounded Rectangle 26"/>
              <p:cNvSpPr/>
              <p:nvPr/>
            </p:nvSpPr>
            <p:spPr>
              <a:xfrm>
                <a:off x="3886200" y="4419600"/>
                <a:ext cx="2895600" cy="91440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COMPLEMENTER/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PENDUKUNG</a:t>
                </a:r>
              </a:p>
            </p:txBody>
          </p:sp>
          <p:sp>
            <p:nvSpPr>
              <p:cNvPr id="28" name="Rounded Rectangle 27"/>
              <p:cNvSpPr/>
              <p:nvPr/>
            </p:nvSpPr>
            <p:spPr>
              <a:xfrm>
                <a:off x="1676400" y="2971800"/>
                <a:ext cx="1676400" cy="106680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CENTERED/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PEMASOK</a:t>
                </a: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3733800" y="2971800"/>
                <a:ext cx="2362200" cy="106680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COMPANY/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PERUSAHAAN</a:t>
                </a:r>
              </a:p>
            </p:txBody>
          </p:sp>
          <p:sp>
            <p:nvSpPr>
              <p:cNvPr id="30" name="Rounded Rectangle 29"/>
              <p:cNvSpPr/>
              <p:nvPr/>
            </p:nvSpPr>
            <p:spPr>
              <a:xfrm>
                <a:off x="6477000" y="3048000"/>
                <a:ext cx="1752600" cy="99060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CHANNEL/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DISTRIBUTOR</a:t>
                </a:r>
              </a:p>
            </p:txBody>
          </p:sp>
          <p:sp>
            <p:nvSpPr>
              <p:cNvPr id="31" name="Rounded Rectangle 30"/>
              <p:cNvSpPr/>
              <p:nvPr/>
            </p:nvSpPr>
            <p:spPr>
              <a:xfrm>
                <a:off x="8610600" y="3048000"/>
                <a:ext cx="1752600" cy="990600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CONSUMERS/</a:t>
                </a:r>
              </a:p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dirty="0">
                    <a:solidFill>
                      <a:schemeClr val="tx1"/>
                    </a:solidFill>
                  </a:rPr>
                  <a:t>KONSUMEN</a:t>
                </a:r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 rot="5400000">
                <a:off x="1791494" y="2399506"/>
                <a:ext cx="114300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33" name="Straight Connector 32"/>
              <p:cNvCxnSpPr>
                <a:stCxn id="26" idx="3"/>
              </p:cNvCxnSpPr>
              <p:nvPr/>
            </p:nvCxnSpPr>
            <p:spPr>
              <a:xfrm>
                <a:off x="6781800" y="1905000"/>
                <a:ext cx="2590800" cy="1588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sp>
            <p:nvSpPr>
              <p:cNvPr id="34" name="Right Arrow 33"/>
              <p:cNvSpPr/>
              <p:nvPr/>
            </p:nvSpPr>
            <p:spPr>
              <a:xfrm>
                <a:off x="3352800" y="3429000"/>
                <a:ext cx="457200" cy="76200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5" name="Right Arrow 34"/>
              <p:cNvSpPr/>
              <p:nvPr/>
            </p:nvSpPr>
            <p:spPr>
              <a:xfrm>
                <a:off x="6096000" y="3429000"/>
                <a:ext cx="381000" cy="76200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6" name="Right Arrow 35"/>
              <p:cNvSpPr/>
              <p:nvPr/>
            </p:nvSpPr>
            <p:spPr>
              <a:xfrm>
                <a:off x="8229600" y="3505201"/>
                <a:ext cx="304800" cy="45719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cxnSp>
            <p:nvCxnSpPr>
              <p:cNvPr id="37" name="Straight Connector 36"/>
              <p:cNvCxnSpPr/>
              <p:nvPr/>
            </p:nvCxnSpPr>
            <p:spPr>
              <a:xfrm rot="5400000">
                <a:off x="1944291" y="4457303"/>
                <a:ext cx="837406" cy="1588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38" name="Straight Connector 37"/>
              <p:cNvCxnSpPr>
                <a:stCxn id="27" idx="3"/>
              </p:cNvCxnSpPr>
              <p:nvPr/>
            </p:nvCxnSpPr>
            <p:spPr>
              <a:xfrm>
                <a:off x="6781800" y="4876800"/>
                <a:ext cx="2590800" cy="1588"/>
              </a:xfrm>
              <a:prstGeom prst="line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39" name="Straight Arrow Connector 38"/>
              <p:cNvCxnSpPr>
                <a:stCxn id="26" idx="2"/>
                <a:endCxn id="30" idx="0"/>
              </p:cNvCxnSpPr>
              <p:nvPr/>
            </p:nvCxnSpPr>
            <p:spPr>
              <a:xfrm rot="16200000" flipH="1">
                <a:off x="6000750" y="1695450"/>
                <a:ext cx="685800" cy="20193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  <p:cxnSp>
            <p:nvCxnSpPr>
              <p:cNvPr id="40" name="Straight Arrow Connector 39"/>
              <p:cNvCxnSpPr>
                <a:stCxn id="27" idx="0"/>
                <a:endCxn id="30" idx="2"/>
              </p:cNvCxnSpPr>
              <p:nvPr/>
            </p:nvCxnSpPr>
            <p:spPr>
              <a:xfrm rot="5400000" flipH="1" flipV="1">
                <a:off x="6153150" y="3219450"/>
                <a:ext cx="381000" cy="20193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</p:cxnSp>
        </p:grpSp>
      </p:grpSp>
      <p:sp>
        <p:nvSpPr>
          <p:cNvPr id="42" name="Rounded Rectangle 41"/>
          <p:cNvSpPr/>
          <p:nvPr/>
        </p:nvSpPr>
        <p:spPr>
          <a:xfrm>
            <a:off x="1801813" y="5559425"/>
            <a:ext cx="8001000" cy="60960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CHANGE /LINGKUNGAN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Box 7"/>
          <p:cNvSpPr txBox="1">
            <a:spLocks noChangeArrowheads="1"/>
          </p:cNvSpPr>
          <p:nvPr/>
        </p:nvSpPr>
        <p:spPr bwMode="auto">
          <a:xfrm>
            <a:off x="4081463" y="2019300"/>
            <a:ext cx="419735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4800">
                <a:latin typeface="Imprint MT Shadow" pitchFamily="82" charset="0"/>
              </a:rPr>
              <a:t>THANK YOU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259138" y="2851150"/>
            <a:ext cx="5842000" cy="269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604" name="Rectangle 10"/>
          <p:cNvSpPr>
            <a:spLocks noChangeArrowheads="1"/>
          </p:cNvSpPr>
          <p:nvPr/>
        </p:nvSpPr>
        <p:spPr bwMode="auto">
          <a:xfrm>
            <a:off x="4981575" y="2998788"/>
            <a:ext cx="23971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2000"/>
              <a:t>DR. Hasyim, SE.,M.Ed</a:t>
            </a:r>
          </a:p>
          <a:p>
            <a:pPr algn="ctr" eaLnBrk="1" hangingPunct="1"/>
            <a:r>
              <a:rPr lang="en-US" sz="2000"/>
              <a:t>Jakarta</a:t>
            </a:r>
          </a:p>
          <a:p>
            <a:pPr algn="ctr" eaLnBrk="1" hangingPunct="1"/>
            <a:r>
              <a:rPr lang="en-US" sz="2000"/>
              <a:t>September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180975"/>
            <a:ext cx="10058400" cy="8159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FUNGSI-FUNGSI MANAJEMEN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777923" y="1364770"/>
          <a:ext cx="4495825" cy="52785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43218" y="1194650"/>
            <a:ext cx="3131982" cy="1015663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latin typeface="+mn-lt"/>
              </a:rPr>
              <a:t>PILAR MANAJEMEN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latin typeface="+mn-lt"/>
              </a:rPr>
              <a:t>DALAM PERUSAHAAN/ORGANISASI</a:t>
            </a:r>
            <a:endParaRPr lang="en-US" sz="20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85999" y="1364770"/>
            <a:ext cx="3678315" cy="40011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 smtClean="0">
                <a:latin typeface="+mn-lt"/>
              </a:rPr>
              <a:t>PILAR DAN FUNGSI MANAJEMEN</a:t>
            </a:r>
            <a:endParaRPr lang="en-US" sz="2000" dirty="0">
              <a:latin typeface="+mn-lt"/>
            </a:endParaRPr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idx="1"/>
          </p:nvPr>
        </p:nvGraphicFramePr>
        <p:xfrm>
          <a:off x="5696995" y="2011877"/>
          <a:ext cx="6094669" cy="3984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3200" b="1" i="1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b="1" i="1" dirty="0" smtClean="0"/>
              <a:t>Management</a:t>
            </a:r>
            <a:r>
              <a:rPr lang="en-US" sz="3200" dirty="0" smtClean="0"/>
              <a:t> is the attainment of organizational goals in an effective and efficient manner through </a:t>
            </a:r>
            <a:r>
              <a:rPr lang="en-US" sz="3200" b="1" i="1" dirty="0" smtClean="0"/>
              <a:t>planning, organizing, leading, and controlling </a:t>
            </a:r>
            <a:r>
              <a:rPr lang="en-US" sz="3200" dirty="0" smtClean="0"/>
              <a:t>organizational resources </a:t>
            </a:r>
            <a:r>
              <a:rPr lang="en-US" dirty="0" smtClean="0"/>
              <a:t>(</a:t>
            </a:r>
            <a:r>
              <a:rPr lang="en-US" dirty="0" err="1" smtClean="0"/>
              <a:t>Roobins</a:t>
            </a:r>
            <a:r>
              <a:rPr lang="en-US" dirty="0" smtClean="0"/>
              <a:t> &amp;Coulter: 2009)</a:t>
            </a: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100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100" dirty="0" smtClean="0"/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100" dirty="0" smtClean="0"/>
          </a:p>
          <a:p>
            <a:pPr lvl="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/>
              <a:t>Managers get things done through the organization</a:t>
            </a:r>
          </a:p>
          <a:p>
            <a:pPr lvl="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/>
              <a:t>Create right systems and environment</a:t>
            </a:r>
          </a:p>
          <a:p>
            <a:pPr lvl="1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dirty="0" smtClean="0"/>
              <a:t>Organizations need good managers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7171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mtClean="0"/>
              <a:t>The Definition of Management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</a:t>
            </a:r>
            <a:r>
              <a:rPr lang="en-US">
                <a:solidFill>
                  <a:schemeClr val="tx1">
                    <a:tint val="75000"/>
                  </a:schemeClr>
                </a:solidFill>
              </a:rPr>
              <a:t>©</a:t>
            </a:r>
            <a:r>
              <a:rPr lang="en-US"/>
              <a:t>2012 by South-Western, a division of Cengage Learning. All rights reserved.</a:t>
            </a:r>
          </a:p>
          <a:p>
            <a:pPr>
              <a:defRPr/>
            </a:pPr>
            <a:endParaRPr lang="en-US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7249B1-E844-4CC2-AAE5-44707C788F0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Process of Management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</a:t>
            </a:r>
            <a:r>
              <a:rPr lang="en-US" dirty="0">
                <a:solidFill>
                  <a:schemeClr val="tx1">
                    <a:tint val="75000"/>
                  </a:schemeClr>
                </a:solidFill>
              </a:rPr>
              <a:t>©</a:t>
            </a:r>
            <a:r>
              <a:rPr lang="en-US" dirty="0"/>
              <a:t>2012 by South-Western, a division of Cengage Learning. All rights reserved.</a:t>
            </a:r>
          </a:p>
          <a:p>
            <a:pPr>
              <a:defRPr/>
            </a:pPr>
            <a:endParaRPr lang="en-US" dirty="0">
              <a:solidFill>
                <a:schemeClr val="tx1">
                  <a:tint val="75000"/>
                </a:schemeClr>
              </a:solidFill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239F36-3285-4B99-BEE0-DCB97BFEED4F}" type="slidenum">
              <a:rPr lang="en-US"/>
              <a:pPr/>
              <a:t>4</a:t>
            </a:fld>
            <a:endParaRPr lang="en-US"/>
          </a:p>
        </p:txBody>
      </p:sp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8288" y="1219200"/>
            <a:ext cx="9115425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100013"/>
            <a:ext cx="10058400" cy="8143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Mengapa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perlu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memahami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manajemen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</p:nvPr>
        </p:nvGraphicFramePr>
        <p:xfrm>
          <a:off x="1097280" y="1378424"/>
          <a:ext cx="10058400" cy="4747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100013"/>
            <a:ext cx="10058400" cy="8143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EVOLUSI MANAJEMEN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MARKETING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446664"/>
          <a:ext cx="11155680" cy="4870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100013"/>
            <a:ext cx="10058400" cy="8143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METODE PEMASARAN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97280" y="1471684"/>
          <a:ext cx="10058400" cy="4600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Vertical Scroll 4"/>
          <p:cNvSpPr/>
          <p:nvPr/>
        </p:nvSpPr>
        <p:spPr>
          <a:xfrm>
            <a:off x="1895475" y="1231900"/>
            <a:ext cx="2571750" cy="1295400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Barter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err="1">
                <a:solidFill>
                  <a:schemeClr val="tx1"/>
                </a:solidFill>
              </a:rPr>
              <a:t>Harga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kesepakatan</a:t>
            </a:r>
            <a:endParaRPr lang="en-US" sz="1600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tatap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muka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Vertical Scroll 9"/>
          <p:cNvSpPr/>
          <p:nvPr/>
        </p:nvSpPr>
        <p:spPr>
          <a:xfrm>
            <a:off x="2667000" y="4876800"/>
            <a:ext cx="3600450" cy="1373188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solidFill>
                  <a:schemeClr val="tx1"/>
                </a:solidFill>
              </a:rPr>
              <a:t>Penggunan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mata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uang</a:t>
            </a:r>
            <a:endParaRPr lang="en-US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solidFill>
                  <a:schemeClr val="tx1"/>
                </a:solidFill>
              </a:rPr>
              <a:t>Harga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ditetapkan</a:t>
            </a:r>
            <a:endParaRPr lang="en-US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solidFill>
                  <a:schemeClr val="tx1"/>
                </a:solidFill>
              </a:rPr>
              <a:t>Tidak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ada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tawar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menawar</a:t>
            </a:r>
            <a:endParaRPr lang="en-US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 semi </a:t>
            </a:r>
            <a:r>
              <a:rPr lang="en-US" dirty="0" err="1">
                <a:solidFill>
                  <a:schemeClr val="tx1"/>
                </a:solidFill>
              </a:rPr>
              <a:t>tatap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muka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" name="Vertical Scroll 10"/>
          <p:cNvSpPr/>
          <p:nvPr/>
        </p:nvSpPr>
        <p:spPr>
          <a:xfrm>
            <a:off x="7391400" y="4953000"/>
            <a:ext cx="3240088" cy="1296988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err="1">
                <a:solidFill>
                  <a:schemeClr val="tx1"/>
                </a:solidFill>
              </a:rPr>
              <a:t>Penggunaan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mata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uang</a:t>
            </a:r>
            <a:endParaRPr lang="en-US" sz="1600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err="1">
                <a:solidFill>
                  <a:schemeClr val="tx1"/>
                </a:solidFill>
              </a:rPr>
              <a:t>Harga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kesepakatan</a:t>
            </a:r>
            <a:r>
              <a:rPr lang="en-US" sz="1600" dirty="0">
                <a:solidFill>
                  <a:schemeClr val="tx1"/>
                </a:solidFill>
              </a:rPr>
              <a:t>/</a:t>
            </a:r>
            <a:r>
              <a:rPr lang="en-US" sz="1600" dirty="0" err="1">
                <a:solidFill>
                  <a:schemeClr val="tx1"/>
                </a:solidFill>
              </a:rPr>
              <a:t>tawar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menawar</a:t>
            </a:r>
            <a:endParaRPr lang="en-US" sz="1600" dirty="0">
              <a:solidFill>
                <a:schemeClr val="tx1"/>
              </a:solidFill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err="1">
                <a:solidFill>
                  <a:schemeClr val="tx1"/>
                </a:solidFill>
              </a:rPr>
              <a:t>Tidak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ada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tatap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muka</a:t>
            </a:r>
            <a:r>
              <a:rPr lang="en-US" sz="1600" dirty="0">
                <a:solidFill>
                  <a:schemeClr val="tx1"/>
                </a:solidFill>
              </a:rPr>
              <a:t>/</a:t>
            </a:r>
            <a:r>
              <a:rPr lang="en-US" sz="1600" dirty="0" err="1">
                <a:solidFill>
                  <a:schemeClr val="tx1"/>
                </a:solidFill>
              </a:rPr>
              <a:t>teknologi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17" name="Shape 16"/>
          <p:cNvCxnSpPr>
            <a:stCxn id="10" idx="3"/>
          </p:cNvCxnSpPr>
          <p:nvPr/>
        </p:nvCxnSpPr>
        <p:spPr>
          <a:xfrm rot="10800000" flipH="1">
            <a:off x="6267450" y="4876800"/>
            <a:ext cx="590550" cy="838200"/>
          </a:xfrm>
          <a:prstGeom prst="curvedConnector4">
            <a:avLst>
              <a:gd name="adj1" fmla="val -648387"/>
              <a:gd name="adj2" fmla="val -12727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hape 18"/>
          <p:cNvCxnSpPr/>
          <p:nvPr/>
        </p:nvCxnSpPr>
        <p:spPr>
          <a:xfrm rot="10800000" flipH="1" flipV="1">
            <a:off x="4114800" y="1981200"/>
            <a:ext cx="161925" cy="647700"/>
          </a:xfrm>
          <a:prstGeom prst="curvedConnector4">
            <a:avLst>
              <a:gd name="adj1" fmla="val -1547059"/>
              <a:gd name="adj2" fmla="val -13529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urved Connector 23"/>
          <p:cNvCxnSpPr/>
          <p:nvPr/>
        </p:nvCxnSpPr>
        <p:spPr>
          <a:xfrm rot="16200000" flipH="1">
            <a:off x="8229600" y="2971800"/>
            <a:ext cx="2362200" cy="16002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100013"/>
            <a:ext cx="10058400" cy="8143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METODE PEMBAYARAN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686560" y="1600201"/>
          <a:ext cx="926592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1971040" y="3149600"/>
            <a:ext cx="2011680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BARTER</a:t>
            </a:r>
          </a:p>
        </p:txBody>
      </p:sp>
      <p:sp>
        <p:nvSpPr>
          <p:cNvPr id="6" name="Oval 5"/>
          <p:cNvSpPr/>
          <p:nvPr/>
        </p:nvSpPr>
        <p:spPr>
          <a:xfrm>
            <a:off x="4348480" y="3007360"/>
            <a:ext cx="2032000" cy="16865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CASH</a:t>
            </a:r>
          </a:p>
        </p:txBody>
      </p:sp>
      <p:sp>
        <p:nvSpPr>
          <p:cNvPr id="7" name="Oval 6"/>
          <p:cNvSpPr/>
          <p:nvPr/>
        </p:nvSpPr>
        <p:spPr>
          <a:xfrm>
            <a:off x="6461760" y="2946400"/>
            <a:ext cx="2702560" cy="1666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/>
              <a:t>TRANSFER </a:t>
            </a:r>
            <a:endParaRPr lang="en-US" sz="3200" dirty="0"/>
          </a:p>
        </p:txBody>
      </p:sp>
      <p:sp>
        <p:nvSpPr>
          <p:cNvPr id="8" name="Oval 7"/>
          <p:cNvSpPr/>
          <p:nvPr/>
        </p:nvSpPr>
        <p:spPr>
          <a:xfrm>
            <a:off x="9265920" y="3291840"/>
            <a:ext cx="1320800" cy="87376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?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963" y="100013"/>
            <a:ext cx="10058400" cy="8143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METODE PROMOSI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097280" y="1392072"/>
          <a:ext cx="10058400" cy="4734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127</TotalTime>
  <Words>475</Words>
  <Application>Microsoft Office PowerPoint</Application>
  <PresentationFormat>Custom</PresentationFormat>
  <Paragraphs>217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Retrospect</vt:lpstr>
      <vt:lpstr>MANAJEMEN vs MARKETING </vt:lpstr>
      <vt:lpstr>FUNGSI-FUNGSI MANAJEMEN</vt:lpstr>
      <vt:lpstr>The Definition of Management</vt:lpstr>
      <vt:lpstr>The Process of Management</vt:lpstr>
      <vt:lpstr>Mengapa perlu memahami manajemen?</vt:lpstr>
      <vt:lpstr>EVOLUSI MANAJEMEN MARKETING</vt:lpstr>
      <vt:lpstr>METODE PEMASARAN</vt:lpstr>
      <vt:lpstr>METODE PEMBAYARAN</vt:lpstr>
      <vt:lpstr>METODE PROMOSI</vt:lpstr>
      <vt:lpstr>PORTFOLIO PRODUK YANG DITAWARKAN </vt:lpstr>
      <vt:lpstr>MANAJEMEN MARKETING</vt:lpstr>
      <vt:lpstr>DEFINISI MARKETING</vt:lpstr>
      <vt:lpstr>PROSES MARKETING</vt:lpstr>
      <vt:lpstr>ORIENTASI MARKETING</vt:lpstr>
      <vt:lpstr>BAURAN PEMASARAN (Kottlers and Keller:2009)</vt:lpstr>
      <vt:lpstr>7 P vs 7C</vt:lpstr>
      <vt:lpstr>MARKETING MIX</vt:lpstr>
      <vt:lpstr>PELAKU PASAR DAN KEKUATAN UTAMA DALAM PASAR ( 7C)</vt:lpstr>
      <vt:lpstr>Slide 19</vt:lpstr>
    </vt:vector>
  </TitlesOfParts>
  <Company>rg-adguard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MANAJEMEN PEMASARAN Dr. HASYIM,SE.,MM.,Ed.</dc:title>
  <dc:creator>Admin</dc:creator>
  <cp:lastModifiedBy>Lenovo User</cp:lastModifiedBy>
  <cp:revision>11</cp:revision>
  <dcterms:created xsi:type="dcterms:W3CDTF">2017-09-18T02:07:39Z</dcterms:created>
  <dcterms:modified xsi:type="dcterms:W3CDTF">2018-03-10T07:40:33Z</dcterms:modified>
</cp:coreProperties>
</file>