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70" r:id="rId6"/>
    <p:sldId id="266" r:id="rId7"/>
    <p:sldId id="267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27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3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9238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28097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2FDA2-D264-4211-979A-C67BBA364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4CF4A-7EB9-4F1E-908E-5DD4DBD7C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esaunggul.ac.id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6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6.xls"/><Relationship Id="rId4" Type="http://schemas.openxmlformats.org/officeDocument/2006/relationships/oleObject" Target="../embeddings/Microsoft_Office_Excel_97-2003_Worksheet5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8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7526 -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RH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Penganggaran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Trend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22358-729A-4554-94E6-D9B910B7CDBB}" type="slidenum">
              <a:rPr lang="en-US"/>
              <a:pPr/>
              <a:t>10</a:t>
            </a:fld>
            <a:endParaRPr lang="en-US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KOMPONEN DATA BERKALA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219200" y="2286000"/>
            <a:ext cx="6096000" cy="275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150000"/>
              </a:spcBef>
              <a:buFontTx/>
              <a:buChar char="•"/>
            </a:pPr>
            <a:r>
              <a:rPr lang="en-US" b="0"/>
              <a:t>Trend</a:t>
            </a:r>
          </a:p>
          <a:p>
            <a:pPr marL="457200" indent="-457200">
              <a:lnSpc>
                <a:spcPct val="20000"/>
              </a:lnSpc>
              <a:spcBef>
                <a:spcPct val="150000"/>
              </a:spcBef>
              <a:buFontTx/>
              <a:buChar char="•"/>
            </a:pPr>
            <a:r>
              <a:rPr lang="en-US" b="0"/>
              <a:t>Variasi Musim</a:t>
            </a:r>
          </a:p>
          <a:p>
            <a:pPr marL="457200" indent="-457200">
              <a:spcBef>
                <a:spcPct val="150000"/>
              </a:spcBef>
              <a:buFontTx/>
              <a:buChar char="•"/>
            </a:pPr>
            <a:r>
              <a:rPr lang="en-US" b="0"/>
              <a:t>Variasi Siklus</a:t>
            </a:r>
          </a:p>
          <a:p>
            <a:pPr marL="457200" indent="-457200">
              <a:lnSpc>
                <a:spcPct val="60000"/>
              </a:lnSpc>
              <a:spcBef>
                <a:spcPct val="150000"/>
              </a:spcBef>
              <a:buFontTx/>
              <a:buChar char="•"/>
            </a:pPr>
            <a:r>
              <a:rPr lang="en-US" b="0"/>
              <a:t>Variasi yang Tidak Tetap (Irregular)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B7ED7-17E6-44C4-892B-62F951E5E13F}" type="slidenum">
              <a:rPr lang="en-US"/>
              <a:pPr/>
              <a:t>11</a:t>
            </a:fld>
            <a:endParaRPr lang="en-US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TREND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5344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b="0"/>
              <a:t>	</a:t>
            </a:r>
            <a:r>
              <a:rPr lang="en-US" sz="2000" b="0"/>
              <a:t>Suatu gerakan kecenderungan naik atau turun dalam jangka panjang yang diperoleh dari rata-rata perubahan dari waktu ke waktu dan nilainya cukup rata (</a:t>
            </a:r>
            <a:r>
              <a:rPr lang="en-US" sz="2000" b="0" i="1"/>
              <a:t>smooth</a:t>
            </a:r>
            <a:r>
              <a:rPr lang="en-US" b="0"/>
              <a:t>).</a:t>
            </a:r>
          </a:p>
        </p:txBody>
      </p:sp>
      <p:sp>
        <p:nvSpPr>
          <p:cNvPr id="13317" name="Freeform 6"/>
          <p:cNvSpPr>
            <a:spLocks/>
          </p:cNvSpPr>
          <p:nvPr/>
        </p:nvSpPr>
        <p:spPr bwMode="auto">
          <a:xfrm>
            <a:off x="1371600" y="3505200"/>
            <a:ext cx="2590800" cy="1676400"/>
          </a:xfrm>
          <a:custGeom>
            <a:avLst/>
            <a:gdLst>
              <a:gd name="T0" fmla="*/ 0 w 1632"/>
              <a:gd name="T1" fmla="*/ 0 h 1056"/>
              <a:gd name="T2" fmla="*/ 0 w 1632"/>
              <a:gd name="T3" fmla="*/ 1056 h 1056"/>
              <a:gd name="T4" fmla="*/ 1632 w 1632"/>
              <a:gd name="T5" fmla="*/ 1056 h 1056"/>
              <a:gd name="T6" fmla="*/ 0 60000 65536"/>
              <a:gd name="T7" fmla="*/ 0 60000 65536"/>
              <a:gd name="T8" fmla="*/ 0 60000 65536"/>
              <a:gd name="T9" fmla="*/ 0 w 1632"/>
              <a:gd name="T10" fmla="*/ 0 h 1056"/>
              <a:gd name="T11" fmla="*/ 1632 w 1632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056">
                <a:moveTo>
                  <a:pt x="0" y="0"/>
                </a:moveTo>
                <a:lnTo>
                  <a:pt x="0" y="1056"/>
                </a:lnTo>
                <a:lnTo>
                  <a:pt x="1632" y="10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18" name="Freeform 7"/>
          <p:cNvSpPr>
            <a:spLocks/>
          </p:cNvSpPr>
          <p:nvPr/>
        </p:nvSpPr>
        <p:spPr bwMode="auto">
          <a:xfrm>
            <a:off x="4800600" y="3505200"/>
            <a:ext cx="2590800" cy="1676400"/>
          </a:xfrm>
          <a:custGeom>
            <a:avLst/>
            <a:gdLst>
              <a:gd name="T0" fmla="*/ 0 w 1632"/>
              <a:gd name="T1" fmla="*/ 0 h 1056"/>
              <a:gd name="T2" fmla="*/ 0 w 1632"/>
              <a:gd name="T3" fmla="*/ 1056 h 1056"/>
              <a:gd name="T4" fmla="*/ 1632 w 1632"/>
              <a:gd name="T5" fmla="*/ 1056 h 1056"/>
              <a:gd name="T6" fmla="*/ 0 60000 65536"/>
              <a:gd name="T7" fmla="*/ 0 60000 65536"/>
              <a:gd name="T8" fmla="*/ 0 60000 65536"/>
              <a:gd name="T9" fmla="*/ 0 w 1632"/>
              <a:gd name="T10" fmla="*/ 0 h 1056"/>
              <a:gd name="T11" fmla="*/ 1632 w 1632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056">
                <a:moveTo>
                  <a:pt x="0" y="0"/>
                </a:moveTo>
                <a:lnTo>
                  <a:pt x="0" y="1056"/>
                </a:lnTo>
                <a:lnTo>
                  <a:pt x="1632" y="10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1371600" y="3505200"/>
            <a:ext cx="21336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4800600" y="3657600"/>
            <a:ext cx="22860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1905000" y="5410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Tahun (X)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5334000" y="5410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Tahun (X)</a:t>
            </a:r>
            <a:endParaRPr lang="en-US" b="0"/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Y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40386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Y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1447800" y="5943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Trend Positif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4648200" y="5943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Trend Negatif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5065B-09BF-4553-8FE0-C6A171C26C83}" type="slidenum">
              <a:rPr lang="en-US"/>
              <a:pPr/>
              <a:t>12</a:t>
            </a:fld>
            <a:endParaRPr lang="en-US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ANALISIS TREND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952500" y="20574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/>
            <a:r>
              <a:rPr lang="en-US" sz="2200">
                <a:solidFill>
                  <a:schemeClr val="accent1"/>
                </a:solidFill>
              </a:rPr>
              <a:t>1. Metode Semi Rata-rata</a:t>
            </a:r>
            <a:endParaRPr lang="en-US">
              <a:solidFill>
                <a:schemeClr val="accent1"/>
              </a:solidFill>
            </a:endParaRPr>
          </a:p>
          <a:p>
            <a:pPr marL="376238" indent="-376238"/>
            <a:endParaRPr lang="en-US" sz="1800"/>
          </a:p>
          <a:p>
            <a:pPr marL="376238" indent="-376238">
              <a:buFontTx/>
              <a:buChar char="•"/>
            </a:pPr>
            <a:r>
              <a:rPr lang="en-US" sz="2000" b="0"/>
              <a:t>Membagi data menjadi 2 bagian</a:t>
            </a:r>
          </a:p>
          <a:p>
            <a:pPr marL="376238" indent="-376238"/>
            <a:endParaRPr lang="en-US" sz="2000" b="0"/>
          </a:p>
          <a:p>
            <a:pPr marL="376238" indent="-376238">
              <a:buFontTx/>
              <a:buChar char="•"/>
            </a:pPr>
            <a:r>
              <a:rPr lang="en-US" sz="2000" b="0"/>
              <a:t>Menghitung rata-rata kelompok. Kelompok 1 (K1) dan kelompok 2 (K2)</a:t>
            </a:r>
          </a:p>
          <a:p>
            <a:pPr marL="376238" indent="-376238"/>
            <a:endParaRPr lang="en-US" sz="2000" b="0"/>
          </a:p>
          <a:p>
            <a:pPr marL="376238" indent="-376238">
              <a:buFontTx/>
              <a:buChar char="•"/>
            </a:pPr>
            <a:r>
              <a:rPr lang="en-US" sz="2000" b="0"/>
              <a:t>Menghitung perubahan trend dengan rumus:</a:t>
            </a:r>
          </a:p>
          <a:p>
            <a:pPr marL="376238" indent="-376238">
              <a:buFontTx/>
              <a:buChar char="•"/>
            </a:pPr>
            <a:endParaRPr lang="en-US" sz="2000" b="0"/>
          </a:p>
          <a:p>
            <a:pPr marL="376238" indent="-376238"/>
            <a:r>
              <a:rPr lang="en-US" sz="2000" b="0"/>
              <a:t>		b =                 (K2 – K1)</a:t>
            </a:r>
          </a:p>
          <a:p>
            <a:pPr marL="376238" indent="-376238"/>
            <a:r>
              <a:rPr lang="en-US" b="0"/>
              <a:t>	</a:t>
            </a:r>
            <a:r>
              <a:rPr lang="en-US" sz="2000" b="0"/>
              <a:t>	      (tahun dasar K2 – tahun dasar K1)</a:t>
            </a:r>
          </a:p>
          <a:p>
            <a:pPr marL="376238" indent="-376238"/>
            <a:endParaRPr lang="en-US" sz="2000" b="0"/>
          </a:p>
          <a:p>
            <a:pPr marL="376238" indent="-376238">
              <a:buFontTx/>
              <a:buChar char="•"/>
            </a:pPr>
            <a:r>
              <a:rPr lang="en-US" sz="2000" b="0"/>
              <a:t>Merumuskan persamaan trend Y = a + bX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2514600" y="5181600"/>
            <a:ext cx="3733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903A68-3221-4113-8008-FB6299F450A0}" type="slidenum">
              <a:rPr lang="en-US"/>
              <a:pPr/>
              <a:t>13</a:t>
            </a:fld>
            <a:endParaRPr lang="en-US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CONTOH METODE SEMI RATA-RATA</a:t>
            </a:r>
            <a:endParaRPr lang="en-US" sz="2800">
              <a:solidFill>
                <a:schemeClr val="accent1"/>
              </a:solidFill>
            </a:endParaRPr>
          </a:p>
        </p:txBody>
      </p:sp>
      <p:grpSp>
        <p:nvGrpSpPr>
          <p:cNvPr id="2" name="Group 126"/>
          <p:cNvGrpSpPr>
            <a:grpSpLocks/>
          </p:cNvGrpSpPr>
          <p:nvPr/>
        </p:nvGrpSpPr>
        <p:grpSpPr bwMode="auto">
          <a:xfrm>
            <a:off x="381000" y="1981200"/>
            <a:ext cx="8534400" cy="3429000"/>
            <a:chOff x="-3" y="-3"/>
            <a:chExt cx="2797" cy="3812"/>
          </a:xfrm>
        </p:grpSpPr>
        <p:grpSp>
          <p:nvGrpSpPr>
            <p:cNvPr id="3" name="Group 124"/>
            <p:cNvGrpSpPr>
              <a:grpSpLocks/>
            </p:cNvGrpSpPr>
            <p:nvPr/>
          </p:nvGrpSpPr>
          <p:grpSpPr bwMode="auto">
            <a:xfrm>
              <a:off x="0" y="0"/>
              <a:ext cx="2791" cy="3806"/>
              <a:chOff x="0" y="0"/>
              <a:chExt cx="2791" cy="3806"/>
            </a:xfrm>
          </p:grpSpPr>
          <p:grpSp>
            <p:nvGrpSpPr>
              <p:cNvPr id="4" name="Group 45"/>
              <p:cNvGrpSpPr>
                <a:grpSpLocks/>
              </p:cNvGrpSpPr>
              <p:nvPr/>
            </p:nvGrpSpPr>
            <p:grpSpPr bwMode="auto">
              <a:xfrm>
                <a:off x="0" y="0"/>
                <a:ext cx="541" cy="712"/>
                <a:chOff x="0" y="0"/>
                <a:chExt cx="541" cy="712"/>
              </a:xfrm>
            </p:grpSpPr>
            <p:sp>
              <p:nvSpPr>
                <p:cNvPr id="15488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455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Tahun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89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41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>
                <a:off x="541" y="0"/>
                <a:ext cx="590" cy="712"/>
                <a:chOff x="541" y="0"/>
                <a:chExt cx="590" cy="712"/>
              </a:xfrm>
            </p:grpSpPr>
            <p:sp>
              <p:nvSpPr>
                <p:cNvPr id="15486" name="Rectangle 5"/>
                <p:cNvSpPr>
                  <a:spLocks noChangeArrowheads="1"/>
                </p:cNvSpPr>
                <p:nvPr/>
              </p:nvSpPr>
              <p:spPr bwMode="auto">
                <a:xfrm>
                  <a:off x="584" y="0"/>
                  <a:ext cx="504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Pelanggan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87" name="Rectangle 46"/>
                <p:cNvSpPr>
                  <a:spLocks noChangeArrowheads="1"/>
                </p:cNvSpPr>
                <p:nvPr/>
              </p:nvSpPr>
              <p:spPr bwMode="auto">
                <a:xfrm>
                  <a:off x="541" y="0"/>
                  <a:ext cx="590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9"/>
              <p:cNvGrpSpPr>
                <a:grpSpLocks/>
              </p:cNvGrpSpPr>
              <p:nvPr/>
            </p:nvGrpSpPr>
            <p:grpSpPr bwMode="auto">
              <a:xfrm>
                <a:off x="1131" y="0"/>
                <a:ext cx="374" cy="712"/>
                <a:chOff x="1131" y="0"/>
                <a:chExt cx="374" cy="712"/>
              </a:xfrm>
            </p:grpSpPr>
            <p:sp>
              <p:nvSpPr>
                <p:cNvPr id="15484" name="Rectangle 6"/>
                <p:cNvSpPr>
                  <a:spLocks noChangeArrowheads="1"/>
                </p:cNvSpPr>
                <p:nvPr/>
              </p:nvSpPr>
              <p:spPr bwMode="auto">
                <a:xfrm>
                  <a:off x="1174" y="0"/>
                  <a:ext cx="288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Rata-rata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85" name="Rectangle 48"/>
                <p:cNvSpPr>
                  <a:spLocks noChangeArrowheads="1"/>
                </p:cNvSpPr>
                <p:nvPr/>
              </p:nvSpPr>
              <p:spPr bwMode="auto">
                <a:xfrm>
                  <a:off x="1131" y="0"/>
                  <a:ext cx="374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51"/>
              <p:cNvGrpSpPr>
                <a:grpSpLocks/>
              </p:cNvGrpSpPr>
              <p:nvPr/>
            </p:nvGrpSpPr>
            <p:grpSpPr bwMode="auto">
              <a:xfrm>
                <a:off x="1505" y="0"/>
                <a:ext cx="672" cy="712"/>
                <a:chOff x="1505" y="0"/>
                <a:chExt cx="672" cy="712"/>
              </a:xfrm>
            </p:grpSpPr>
            <p:sp>
              <p:nvSpPr>
                <p:cNvPr id="15482" name="Rectangle 7"/>
                <p:cNvSpPr>
                  <a:spLocks noChangeArrowheads="1"/>
                </p:cNvSpPr>
                <p:nvPr/>
              </p:nvSpPr>
              <p:spPr bwMode="auto">
                <a:xfrm>
                  <a:off x="1548" y="0"/>
                  <a:ext cx="586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Nilai X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600" b="0">
                      <a:cs typeface="Arial" charset="0"/>
                    </a:rPr>
                    <a:t>th dasar 1997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83" name="Rectangle 50"/>
                <p:cNvSpPr>
                  <a:spLocks noChangeArrowheads="1"/>
                </p:cNvSpPr>
                <p:nvPr/>
              </p:nvSpPr>
              <p:spPr bwMode="auto">
                <a:xfrm>
                  <a:off x="1505" y="0"/>
                  <a:ext cx="672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53"/>
              <p:cNvGrpSpPr>
                <a:grpSpLocks/>
              </p:cNvGrpSpPr>
              <p:nvPr/>
            </p:nvGrpSpPr>
            <p:grpSpPr bwMode="auto">
              <a:xfrm>
                <a:off x="2177" y="0"/>
                <a:ext cx="614" cy="712"/>
                <a:chOff x="2177" y="0"/>
                <a:chExt cx="614" cy="712"/>
              </a:xfrm>
            </p:grpSpPr>
            <p:sp>
              <p:nvSpPr>
                <p:cNvPr id="15480" name="Rectangle 8"/>
                <p:cNvSpPr>
                  <a:spLocks noChangeArrowheads="1"/>
                </p:cNvSpPr>
                <p:nvPr/>
              </p:nvSpPr>
              <p:spPr bwMode="auto">
                <a:xfrm>
                  <a:off x="2220" y="0"/>
                  <a:ext cx="528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Nilai X </a:t>
                  </a:r>
                </a:p>
                <a:p>
                  <a:pPr algn="ctr"/>
                  <a:r>
                    <a:rPr lang="en-US" sz="1600" b="0">
                      <a:cs typeface="Arial" charset="0"/>
                    </a:rPr>
                    <a:t>th dasar 2000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81" name="Rectangle 52"/>
                <p:cNvSpPr>
                  <a:spLocks noChangeArrowheads="1"/>
                </p:cNvSpPr>
                <p:nvPr/>
              </p:nvSpPr>
              <p:spPr bwMode="auto">
                <a:xfrm>
                  <a:off x="2177" y="0"/>
                  <a:ext cx="614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55"/>
              <p:cNvGrpSpPr>
                <a:grpSpLocks/>
              </p:cNvGrpSpPr>
              <p:nvPr/>
            </p:nvGrpSpPr>
            <p:grpSpPr bwMode="auto">
              <a:xfrm>
                <a:off x="0" y="712"/>
                <a:ext cx="541" cy="500"/>
                <a:chOff x="0" y="712"/>
                <a:chExt cx="541" cy="500"/>
              </a:xfrm>
            </p:grpSpPr>
            <p:sp>
              <p:nvSpPr>
                <p:cNvPr id="15478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712"/>
                  <a:ext cx="455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      1996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79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712"/>
                  <a:ext cx="541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57"/>
              <p:cNvGrpSpPr>
                <a:grpSpLocks/>
              </p:cNvGrpSpPr>
              <p:nvPr/>
            </p:nvGrpSpPr>
            <p:grpSpPr bwMode="auto">
              <a:xfrm>
                <a:off x="541" y="712"/>
                <a:ext cx="590" cy="500"/>
                <a:chOff x="541" y="712"/>
                <a:chExt cx="590" cy="500"/>
              </a:xfrm>
            </p:grpSpPr>
            <p:sp>
              <p:nvSpPr>
                <p:cNvPr id="15476" name="Rectangle 10"/>
                <p:cNvSpPr>
                  <a:spLocks noChangeArrowheads="1"/>
                </p:cNvSpPr>
                <p:nvPr/>
              </p:nvSpPr>
              <p:spPr bwMode="auto">
                <a:xfrm>
                  <a:off x="584" y="712"/>
                  <a:ext cx="504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4,2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77" name="Rectangle 56"/>
                <p:cNvSpPr>
                  <a:spLocks noChangeArrowheads="1"/>
                </p:cNvSpPr>
                <p:nvPr/>
              </p:nvSpPr>
              <p:spPr bwMode="auto">
                <a:xfrm>
                  <a:off x="541" y="712"/>
                  <a:ext cx="590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59"/>
              <p:cNvGrpSpPr>
                <a:grpSpLocks/>
              </p:cNvGrpSpPr>
              <p:nvPr/>
            </p:nvGrpSpPr>
            <p:grpSpPr bwMode="auto">
              <a:xfrm>
                <a:off x="1131" y="712"/>
                <a:ext cx="374" cy="500"/>
                <a:chOff x="1131" y="712"/>
                <a:chExt cx="374" cy="500"/>
              </a:xfrm>
            </p:grpSpPr>
            <p:sp>
              <p:nvSpPr>
                <p:cNvPr id="15474" name="Rectangle 11"/>
                <p:cNvSpPr>
                  <a:spLocks noChangeArrowheads="1"/>
                </p:cNvSpPr>
                <p:nvPr/>
              </p:nvSpPr>
              <p:spPr bwMode="auto">
                <a:xfrm>
                  <a:off x="1174" y="712"/>
                  <a:ext cx="28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75" name="Rectangle 58"/>
                <p:cNvSpPr>
                  <a:spLocks noChangeArrowheads="1"/>
                </p:cNvSpPr>
                <p:nvPr/>
              </p:nvSpPr>
              <p:spPr bwMode="auto">
                <a:xfrm>
                  <a:off x="1131" y="712"/>
                  <a:ext cx="37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1505" y="712"/>
                <a:ext cx="672" cy="500"/>
                <a:chOff x="1505" y="712"/>
                <a:chExt cx="672" cy="500"/>
              </a:xfrm>
            </p:grpSpPr>
            <p:sp>
              <p:nvSpPr>
                <p:cNvPr id="15472" name="Rectangle 12"/>
                <p:cNvSpPr>
                  <a:spLocks noChangeArrowheads="1"/>
                </p:cNvSpPr>
                <p:nvPr/>
              </p:nvSpPr>
              <p:spPr bwMode="auto">
                <a:xfrm>
                  <a:off x="1548" y="712"/>
                  <a:ext cx="586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-1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73" name="Rectangle 60"/>
                <p:cNvSpPr>
                  <a:spLocks noChangeArrowheads="1"/>
                </p:cNvSpPr>
                <p:nvPr/>
              </p:nvSpPr>
              <p:spPr bwMode="auto">
                <a:xfrm>
                  <a:off x="1505" y="712"/>
                  <a:ext cx="672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63"/>
              <p:cNvGrpSpPr>
                <a:grpSpLocks/>
              </p:cNvGrpSpPr>
              <p:nvPr/>
            </p:nvGrpSpPr>
            <p:grpSpPr bwMode="auto">
              <a:xfrm>
                <a:off x="2177" y="712"/>
                <a:ext cx="614" cy="500"/>
                <a:chOff x="2177" y="712"/>
                <a:chExt cx="614" cy="500"/>
              </a:xfrm>
            </p:grpSpPr>
            <p:sp>
              <p:nvSpPr>
                <p:cNvPr id="15470" name="Rectangle 13"/>
                <p:cNvSpPr>
                  <a:spLocks noChangeArrowheads="1"/>
                </p:cNvSpPr>
                <p:nvPr/>
              </p:nvSpPr>
              <p:spPr bwMode="auto">
                <a:xfrm>
                  <a:off x="2220" y="712"/>
                  <a:ext cx="52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-4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71" name="Rectangle 62"/>
                <p:cNvSpPr>
                  <a:spLocks noChangeArrowheads="1"/>
                </p:cNvSpPr>
                <p:nvPr/>
              </p:nvSpPr>
              <p:spPr bwMode="auto">
                <a:xfrm>
                  <a:off x="2177" y="712"/>
                  <a:ext cx="61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5"/>
              <p:cNvGrpSpPr>
                <a:grpSpLocks/>
              </p:cNvGrpSpPr>
              <p:nvPr/>
            </p:nvGrpSpPr>
            <p:grpSpPr bwMode="auto">
              <a:xfrm>
                <a:off x="0" y="1212"/>
                <a:ext cx="541" cy="394"/>
                <a:chOff x="0" y="1212"/>
                <a:chExt cx="541" cy="394"/>
              </a:xfrm>
            </p:grpSpPr>
            <p:sp>
              <p:nvSpPr>
                <p:cNvPr id="15468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212"/>
                  <a:ext cx="45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solidFill>
                        <a:schemeClr val="folHlink"/>
                      </a:solidFill>
                      <a:cs typeface="Arial" charset="0"/>
                    </a:rPr>
                    <a:t>K1 </a:t>
                  </a:r>
                  <a:r>
                    <a:rPr lang="en-US" sz="1600" b="0">
                      <a:cs typeface="Arial" charset="0"/>
                    </a:rPr>
                    <a:t>1997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69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1212"/>
                  <a:ext cx="54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67"/>
              <p:cNvGrpSpPr>
                <a:grpSpLocks/>
              </p:cNvGrpSpPr>
              <p:nvPr/>
            </p:nvGrpSpPr>
            <p:grpSpPr bwMode="auto">
              <a:xfrm>
                <a:off x="541" y="1212"/>
                <a:ext cx="590" cy="394"/>
                <a:chOff x="541" y="1212"/>
                <a:chExt cx="590" cy="394"/>
              </a:xfrm>
            </p:grpSpPr>
            <p:sp>
              <p:nvSpPr>
                <p:cNvPr id="15466" name="Rectangle 15"/>
                <p:cNvSpPr>
                  <a:spLocks noChangeArrowheads="1"/>
                </p:cNvSpPr>
                <p:nvPr/>
              </p:nvSpPr>
              <p:spPr bwMode="auto">
                <a:xfrm>
                  <a:off x="584" y="1212"/>
                  <a:ext cx="50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5,0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67" name="Rectangle 66"/>
                <p:cNvSpPr>
                  <a:spLocks noChangeArrowheads="1"/>
                </p:cNvSpPr>
                <p:nvPr/>
              </p:nvSpPr>
              <p:spPr bwMode="auto">
                <a:xfrm>
                  <a:off x="541" y="1212"/>
                  <a:ext cx="59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9"/>
              <p:cNvGrpSpPr>
                <a:grpSpLocks/>
              </p:cNvGrpSpPr>
              <p:nvPr/>
            </p:nvGrpSpPr>
            <p:grpSpPr bwMode="auto">
              <a:xfrm>
                <a:off x="1131" y="1212"/>
                <a:ext cx="374" cy="394"/>
                <a:chOff x="1131" y="1212"/>
                <a:chExt cx="374" cy="394"/>
              </a:xfrm>
            </p:grpSpPr>
            <p:sp>
              <p:nvSpPr>
                <p:cNvPr id="154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174" y="1212"/>
                  <a:ext cx="28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4,93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65" name="Rectangle 68"/>
                <p:cNvSpPr>
                  <a:spLocks noChangeArrowheads="1"/>
                </p:cNvSpPr>
                <p:nvPr/>
              </p:nvSpPr>
              <p:spPr bwMode="auto">
                <a:xfrm>
                  <a:off x="1131" y="1212"/>
                  <a:ext cx="37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71"/>
              <p:cNvGrpSpPr>
                <a:grpSpLocks/>
              </p:cNvGrpSpPr>
              <p:nvPr/>
            </p:nvGrpSpPr>
            <p:grpSpPr bwMode="auto">
              <a:xfrm>
                <a:off x="1505" y="1212"/>
                <a:ext cx="672" cy="394"/>
                <a:chOff x="1505" y="1212"/>
                <a:chExt cx="672" cy="394"/>
              </a:xfrm>
            </p:grpSpPr>
            <p:sp>
              <p:nvSpPr>
                <p:cNvPr id="15462" name="Rectangle 17"/>
                <p:cNvSpPr>
                  <a:spLocks noChangeArrowheads="1"/>
                </p:cNvSpPr>
                <p:nvPr/>
              </p:nvSpPr>
              <p:spPr bwMode="auto">
                <a:xfrm>
                  <a:off x="1548" y="1212"/>
                  <a:ext cx="58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63" name="Rectangle 70"/>
                <p:cNvSpPr>
                  <a:spLocks noChangeArrowheads="1"/>
                </p:cNvSpPr>
                <p:nvPr/>
              </p:nvSpPr>
              <p:spPr bwMode="auto">
                <a:xfrm>
                  <a:off x="1505" y="1212"/>
                  <a:ext cx="67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73"/>
              <p:cNvGrpSpPr>
                <a:grpSpLocks/>
              </p:cNvGrpSpPr>
              <p:nvPr/>
            </p:nvGrpSpPr>
            <p:grpSpPr bwMode="auto">
              <a:xfrm>
                <a:off x="2177" y="1212"/>
                <a:ext cx="614" cy="394"/>
                <a:chOff x="2177" y="1212"/>
                <a:chExt cx="614" cy="394"/>
              </a:xfrm>
            </p:grpSpPr>
            <p:sp>
              <p:nvSpPr>
                <p:cNvPr id="15460" name="Rectangle 18"/>
                <p:cNvSpPr>
                  <a:spLocks noChangeArrowheads="1"/>
                </p:cNvSpPr>
                <p:nvPr/>
              </p:nvSpPr>
              <p:spPr bwMode="auto">
                <a:xfrm>
                  <a:off x="2220" y="1212"/>
                  <a:ext cx="52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-3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61" name="Rectangle 72"/>
                <p:cNvSpPr>
                  <a:spLocks noChangeArrowheads="1"/>
                </p:cNvSpPr>
                <p:nvPr/>
              </p:nvSpPr>
              <p:spPr bwMode="auto">
                <a:xfrm>
                  <a:off x="2177" y="1212"/>
                  <a:ext cx="6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75"/>
              <p:cNvGrpSpPr>
                <a:grpSpLocks/>
              </p:cNvGrpSpPr>
              <p:nvPr/>
            </p:nvGrpSpPr>
            <p:grpSpPr bwMode="auto">
              <a:xfrm>
                <a:off x="0" y="1606"/>
                <a:ext cx="541" cy="500"/>
                <a:chOff x="0" y="1606"/>
                <a:chExt cx="541" cy="500"/>
              </a:xfrm>
            </p:grpSpPr>
            <p:sp>
              <p:nvSpPr>
                <p:cNvPr id="15458" name="Rectangle 19"/>
                <p:cNvSpPr>
                  <a:spLocks noChangeArrowheads="1"/>
                </p:cNvSpPr>
                <p:nvPr/>
              </p:nvSpPr>
              <p:spPr bwMode="auto">
                <a:xfrm>
                  <a:off x="43" y="1606"/>
                  <a:ext cx="455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      1998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59" name="Rectangle 74"/>
                <p:cNvSpPr>
                  <a:spLocks noChangeArrowheads="1"/>
                </p:cNvSpPr>
                <p:nvPr/>
              </p:nvSpPr>
              <p:spPr bwMode="auto">
                <a:xfrm>
                  <a:off x="0" y="1606"/>
                  <a:ext cx="541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7"/>
              <p:cNvGrpSpPr>
                <a:grpSpLocks/>
              </p:cNvGrpSpPr>
              <p:nvPr/>
            </p:nvGrpSpPr>
            <p:grpSpPr bwMode="auto">
              <a:xfrm>
                <a:off x="541" y="1606"/>
                <a:ext cx="590" cy="500"/>
                <a:chOff x="541" y="1606"/>
                <a:chExt cx="590" cy="500"/>
              </a:xfrm>
            </p:grpSpPr>
            <p:sp>
              <p:nvSpPr>
                <p:cNvPr id="15456" name="Rectangle 20"/>
                <p:cNvSpPr>
                  <a:spLocks noChangeArrowheads="1"/>
                </p:cNvSpPr>
                <p:nvPr/>
              </p:nvSpPr>
              <p:spPr bwMode="auto">
                <a:xfrm>
                  <a:off x="584" y="1606"/>
                  <a:ext cx="504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5,6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57" name="Rectangle 76"/>
                <p:cNvSpPr>
                  <a:spLocks noChangeArrowheads="1"/>
                </p:cNvSpPr>
                <p:nvPr/>
              </p:nvSpPr>
              <p:spPr bwMode="auto">
                <a:xfrm>
                  <a:off x="541" y="1606"/>
                  <a:ext cx="590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9"/>
              <p:cNvGrpSpPr>
                <a:grpSpLocks/>
              </p:cNvGrpSpPr>
              <p:nvPr/>
            </p:nvGrpSpPr>
            <p:grpSpPr bwMode="auto">
              <a:xfrm>
                <a:off x="1131" y="1606"/>
                <a:ext cx="374" cy="500"/>
                <a:chOff x="1131" y="1606"/>
                <a:chExt cx="374" cy="500"/>
              </a:xfrm>
            </p:grpSpPr>
            <p:sp>
              <p:nvSpPr>
                <p:cNvPr id="15454" name="Rectangle 21"/>
                <p:cNvSpPr>
                  <a:spLocks noChangeArrowheads="1"/>
                </p:cNvSpPr>
                <p:nvPr/>
              </p:nvSpPr>
              <p:spPr bwMode="auto">
                <a:xfrm>
                  <a:off x="1174" y="1606"/>
                  <a:ext cx="28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55" name="Rectangle 78"/>
                <p:cNvSpPr>
                  <a:spLocks noChangeArrowheads="1"/>
                </p:cNvSpPr>
                <p:nvPr/>
              </p:nvSpPr>
              <p:spPr bwMode="auto">
                <a:xfrm>
                  <a:off x="1131" y="1606"/>
                  <a:ext cx="37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81"/>
              <p:cNvGrpSpPr>
                <a:grpSpLocks/>
              </p:cNvGrpSpPr>
              <p:nvPr/>
            </p:nvGrpSpPr>
            <p:grpSpPr bwMode="auto">
              <a:xfrm>
                <a:off x="1505" y="1606"/>
                <a:ext cx="672" cy="500"/>
                <a:chOff x="1505" y="1606"/>
                <a:chExt cx="672" cy="500"/>
              </a:xfrm>
            </p:grpSpPr>
            <p:sp>
              <p:nvSpPr>
                <p:cNvPr id="15452" name="Rectangle 22"/>
                <p:cNvSpPr>
                  <a:spLocks noChangeArrowheads="1"/>
                </p:cNvSpPr>
                <p:nvPr/>
              </p:nvSpPr>
              <p:spPr bwMode="auto">
                <a:xfrm>
                  <a:off x="1548" y="1606"/>
                  <a:ext cx="586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53" name="Rectangle 80"/>
                <p:cNvSpPr>
                  <a:spLocks noChangeArrowheads="1"/>
                </p:cNvSpPr>
                <p:nvPr/>
              </p:nvSpPr>
              <p:spPr bwMode="auto">
                <a:xfrm>
                  <a:off x="1505" y="1606"/>
                  <a:ext cx="672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83"/>
              <p:cNvGrpSpPr>
                <a:grpSpLocks/>
              </p:cNvGrpSpPr>
              <p:nvPr/>
            </p:nvGrpSpPr>
            <p:grpSpPr bwMode="auto">
              <a:xfrm>
                <a:off x="2177" y="1606"/>
                <a:ext cx="614" cy="500"/>
                <a:chOff x="2177" y="1606"/>
                <a:chExt cx="614" cy="500"/>
              </a:xfrm>
            </p:grpSpPr>
            <p:sp>
              <p:nvSpPr>
                <p:cNvPr id="15450" name="Rectangle 23"/>
                <p:cNvSpPr>
                  <a:spLocks noChangeArrowheads="1"/>
                </p:cNvSpPr>
                <p:nvPr/>
              </p:nvSpPr>
              <p:spPr bwMode="auto">
                <a:xfrm>
                  <a:off x="2220" y="1606"/>
                  <a:ext cx="52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-2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51" name="Rectangle 82"/>
                <p:cNvSpPr>
                  <a:spLocks noChangeArrowheads="1"/>
                </p:cNvSpPr>
                <p:nvPr/>
              </p:nvSpPr>
              <p:spPr bwMode="auto">
                <a:xfrm>
                  <a:off x="2177" y="1606"/>
                  <a:ext cx="61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85"/>
              <p:cNvGrpSpPr>
                <a:grpSpLocks/>
              </p:cNvGrpSpPr>
              <p:nvPr/>
            </p:nvGrpSpPr>
            <p:grpSpPr bwMode="auto">
              <a:xfrm>
                <a:off x="0" y="2106"/>
                <a:ext cx="541" cy="403"/>
                <a:chOff x="0" y="2106"/>
                <a:chExt cx="541" cy="403"/>
              </a:xfrm>
            </p:grpSpPr>
            <p:sp>
              <p:nvSpPr>
                <p:cNvPr id="15448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2106"/>
                  <a:ext cx="45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49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2106"/>
                  <a:ext cx="54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87"/>
              <p:cNvGrpSpPr>
                <a:grpSpLocks/>
              </p:cNvGrpSpPr>
              <p:nvPr/>
            </p:nvGrpSpPr>
            <p:grpSpPr bwMode="auto">
              <a:xfrm>
                <a:off x="541" y="2106"/>
                <a:ext cx="590" cy="403"/>
                <a:chOff x="541" y="2106"/>
                <a:chExt cx="590" cy="403"/>
              </a:xfrm>
            </p:grpSpPr>
            <p:sp>
              <p:nvSpPr>
                <p:cNvPr id="15446" name="Rectangle 25"/>
                <p:cNvSpPr>
                  <a:spLocks noChangeArrowheads="1"/>
                </p:cNvSpPr>
                <p:nvPr/>
              </p:nvSpPr>
              <p:spPr bwMode="auto">
                <a:xfrm>
                  <a:off x="584" y="2106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47" name="Rectangle 86"/>
                <p:cNvSpPr>
                  <a:spLocks noChangeArrowheads="1"/>
                </p:cNvSpPr>
                <p:nvPr/>
              </p:nvSpPr>
              <p:spPr bwMode="auto">
                <a:xfrm>
                  <a:off x="541" y="2106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89"/>
              <p:cNvGrpSpPr>
                <a:grpSpLocks/>
              </p:cNvGrpSpPr>
              <p:nvPr/>
            </p:nvGrpSpPr>
            <p:grpSpPr bwMode="auto">
              <a:xfrm>
                <a:off x="1131" y="2106"/>
                <a:ext cx="374" cy="403"/>
                <a:chOff x="1131" y="2106"/>
                <a:chExt cx="374" cy="403"/>
              </a:xfrm>
            </p:grpSpPr>
            <p:sp>
              <p:nvSpPr>
                <p:cNvPr id="15444" name="Rectangle 26"/>
                <p:cNvSpPr>
                  <a:spLocks noChangeArrowheads="1"/>
                </p:cNvSpPr>
                <p:nvPr/>
              </p:nvSpPr>
              <p:spPr bwMode="auto">
                <a:xfrm>
                  <a:off x="1174" y="2106"/>
                  <a:ext cx="28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45" name="Rectangle 88"/>
                <p:cNvSpPr>
                  <a:spLocks noChangeArrowheads="1"/>
                </p:cNvSpPr>
                <p:nvPr/>
              </p:nvSpPr>
              <p:spPr bwMode="auto">
                <a:xfrm>
                  <a:off x="1131" y="2106"/>
                  <a:ext cx="37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91"/>
              <p:cNvGrpSpPr>
                <a:grpSpLocks/>
              </p:cNvGrpSpPr>
              <p:nvPr/>
            </p:nvGrpSpPr>
            <p:grpSpPr bwMode="auto">
              <a:xfrm>
                <a:off x="1505" y="2106"/>
                <a:ext cx="672" cy="403"/>
                <a:chOff x="1505" y="2106"/>
                <a:chExt cx="672" cy="403"/>
              </a:xfrm>
            </p:grpSpPr>
            <p:sp>
              <p:nvSpPr>
                <p:cNvPr id="15442" name="Rectangle 27"/>
                <p:cNvSpPr>
                  <a:spLocks noChangeArrowheads="1"/>
                </p:cNvSpPr>
                <p:nvPr/>
              </p:nvSpPr>
              <p:spPr bwMode="auto">
                <a:xfrm>
                  <a:off x="1548" y="2106"/>
                  <a:ext cx="58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43" name="Rectangle 90"/>
                <p:cNvSpPr>
                  <a:spLocks noChangeArrowheads="1"/>
                </p:cNvSpPr>
                <p:nvPr/>
              </p:nvSpPr>
              <p:spPr bwMode="auto">
                <a:xfrm>
                  <a:off x="1505" y="2106"/>
                  <a:ext cx="6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93"/>
              <p:cNvGrpSpPr>
                <a:grpSpLocks/>
              </p:cNvGrpSpPr>
              <p:nvPr/>
            </p:nvGrpSpPr>
            <p:grpSpPr bwMode="auto">
              <a:xfrm>
                <a:off x="2177" y="2106"/>
                <a:ext cx="614" cy="403"/>
                <a:chOff x="2177" y="2106"/>
                <a:chExt cx="614" cy="403"/>
              </a:xfrm>
            </p:grpSpPr>
            <p:sp>
              <p:nvSpPr>
                <p:cNvPr id="15440" name="Rectangle 28"/>
                <p:cNvSpPr>
                  <a:spLocks noChangeArrowheads="1"/>
                </p:cNvSpPr>
                <p:nvPr/>
              </p:nvSpPr>
              <p:spPr bwMode="auto">
                <a:xfrm>
                  <a:off x="2220" y="2106"/>
                  <a:ext cx="52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41" name="Rectangle 92"/>
                <p:cNvSpPr>
                  <a:spLocks noChangeArrowheads="1"/>
                </p:cNvSpPr>
                <p:nvPr/>
              </p:nvSpPr>
              <p:spPr bwMode="auto">
                <a:xfrm>
                  <a:off x="2177" y="2106"/>
                  <a:ext cx="61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95"/>
              <p:cNvGrpSpPr>
                <a:grpSpLocks/>
              </p:cNvGrpSpPr>
              <p:nvPr/>
            </p:nvGrpSpPr>
            <p:grpSpPr bwMode="auto">
              <a:xfrm>
                <a:off x="0" y="2509"/>
                <a:ext cx="541" cy="500"/>
                <a:chOff x="0" y="2509"/>
                <a:chExt cx="541" cy="500"/>
              </a:xfrm>
            </p:grpSpPr>
            <p:sp>
              <p:nvSpPr>
                <p:cNvPr id="15438" name="Rectangle 29"/>
                <p:cNvSpPr>
                  <a:spLocks noChangeArrowheads="1"/>
                </p:cNvSpPr>
                <p:nvPr/>
              </p:nvSpPr>
              <p:spPr bwMode="auto">
                <a:xfrm>
                  <a:off x="43" y="2509"/>
                  <a:ext cx="455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      1999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39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2509"/>
                  <a:ext cx="541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97"/>
              <p:cNvGrpSpPr>
                <a:grpSpLocks/>
              </p:cNvGrpSpPr>
              <p:nvPr/>
            </p:nvGrpSpPr>
            <p:grpSpPr bwMode="auto">
              <a:xfrm>
                <a:off x="541" y="2509"/>
                <a:ext cx="590" cy="500"/>
                <a:chOff x="541" y="2509"/>
                <a:chExt cx="590" cy="500"/>
              </a:xfrm>
            </p:grpSpPr>
            <p:sp>
              <p:nvSpPr>
                <p:cNvPr id="15436" name="Rectangle 30"/>
                <p:cNvSpPr>
                  <a:spLocks noChangeArrowheads="1"/>
                </p:cNvSpPr>
                <p:nvPr/>
              </p:nvSpPr>
              <p:spPr bwMode="auto">
                <a:xfrm>
                  <a:off x="584" y="2509"/>
                  <a:ext cx="504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6,1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37" name="Rectangle 96"/>
                <p:cNvSpPr>
                  <a:spLocks noChangeArrowheads="1"/>
                </p:cNvSpPr>
                <p:nvPr/>
              </p:nvSpPr>
              <p:spPr bwMode="auto">
                <a:xfrm>
                  <a:off x="541" y="2509"/>
                  <a:ext cx="590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99"/>
              <p:cNvGrpSpPr>
                <a:grpSpLocks/>
              </p:cNvGrpSpPr>
              <p:nvPr/>
            </p:nvGrpSpPr>
            <p:grpSpPr bwMode="auto">
              <a:xfrm>
                <a:off x="1131" y="2509"/>
                <a:ext cx="374" cy="500"/>
                <a:chOff x="1131" y="2509"/>
                <a:chExt cx="374" cy="500"/>
              </a:xfrm>
            </p:grpSpPr>
            <p:sp>
              <p:nvSpPr>
                <p:cNvPr id="15434" name="Rectangle 31"/>
                <p:cNvSpPr>
                  <a:spLocks noChangeArrowheads="1"/>
                </p:cNvSpPr>
                <p:nvPr/>
              </p:nvSpPr>
              <p:spPr bwMode="auto">
                <a:xfrm>
                  <a:off x="1174" y="2509"/>
                  <a:ext cx="28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35" name="Rectangle 98"/>
                <p:cNvSpPr>
                  <a:spLocks noChangeArrowheads="1"/>
                </p:cNvSpPr>
                <p:nvPr/>
              </p:nvSpPr>
              <p:spPr bwMode="auto">
                <a:xfrm>
                  <a:off x="1131" y="2509"/>
                  <a:ext cx="37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0" name="Group 101"/>
              <p:cNvGrpSpPr>
                <a:grpSpLocks/>
              </p:cNvGrpSpPr>
              <p:nvPr/>
            </p:nvGrpSpPr>
            <p:grpSpPr bwMode="auto">
              <a:xfrm>
                <a:off x="1505" y="2509"/>
                <a:ext cx="672" cy="500"/>
                <a:chOff x="1505" y="2509"/>
                <a:chExt cx="672" cy="500"/>
              </a:xfrm>
            </p:grpSpPr>
            <p:sp>
              <p:nvSpPr>
                <p:cNvPr id="15432" name="Rectangle 32"/>
                <p:cNvSpPr>
                  <a:spLocks noChangeArrowheads="1"/>
                </p:cNvSpPr>
                <p:nvPr/>
              </p:nvSpPr>
              <p:spPr bwMode="auto">
                <a:xfrm>
                  <a:off x="1548" y="2509"/>
                  <a:ext cx="586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33" name="Rectangle 100"/>
                <p:cNvSpPr>
                  <a:spLocks noChangeArrowheads="1"/>
                </p:cNvSpPr>
                <p:nvPr/>
              </p:nvSpPr>
              <p:spPr bwMode="auto">
                <a:xfrm>
                  <a:off x="1505" y="2509"/>
                  <a:ext cx="672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1" name="Group 103"/>
              <p:cNvGrpSpPr>
                <a:grpSpLocks/>
              </p:cNvGrpSpPr>
              <p:nvPr/>
            </p:nvGrpSpPr>
            <p:grpSpPr bwMode="auto">
              <a:xfrm>
                <a:off x="2177" y="2509"/>
                <a:ext cx="614" cy="500"/>
                <a:chOff x="2177" y="2509"/>
                <a:chExt cx="614" cy="500"/>
              </a:xfrm>
            </p:grpSpPr>
            <p:sp>
              <p:nvSpPr>
                <p:cNvPr id="15430" name="Rectangle 33"/>
                <p:cNvSpPr>
                  <a:spLocks noChangeArrowheads="1"/>
                </p:cNvSpPr>
                <p:nvPr/>
              </p:nvSpPr>
              <p:spPr bwMode="auto">
                <a:xfrm>
                  <a:off x="2220" y="2509"/>
                  <a:ext cx="52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-1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31" name="Rectangle 102"/>
                <p:cNvSpPr>
                  <a:spLocks noChangeArrowheads="1"/>
                </p:cNvSpPr>
                <p:nvPr/>
              </p:nvSpPr>
              <p:spPr bwMode="auto">
                <a:xfrm>
                  <a:off x="2177" y="2509"/>
                  <a:ext cx="61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2" name="Group 105"/>
              <p:cNvGrpSpPr>
                <a:grpSpLocks/>
              </p:cNvGrpSpPr>
              <p:nvPr/>
            </p:nvGrpSpPr>
            <p:grpSpPr bwMode="auto">
              <a:xfrm>
                <a:off x="0" y="3009"/>
                <a:ext cx="541" cy="394"/>
                <a:chOff x="0" y="3009"/>
                <a:chExt cx="541" cy="394"/>
              </a:xfrm>
            </p:grpSpPr>
            <p:sp>
              <p:nvSpPr>
                <p:cNvPr id="15428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3009"/>
                  <a:ext cx="45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solidFill>
                        <a:schemeClr val="folHlink"/>
                      </a:solidFill>
                      <a:cs typeface="Arial" charset="0"/>
                    </a:rPr>
                    <a:t>K2 </a:t>
                  </a:r>
                  <a:r>
                    <a:rPr lang="en-US" sz="1600" b="0">
                      <a:cs typeface="Arial" charset="0"/>
                    </a:rPr>
                    <a:t>2000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29" name="Rectangle 104"/>
                <p:cNvSpPr>
                  <a:spLocks noChangeArrowheads="1"/>
                </p:cNvSpPr>
                <p:nvPr/>
              </p:nvSpPr>
              <p:spPr bwMode="auto">
                <a:xfrm>
                  <a:off x="0" y="3009"/>
                  <a:ext cx="54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3" name="Group 107"/>
              <p:cNvGrpSpPr>
                <a:grpSpLocks/>
              </p:cNvGrpSpPr>
              <p:nvPr/>
            </p:nvGrpSpPr>
            <p:grpSpPr bwMode="auto">
              <a:xfrm>
                <a:off x="541" y="3009"/>
                <a:ext cx="590" cy="394"/>
                <a:chOff x="541" y="3009"/>
                <a:chExt cx="590" cy="394"/>
              </a:xfrm>
            </p:grpSpPr>
            <p:sp>
              <p:nvSpPr>
                <p:cNvPr id="15426" name="Rectangle 35"/>
                <p:cNvSpPr>
                  <a:spLocks noChangeArrowheads="1"/>
                </p:cNvSpPr>
                <p:nvPr/>
              </p:nvSpPr>
              <p:spPr bwMode="auto">
                <a:xfrm>
                  <a:off x="584" y="3009"/>
                  <a:ext cx="50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6,7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27" name="Rectangle 106"/>
                <p:cNvSpPr>
                  <a:spLocks noChangeArrowheads="1"/>
                </p:cNvSpPr>
                <p:nvPr/>
              </p:nvSpPr>
              <p:spPr bwMode="auto">
                <a:xfrm>
                  <a:off x="541" y="3009"/>
                  <a:ext cx="59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4" name="Group 109"/>
              <p:cNvGrpSpPr>
                <a:grpSpLocks/>
              </p:cNvGrpSpPr>
              <p:nvPr/>
            </p:nvGrpSpPr>
            <p:grpSpPr bwMode="auto">
              <a:xfrm>
                <a:off x="1131" y="3009"/>
                <a:ext cx="374" cy="394"/>
                <a:chOff x="1131" y="3009"/>
                <a:chExt cx="374" cy="394"/>
              </a:xfrm>
            </p:grpSpPr>
            <p:sp>
              <p:nvSpPr>
                <p:cNvPr id="15424" name="Rectangle 36"/>
                <p:cNvSpPr>
                  <a:spLocks noChangeArrowheads="1"/>
                </p:cNvSpPr>
                <p:nvPr/>
              </p:nvSpPr>
              <p:spPr bwMode="auto">
                <a:xfrm>
                  <a:off x="1174" y="3009"/>
                  <a:ext cx="28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6,67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25" name="Rectangle 108"/>
                <p:cNvSpPr>
                  <a:spLocks noChangeArrowheads="1"/>
                </p:cNvSpPr>
                <p:nvPr/>
              </p:nvSpPr>
              <p:spPr bwMode="auto">
                <a:xfrm>
                  <a:off x="1131" y="3009"/>
                  <a:ext cx="37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5" name="Group 111"/>
              <p:cNvGrpSpPr>
                <a:grpSpLocks/>
              </p:cNvGrpSpPr>
              <p:nvPr/>
            </p:nvGrpSpPr>
            <p:grpSpPr bwMode="auto">
              <a:xfrm>
                <a:off x="1505" y="3009"/>
                <a:ext cx="672" cy="394"/>
                <a:chOff x="1505" y="3009"/>
                <a:chExt cx="672" cy="394"/>
              </a:xfrm>
            </p:grpSpPr>
            <p:sp>
              <p:nvSpPr>
                <p:cNvPr id="15422" name="Rectangle 37"/>
                <p:cNvSpPr>
                  <a:spLocks noChangeArrowheads="1"/>
                </p:cNvSpPr>
                <p:nvPr/>
              </p:nvSpPr>
              <p:spPr bwMode="auto">
                <a:xfrm>
                  <a:off x="1548" y="3009"/>
                  <a:ext cx="58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3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23" name="Rectangle 110"/>
                <p:cNvSpPr>
                  <a:spLocks noChangeArrowheads="1"/>
                </p:cNvSpPr>
                <p:nvPr/>
              </p:nvSpPr>
              <p:spPr bwMode="auto">
                <a:xfrm>
                  <a:off x="1505" y="3009"/>
                  <a:ext cx="67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6" name="Group 113"/>
              <p:cNvGrpSpPr>
                <a:grpSpLocks/>
              </p:cNvGrpSpPr>
              <p:nvPr/>
            </p:nvGrpSpPr>
            <p:grpSpPr bwMode="auto">
              <a:xfrm>
                <a:off x="2177" y="3009"/>
                <a:ext cx="614" cy="394"/>
                <a:chOff x="2177" y="3009"/>
                <a:chExt cx="614" cy="394"/>
              </a:xfrm>
            </p:grpSpPr>
            <p:sp>
              <p:nvSpPr>
                <p:cNvPr id="154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220" y="3009"/>
                  <a:ext cx="52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21" name="Rectangle 112"/>
                <p:cNvSpPr>
                  <a:spLocks noChangeArrowheads="1"/>
                </p:cNvSpPr>
                <p:nvPr/>
              </p:nvSpPr>
              <p:spPr bwMode="auto">
                <a:xfrm>
                  <a:off x="2177" y="3009"/>
                  <a:ext cx="6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7" name="Group 115"/>
              <p:cNvGrpSpPr>
                <a:grpSpLocks/>
              </p:cNvGrpSpPr>
              <p:nvPr/>
            </p:nvGrpSpPr>
            <p:grpSpPr bwMode="auto">
              <a:xfrm>
                <a:off x="0" y="3403"/>
                <a:ext cx="541" cy="403"/>
                <a:chOff x="0" y="3403"/>
                <a:chExt cx="541" cy="403"/>
              </a:xfrm>
            </p:grpSpPr>
            <p:sp>
              <p:nvSpPr>
                <p:cNvPr id="15418" name="Rectangle 39"/>
                <p:cNvSpPr>
                  <a:spLocks noChangeArrowheads="1"/>
                </p:cNvSpPr>
                <p:nvPr/>
              </p:nvSpPr>
              <p:spPr bwMode="auto">
                <a:xfrm>
                  <a:off x="43" y="3403"/>
                  <a:ext cx="45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     2001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19" name="Rectangle 114"/>
                <p:cNvSpPr>
                  <a:spLocks noChangeArrowheads="1"/>
                </p:cNvSpPr>
                <p:nvPr/>
              </p:nvSpPr>
              <p:spPr bwMode="auto">
                <a:xfrm>
                  <a:off x="0" y="3403"/>
                  <a:ext cx="54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8" name="Group 117"/>
              <p:cNvGrpSpPr>
                <a:grpSpLocks/>
              </p:cNvGrpSpPr>
              <p:nvPr/>
            </p:nvGrpSpPr>
            <p:grpSpPr bwMode="auto">
              <a:xfrm>
                <a:off x="541" y="3403"/>
                <a:ext cx="590" cy="403"/>
                <a:chOff x="541" y="3403"/>
                <a:chExt cx="590" cy="403"/>
              </a:xfrm>
            </p:grpSpPr>
            <p:sp>
              <p:nvSpPr>
                <p:cNvPr id="15416" name="Rectangle 40"/>
                <p:cNvSpPr>
                  <a:spLocks noChangeArrowheads="1"/>
                </p:cNvSpPr>
                <p:nvPr/>
              </p:nvSpPr>
              <p:spPr bwMode="auto">
                <a:xfrm>
                  <a:off x="584" y="3403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7,2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17" name="Rectangle 116"/>
                <p:cNvSpPr>
                  <a:spLocks noChangeArrowheads="1"/>
                </p:cNvSpPr>
                <p:nvPr/>
              </p:nvSpPr>
              <p:spPr bwMode="auto">
                <a:xfrm>
                  <a:off x="541" y="3403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99" name="Group 119"/>
              <p:cNvGrpSpPr>
                <a:grpSpLocks/>
              </p:cNvGrpSpPr>
              <p:nvPr/>
            </p:nvGrpSpPr>
            <p:grpSpPr bwMode="auto">
              <a:xfrm>
                <a:off x="1131" y="3403"/>
                <a:ext cx="374" cy="403"/>
                <a:chOff x="1131" y="3403"/>
                <a:chExt cx="374" cy="403"/>
              </a:xfrm>
            </p:grpSpPr>
            <p:sp>
              <p:nvSpPr>
                <p:cNvPr id="15414" name="Rectangle 41"/>
                <p:cNvSpPr>
                  <a:spLocks noChangeArrowheads="1"/>
                </p:cNvSpPr>
                <p:nvPr/>
              </p:nvSpPr>
              <p:spPr bwMode="auto">
                <a:xfrm>
                  <a:off x="1174" y="3403"/>
                  <a:ext cx="28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5415" name="Rectangle 118"/>
                <p:cNvSpPr>
                  <a:spLocks noChangeArrowheads="1"/>
                </p:cNvSpPr>
                <p:nvPr/>
              </p:nvSpPr>
              <p:spPr bwMode="auto">
                <a:xfrm>
                  <a:off x="1131" y="3403"/>
                  <a:ext cx="37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500" name="Group 121"/>
              <p:cNvGrpSpPr>
                <a:grpSpLocks/>
              </p:cNvGrpSpPr>
              <p:nvPr/>
            </p:nvGrpSpPr>
            <p:grpSpPr bwMode="auto">
              <a:xfrm>
                <a:off x="1505" y="3403"/>
                <a:ext cx="672" cy="403"/>
                <a:chOff x="1505" y="3403"/>
                <a:chExt cx="672" cy="403"/>
              </a:xfrm>
            </p:grpSpPr>
            <p:sp>
              <p:nvSpPr>
                <p:cNvPr id="15412" name="Rectangle 42"/>
                <p:cNvSpPr>
                  <a:spLocks noChangeArrowheads="1"/>
                </p:cNvSpPr>
                <p:nvPr/>
              </p:nvSpPr>
              <p:spPr bwMode="auto">
                <a:xfrm>
                  <a:off x="1548" y="3403"/>
                  <a:ext cx="58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4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13" name="Rectangle 120"/>
                <p:cNvSpPr>
                  <a:spLocks noChangeArrowheads="1"/>
                </p:cNvSpPr>
                <p:nvPr/>
              </p:nvSpPr>
              <p:spPr bwMode="auto">
                <a:xfrm>
                  <a:off x="1505" y="3403"/>
                  <a:ext cx="6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501" name="Group 123"/>
              <p:cNvGrpSpPr>
                <a:grpSpLocks/>
              </p:cNvGrpSpPr>
              <p:nvPr/>
            </p:nvGrpSpPr>
            <p:grpSpPr bwMode="auto">
              <a:xfrm>
                <a:off x="2177" y="3403"/>
                <a:ext cx="614" cy="403"/>
                <a:chOff x="2177" y="3403"/>
                <a:chExt cx="614" cy="403"/>
              </a:xfrm>
            </p:grpSpPr>
            <p:sp>
              <p:nvSpPr>
                <p:cNvPr id="15410" name="Rectangle 43"/>
                <p:cNvSpPr>
                  <a:spLocks noChangeArrowheads="1"/>
                </p:cNvSpPr>
                <p:nvPr/>
              </p:nvSpPr>
              <p:spPr bwMode="auto">
                <a:xfrm>
                  <a:off x="2220" y="3403"/>
                  <a:ext cx="52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5411" name="Rectangle 122"/>
                <p:cNvSpPr>
                  <a:spLocks noChangeArrowheads="1"/>
                </p:cNvSpPr>
                <p:nvPr/>
              </p:nvSpPr>
              <p:spPr bwMode="auto">
                <a:xfrm>
                  <a:off x="2177" y="3403"/>
                  <a:ext cx="61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5369" name="Rectangle 125"/>
            <p:cNvSpPr>
              <a:spLocks noChangeArrowheads="1"/>
            </p:cNvSpPr>
            <p:nvPr/>
          </p:nvSpPr>
          <p:spPr bwMode="auto">
            <a:xfrm>
              <a:off x="-3" y="-3"/>
              <a:ext cx="2797" cy="381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365" name="Text Box 127"/>
          <p:cNvSpPr txBox="1">
            <a:spLocks noChangeArrowheads="1"/>
          </p:cNvSpPr>
          <p:nvPr/>
        </p:nvSpPr>
        <p:spPr bwMode="auto">
          <a:xfrm>
            <a:off x="609600" y="5715000"/>
            <a:ext cx="3962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Y th 1997 = 4,93 +  0,58 X</a:t>
            </a:r>
          </a:p>
          <a:p>
            <a:pPr>
              <a:spcBef>
                <a:spcPct val="50000"/>
              </a:spcBef>
            </a:pPr>
            <a:r>
              <a:rPr lang="en-US" sz="1800" b="0"/>
              <a:t>Y th 2000 = 6,67 +  0,58 X</a:t>
            </a:r>
          </a:p>
        </p:txBody>
      </p:sp>
      <p:sp>
        <p:nvSpPr>
          <p:cNvPr id="15366" name="Text Box 128"/>
          <p:cNvSpPr txBox="1">
            <a:spLocks noChangeArrowheads="1"/>
          </p:cNvSpPr>
          <p:nvPr/>
        </p:nvSpPr>
        <p:spPr bwMode="auto">
          <a:xfrm>
            <a:off x="4800600" y="5697538"/>
            <a:ext cx="38862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b = (6,67 – 4,93)/2000-1997</a:t>
            </a:r>
          </a:p>
          <a:p>
            <a:pPr>
              <a:spcBef>
                <a:spcPct val="50000"/>
              </a:spcBef>
            </a:pPr>
            <a:r>
              <a:rPr lang="en-US" sz="1800" b="0"/>
              <a:t>b = 0,58</a:t>
            </a:r>
          </a:p>
        </p:txBody>
      </p:sp>
      <p:sp>
        <p:nvSpPr>
          <p:cNvPr id="15367" name="Text Box 12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6C8628-0E40-4893-9776-EE8822D59E5E}" type="slidenum">
              <a:rPr lang="en-US"/>
              <a:pPr/>
              <a:t>14</a:t>
            </a:fld>
            <a:endParaRPr lang="en-US"/>
          </a:p>
        </p:txBody>
      </p:sp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7239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chemeClr val="accent1"/>
                </a:solidFill>
              </a:rPr>
              <a:t>2. Metode Kuadrat Terkecil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057400" y="3124200"/>
          <a:ext cx="6324600" cy="3276600"/>
        </p:xfrm>
        <a:graphic>
          <a:graphicData uri="http://schemas.openxmlformats.org/presentationml/2006/ole">
            <p:oleObj spid="_x0000_s1026" name="Chart" r:id="rId3" imgW="4024800" imgH="2597760" progId="Excel.Sheet.8">
              <p:embed/>
            </p:oleObj>
          </a:graphicData>
        </a:graphic>
      </p:graphicFrame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304800" y="4800600"/>
            <a:ext cx="1600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Y = a + bX</a:t>
            </a:r>
          </a:p>
          <a:p>
            <a:endParaRPr lang="en-US" sz="1800" b="0"/>
          </a:p>
          <a:p>
            <a:r>
              <a:rPr lang="en-US" sz="1800" b="0"/>
              <a:t>a = </a:t>
            </a:r>
            <a:r>
              <a:rPr lang="en-US" sz="1800" b="0">
                <a:sym typeface="Symbol" pitchFamily="82" charset="2"/>
              </a:rPr>
              <a:t>Y/N</a:t>
            </a:r>
            <a:endParaRPr lang="en-US" sz="1800" b="0"/>
          </a:p>
          <a:p>
            <a:endParaRPr lang="en-US" sz="1800" b="0"/>
          </a:p>
          <a:p>
            <a:r>
              <a:rPr lang="en-US" sz="1800" b="0"/>
              <a:t>b = </a:t>
            </a:r>
            <a:r>
              <a:rPr lang="en-US" sz="1800" b="0">
                <a:sym typeface="Symbol" pitchFamily="82" charset="2"/>
              </a:rPr>
              <a:t>YX/X</a:t>
            </a:r>
            <a:r>
              <a:rPr lang="en-US" sz="1800" b="0" baseline="30000">
                <a:sym typeface="Symbol" pitchFamily="82" charset="2"/>
              </a:rPr>
              <a:t>2</a:t>
            </a:r>
            <a:endParaRPr lang="en-US" sz="1800"/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ANALISIS TREND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868363" y="2438400"/>
            <a:ext cx="7407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Menentukan garis trend yang mempunyai jumlah terkecil dari kuadrat selisih data asli dengan data pada garis trendnya.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4B6849-83FD-41F6-8EAA-E9A575195737}" type="slidenum">
              <a:rPr lang="en-US"/>
              <a:pPr/>
              <a:t>15</a:t>
            </a:fld>
            <a:endParaRPr lang="en-US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CONTOH METODE KUADRAT TERKECIL</a:t>
            </a:r>
            <a:endParaRPr lang="en-US" sz="2800">
              <a:solidFill>
                <a:schemeClr val="accent1"/>
              </a:solidFill>
            </a:endParaRPr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838200" y="2057400"/>
            <a:ext cx="7924800" cy="3048000"/>
            <a:chOff x="-3" y="-3"/>
            <a:chExt cx="3051" cy="2860"/>
          </a:xfrm>
        </p:grpSpPr>
        <p:grpSp>
          <p:nvGrpSpPr>
            <p:cNvPr id="3" name="Group 109"/>
            <p:cNvGrpSpPr>
              <a:grpSpLocks/>
            </p:cNvGrpSpPr>
            <p:nvPr/>
          </p:nvGrpSpPr>
          <p:grpSpPr bwMode="auto">
            <a:xfrm>
              <a:off x="0" y="0"/>
              <a:ext cx="3045" cy="2854"/>
              <a:chOff x="0" y="0"/>
              <a:chExt cx="3045" cy="2854"/>
            </a:xfrm>
          </p:grpSpPr>
          <p:grpSp>
            <p:nvGrpSpPr>
              <p:cNvPr id="4" name="Group 40"/>
              <p:cNvGrpSpPr>
                <a:grpSpLocks/>
              </p:cNvGrpSpPr>
              <p:nvPr/>
            </p:nvGrpSpPr>
            <p:grpSpPr bwMode="auto">
              <a:xfrm>
                <a:off x="0" y="0"/>
                <a:ext cx="471" cy="500"/>
                <a:chOff x="0" y="0"/>
                <a:chExt cx="471" cy="500"/>
              </a:xfrm>
            </p:grpSpPr>
            <p:sp>
              <p:nvSpPr>
                <p:cNvPr id="16496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85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Tahun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97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71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42"/>
              <p:cNvGrpSpPr>
                <a:grpSpLocks/>
              </p:cNvGrpSpPr>
              <p:nvPr/>
            </p:nvGrpSpPr>
            <p:grpSpPr bwMode="auto">
              <a:xfrm>
                <a:off x="471" y="0"/>
                <a:ext cx="628" cy="500"/>
                <a:chOff x="471" y="0"/>
                <a:chExt cx="628" cy="500"/>
              </a:xfrm>
            </p:grpSpPr>
            <p:sp>
              <p:nvSpPr>
                <p:cNvPr id="16494" name="Rectangle 5"/>
                <p:cNvSpPr>
                  <a:spLocks noChangeArrowheads="1"/>
                </p:cNvSpPr>
                <p:nvPr/>
              </p:nvSpPr>
              <p:spPr bwMode="auto">
                <a:xfrm>
                  <a:off x="514" y="0"/>
                  <a:ext cx="542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Pelanggan =Y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95" name="Rectangle 41"/>
                <p:cNvSpPr>
                  <a:spLocks noChangeArrowheads="1"/>
                </p:cNvSpPr>
                <p:nvPr/>
              </p:nvSpPr>
              <p:spPr bwMode="auto">
                <a:xfrm>
                  <a:off x="471" y="0"/>
                  <a:ext cx="628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4"/>
              <p:cNvGrpSpPr>
                <a:grpSpLocks/>
              </p:cNvGrpSpPr>
              <p:nvPr/>
            </p:nvGrpSpPr>
            <p:grpSpPr bwMode="auto">
              <a:xfrm>
                <a:off x="1099" y="0"/>
                <a:ext cx="533" cy="500"/>
                <a:chOff x="1099" y="0"/>
                <a:chExt cx="533" cy="500"/>
              </a:xfrm>
            </p:grpSpPr>
            <p:sp>
              <p:nvSpPr>
                <p:cNvPr id="16492" name="Rectangle 6"/>
                <p:cNvSpPr>
                  <a:spLocks noChangeArrowheads="1"/>
                </p:cNvSpPr>
                <p:nvPr/>
              </p:nvSpPr>
              <p:spPr bwMode="auto">
                <a:xfrm>
                  <a:off x="1142" y="0"/>
                  <a:ext cx="44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Kode X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800" b="0">
                      <a:cs typeface="Arial" charset="0"/>
                    </a:rPr>
                    <a:t>(tahun)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93" name="Rectangle 43"/>
                <p:cNvSpPr>
                  <a:spLocks noChangeArrowheads="1"/>
                </p:cNvSpPr>
                <p:nvPr/>
              </p:nvSpPr>
              <p:spPr bwMode="auto">
                <a:xfrm>
                  <a:off x="1099" y="0"/>
                  <a:ext cx="53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46"/>
              <p:cNvGrpSpPr>
                <a:grpSpLocks/>
              </p:cNvGrpSpPr>
              <p:nvPr/>
            </p:nvGrpSpPr>
            <p:grpSpPr bwMode="auto">
              <a:xfrm>
                <a:off x="1632" y="0"/>
                <a:ext cx="679" cy="500"/>
                <a:chOff x="1632" y="0"/>
                <a:chExt cx="679" cy="500"/>
              </a:xfrm>
            </p:grpSpPr>
            <p:sp>
              <p:nvSpPr>
                <p:cNvPr id="16490" name="Rectangle 7"/>
                <p:cNvSpPr>
                  <a:spLocks noChangeArrowheads="1"/>
                </p:cNvSpPr>
                <p:nvPr/>
              </p:nvSpPr>
              <p:spPr bwMode="auto">
                <a:xfrm>
                  <a:off x="1675" y="0"/>
                  <a:ext cx="593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Y.X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91" name="Rectangle 45"/>
                <p:cNvSpPr>
                  <a:spLocks noChangeArrowheads="1"/>
                </p:cNvSpPr>
                <p:nvPr/>
              </p:nvSpPr>
              <p:spPr bwMode="auto">
                <a:xfrm>
                  <a:off x="1632" y="0"/>
                  <a:ext cx="679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2311" y="0"/>
                <a:ext cx="734" cy="500"/>
                <a:chOff x="2311" y="0"/>
                <a:chExt cx="734" cy="500"/>
              </a:xfrm>
            </p:grpSpPr>
            <p:sp>
              <p:nvSpPr>
                <p:cNvPr id="16488" name="Rectangle 8"/>
                <p:cNvSpPr>
                  <a:spLocks noChangeArrowheads="1"/>
                </p:cNvSpPr>
                <p:nvPr/>
              </p:nvSpPr>
              <p:spPr bwMode="auto">
                <a:xfrm>
                  <a:off x="2354" y="0"/>
                  <a:ext cx="648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X</a:t>
                  </a:r>
                  <a:r>
                    <a:rPr lang="en-US" sz="1800" b="0" baseline="30000">
                      <a:cs typeface="Arial" charset="0"/>
                    </a:rPr>
                    <a:t>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89" name="Rectangle 47"/>
                <p:cNvSpPr>
                  <a:spLocks noChangeArrowheads="1"/>
                </p:cNvSpPr>
                <p:nvPr/>
              </p:nvSpPr>
              <p:spPr bwMode="auto">
                <a:xfrm>
                  <a:off x="2311" y="0"/>
                  <a:ext cx="73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50"/>
              <p:cNvGrpSpPr>
                <a:grpSpLocks/>
              </p:cNvGrpSpPr>
              <p:nvPr/>
            </p:nvGrpSpPr>
            <p:grpSpPr bwMode="auto">
              <a:xfrm>
                <a:off x="0" y="500"/>
                <a:ext cx="471" cy="394"/>
                <a:chOff x="0" y="500"/>
                <a:chExt cx="471" cy="394"/>
              </a:xfrm>
            </p:grpSpPr>
            <p:sp>
              <p:nvSpPr>
                <p:cNvPr id="16486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500"/>
                  <a:ext cx="38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87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500"/>
                  <a:ext cx="47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52"/>
              <p:cNvGrpSpPr>
                <a:grpSpLocks/>
              </p:cNvGrpSpPr>
              <p:nvPr/>
            </p:nvGrpSpPr>
            <p:grpSpPr bwMode="auto">
              <a:xfrm>
                <a:off x="471" y="500"/>
                <a:ext cx="628" cy="394"/>
                <a:chOff x="471" y="500"/>
                <a:chExt cx="628" cy="394"/>
              </a:xfrm>
            </p:grpSpPr>
            <p:sp>
              <p:nvSpPr>
                <p:cNvPr id="16484" name="Rectangle 10"/>
                <p:cNvSpPr>
                  <a:spLocks noChangeArrowheads="1"/>
                </p:cNvSpPr>
                <p:nvPr/>
              </p:nvSpPr>
              <p:spPr bwMode="auto">
                <a:xfrm>
                  <a:off x="514" y="500"/>
                  <a:ext cx="54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5,0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85" name="Rectangle 51"/>
                <p:cNvSpPr>
                  <a:spLocks noChangeArrowheads="1"/>
                </p:cNvSpPr>
                <p:nvPr/>
              </p:nvSpPr>
              <p:spPr bwMode="auto">
                <a:xfrm>
                  <a:off x="471" y="500"/>
                  <a:ext cx="62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54"/>
              <p:cNvGrpSpPr>
                <a:grpSpLocks/>
              </p:cNvGrpSpPr>
              <p:nvPr/>
            </p:nvGrpSpPr>
            <p:grpSpPr bwMode="auto">
              <a:xfrm>
                <a:off x="1099" y="500"/>
                <a:ext cx="533" cy="394"/>
                <a:chOff x="1099" y="500"/>
                <a:chExt cx="533" cy="394"/>
              </a:xfrm>
            </p:grpSpPr>
            <p:sp>
              <p:nvSpPr>
                <p:cNvPr id="16482" name="Rectangle 11"/>
                <p:cNvSpPr>
                  <a:spLocks noChangeArrowheads="1"/>
                </p:cNvSpPr>
                <p:nvPr/>
              </p:nvSpPr>
              <p:spPr bwMode="auto">
                <a:xfrm>
                  <a:off x="1142" y="500"/>
                  <a:ext cx="44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-2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83" name="Rectangle 53"/>
                <p:cNvSpPr>
                  <a:spLocks noChangeArrowheads="1"/>
                </p:cNvSpPr>
                <p:nvPr/>
              </p:nvSpPr>
              <p:spPr bwMode="auto">
                <a:xfrm>
                  <a:off x="1099" y="500"/>
                  <a:ext cx="53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1632" y="500"/>
                <a:ext cx="679" cy="394"/>
                <a:chOff x="1632" y="500"/>
                <a:chExt cx="679" cy="394"/>
              </a:xfrm>
            </p:grpSpPr>
            <p:sp>
              <p:nvSpPr>
                <p:cNvPr id="164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675" y="500"/>
                  <a:ext cx="59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-10,0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81" name="Rectangle 55"/>
                <p:cNvSpPr>
                  <a:spLocks noChangeArrowheads="1"/>
                </p:cNvSpPr>
                <p:nvPr/>
              </p:nvSpPr>
              <p:spPr bwMode="auto">
                <a:xfrm>
                  <a:off x="1632" y="500"/>
                  <a:ext cx="67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8"/>
              <p:cNvGrpSpPr>
                <a:grpSpLocks/>
              </p:cNvGrpSpPr>
              <p:nvPr/>
            </p:nvGrpSpPr>
            <p:grpSpPr bwMode="auto">
              <a:xfrm>
                <a:off x="2311" y="500"/>
                <a:ext cx="734" cy="394"/>
                <a:chOff x="2311" y="500"/>
                <a:chExt cx="734" cy="394"/>
              </a:xfrm>
            </p:grpSpPr>
            <p:sp>
              <p:nvSpPr>
                <p:cNvPr id="16478" name="Rectangle 13"/>
                <p:cNvSpPr>
                  <a:spLocks noChangeArrowheads="1"/>
                </p:cNvSpPr>
                <p:nvPr/>
              </p:nvSpPr>
              <p:spPr bwMode="auto">
                <a:xfrm>
                  <a:off x="2354" y="500"/>
                  <a:ext cx="64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4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79" name="Rectangle 57"/>
                <p:cNvSpPr>
                  <a:spLocks noChangeArrowheads="1"/>
                </p:cNvSpPr>
                <p:nvPr/>
              </p:nvSpPr>
              <p:spPr bwMode="auto">
                <a:xfrm>
                  <a:off x="2311" y="500"/>
                  <a:ext cx="73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0"/>
              <p:cNvGrpSpPr>
                <a:grpSpLocks/>
              </p:cNvGrpSpPr>
              <p:nvPr/>
            </p:nvGrpSpPr>
            <p:grpSpPr bwMode="auto">
              <a:xfrm>
                <a:off x="0" y="894"/>
                <a:ext cx="471" cy="394"/>
                <a:chOff x="0" y="894"/>
                <a:chExt cx="471" cy="394"/>
              </a:xfrm>
            </p:grpSpPr>
            <p:sp>
              <p:nvSpPr>
                <p:cNvPr id="16476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894"/>
                  <a:ext cx="38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1998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77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894"/>
                  <a:ext cx="47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62"/>
              <p:cNvGrpSpPr>
                <a:grpSpLocks/>
              </p:cNvGrpSpPr>
              <p:nvPr/>
            </p:nvGrpSpPr>
            <p:grpSpPr bwMode="auto">
              <a:xfrm>
                <a:off x="471" y="894"/>
                <a:ext cx="628" cy="394"/>
                <a:chOff x="471" y="894"/>
                <a:chExt cx="628" cy="394"/>
              </a:xfrm>
            </p:grpSpPr>
            <p:sp>
              <p:nvSpPr>
                <p:cNvPr id="16474" name="Rectangle 15"/>
                <p:cNvSpPr>
                  <a:spLocks noChangeArrowheads="1"/>
                </p:cNvSpPr>
                <p:nvPr/>
              </p:nvSpPr>
              <p:spPr bwMode="auto">
                <a:xfrm>
                  <a:off x="514" y="894"/>
                  <a:ext cx="54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5,6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75" name="Rectangle 61"/>
                <p:cNvSpPr>
                  <a:spLocks noChangeArrowheads="1"/>
                </p:cNvSpPr>
                <p:nvPr/>
              </p:nvSpPr>
              <p:spPr bwMode="auto">
                <a:xfrm>
                  <a:off x="471" y="894"/>
                  <a:ext cx="62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4"/>
              <p:cNvGrpSpPr>
                <a:grpSpLocks/>
              </p:cNvGrpSpPr>
              <p:nvPr/>
            </p:nvGrpSpPr>
            <p:grpSpPr bwMode="auto">
              <a:xfrm>
                <a:off x="1099" y="894"/>
                <a:ext cx="533" cy="394"/>
                <a:chOff x="1099" y="894"/>
                <a:chExt cx="533" cy="394"/>
              </a:xfrm>
            </p:grpSpPr>
            <p:sp>
              <p:nvSpPr>
                <p:cNvPr id="16472" name="Rectangle 16"/>
                <p:cNvSpPr>
                  <a:spLocks noChangeArrowheads="1"/>
                </p:cNvSpPr>
                <p:nvPr/>
              </p:nvSpPr>
              <p:spPr bwMode="auto">
                <a:xfrm>
                  <a:off x="1142" y="894"/>
                  <a:ext cx="44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-1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73" name="Rectangle 63"/>
                <p:cNvSpPr>
                  <a:spLocks noChangeArrowheads="1"/>
                </p:cNvSpPr>
                <p:nvPr/>
              </p:nvSpPr>
              <p:spPr bwMode="auto">
                <a:xfrm>
                  <a:off x="1099" y="894"/>
                  <a:ext cx="53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6"/>
              <p:cNvGrpSpPr>
                <a:grpSpLocks/>
              </p:cNvGrpSpPr>
              <p:nvPr/>
            </p:nvGrpSpPr>
            <p:grpSpPr bwMode="auto">
              <a:xfrm>
                <a:off x="1632" y="894"/>
                <a:ext cx="679" cy="394"/>
                <a:chOff x="1632" y="894"/>
                <a:chExt cx="679" cy="394"/>
              </a:xfrm>
            </p:grpSpPr>
            <p:sp>
              <p:nvSpPr>
                <p:cNvPr id="16470" name="Rectangle 17"/>
                <p:cNvSpPr>
                  <a:spLocks noChangeArrowheads="1"/>
                </p:cNvSpPr>
                <p:nvPr/>
              </p:nvSpPr>
              <p:spPr bwMode="auto">
                <a:xfrm>
                  <a:off x="1675" y="894"/>
                  <a:ext cx="59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-5,6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71" name="Rectangle 65"/>
                <p:cNvSpPr>
                  <a:spLocks noChangeArrowheads="1"/>
                </p:cNvSpPr>
                <p:nvPr/>
              </p:nvSpPr>
              <p:spPr bwMode="auto">
                <a:xfrm>
                  <a:off x="1632" y="894"/>
                  <a:ext cx="67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68"/>
              <p:cNvGrpSpPr>
                <a:grpSpLocks/>
              </p:cNvGrpSpPr>
              <p:nvPr/>
            </p:nvGrpSpPr>
            <p:grpSpPr bwMode="auto">
              <a:xfrm>
                <a:off x="2311" y="894"/>
                <a:ext cx="734" cy="394"/>
                <a:chOff x="2311" y="894"/>
                <a:chExt cx="734" cy="394"/>
              </a:xfrm>
            </p:grpSpPr>
            <p:sp>
              <p:nvSpPr>
                <p:cNvPr id="16468" name="Rectangle 18"/>
                <p:cNvSpPr>
                  <a:spLocks noChangeArrowheads="1"/>
                </p:cNvSpPr>
                <p:nvPr/>
              </p:nvSpPr>
              <p:spPr bwMode="auto">
                <a:xfrm>
                  <a:off x="2354" y="894"/>
                  <a:ext cx="64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69" name="Rectangle 67"/>
                <p:cNvSpPr>
                  <a:spLocks noChangeArrowheads="1"/>
                </p:cNvSpPr>
                <p:nvPr/>
              </p:nvSpPr>
              <p:spPr bwMode="auto">
                <a:xfrm>
                  <a:off x="2311" y="894"/>
                  <a:ext cx="73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70"/>
              <p:cNvGrpSpPr>
                <a:grpSpLocks/>
              </p:cNvGrpSpPr>
              <p:nvPr/>
            </p:nvGrpSpPr>
            <p:grpSpPr bwMode="auto">
              <a:xfrm>
                <a:off x="0" y="1288"/>
                <a:ext cx="471" cy="394"/>
                <a:chOff x="0" y="1288"/>
                <a:chExt cx="471" cy="394"/>
              </a:xfrm>
            </p:grpSpPr>
            <p:sp>
              <p:nvSpPr>
                <p:cNvPr id="16466" name="Rectangle 19"/>
                <p:cNvSpPr>
                  <a:spLocks noChangeArrowheads="1"/>
                </p:cNvSpPr>
                <p:nvPr/>
              </p:nvSpPr>
              <p:spPr bwMode="auto">
                <a:xfrm>
                  <a:off x="43" y="1288"/>
                  <a:ext cx="38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1999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67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1288"/>
                  <a:ext cx="47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2"/>
              <p:cNvGrpSpPr>
                <a:grpSpLocks/>
              </p:cNvGrpSpPr>
              <p:nvPr/>
            </p:nvGrpSpPr>
            <p:grpSpPr bwMode="auto">
              <a:xfrm>
                <a:off x="471" y="1288"/>
                <a:ext cx="628" cy="394"/>
                <a:chOff x="471" y="1288"/>
                <a:chExt cx="628" cy="394"/>
              </a:xfrm>
            </p:grpSpPr>
            <p:sp>
              <p:nvSpPr>
                <p:cNvPr id="16464" name="Rectangle 20"/>
                <p:cNvSpPr>
                  <a:spLocks noChangeArrowheads="1"/>
                </p:cNvSpPr>
                <p:nvPr/>
              </p:nvSpPr>
              <p:spPr bwMode="auto">
                <a:xfrm>
                  <a:off x="514" y="1288"/>
                  <a:ext cx="54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6,1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65" name="Rectangle 71"/>
                <p:cNvSpPr>
                  <a:spLocks noChangeArrowheads="1"/>
                </p:cNvSpPr>
                <p:nvPr/>
              </p:nvSpPr>
              <p:spPr bwMode="auto">
                <a:xfrm>
                  <a:off x="471" y="1288"/>
                  <a:ext cx="62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4"/>
              <p:cNvGrpSpPr>
                <a:grpSpLocks/>
              </p:cNvGrpSpPr>
              <p:nvPr/>
            </p:nvGrpSpPr>
            <p:grpSpPr bwMode="auto">
              <a:xfrm>
                <a:off x="1099" y="1288"/>
                <a:ext cx="533" cy="394"/>
                <a:chOff x="1099" y="1288"/>
                <a:chExt cx="533" cy="394"/>
              </a:xfrm>
            </p:grpSpPr>
            <p:sp>
              <p:nvSpPr>
                <p:cNvPr id="16462" name="Rectangle 21"/>
                <p:cNvSpPr>
                  <a:spLocks noChangeArrowheads="1"/>
                </p:cNvSpPr>
                <p:nvPr/>
              </p:nvSpPr>
              <p:spPr bwMode="auto">
                <a:xfrm>
                  <a:off x="1142" y="1288"/>
                  <a:ext cx="44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63" name="Rectangle 73"/>
                <p:cNvSpPr>
                  <a:spLocks noChangeArrowheads="1"/>
                </p:cNvSpPr>
                <p:nvPr/>
              </p:nvSpPr>
              <p:spPr bwMode="auto">
                <a:xfrm>
                  <a:off x="1099" y="1288"/>
                  <a:ext cx="53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76"/>
              <p:cNvGrpSpPr>
                <a:grpSpLocks/>
              </p:cNvGrpSpPr>
              <p:nvPr/>
            </p:nvGrpSpPr>
            <p:grpSpPr bwMode="auto">
              <a:xfrm>
                <a:off x="1632" y="1288"/>
                <a:ext cx="679" cy="394"/>
                <a:chOff x="1632" y="1288"/>
                <a:chExt cx="679" cy="394"/>
              </a:xfrm>
            </p:grpSpPr>
            <p:sp>
              <p:nvSpPr>
                <p:cNvPr id="16460" name="Rectangle 22"/>
                <p:cNvSpPr>
                  <a:spLocks noChangeArrowheads="1"/>
                </p:cNvSpPr>
                <p:nvPr/>
              </p:nvSpPr>
              <p:spPr bwMode="auto">
                <a:xfrm>
                  <a:off x="1675" y="1288"/>
                  <a:ext cx="59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61" name="Rectangle 75"/>
                <p:cNvSpPr>
                  <a:spLocks noChangeArrowheads="1"/>
                </p:cNvSpPr>
                <p:nvPr/>
              </p:nvSpPr>
              <p:spPr bwMode="auto">
                <a:xfrm>
                  <a:off x="1632" y="1288"/>
                  <a:ext cx="67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78"/>
              <p:cNvGrpSpPr>
                <a:grpSpLocks/>
              </p:cNvGrpSpPr>
              <p:nvPr/>
            </p:nvGrpSpPr>
            <p:grpSpPr bwMode="auto">
              <a:xfrm>
                <a:off x="2311" y="1288"/>
                <a:ext cx="734" cy="394"/>
                <a:chOff x="2311" y="1288"/>
                <a:chExt cx="734" cy="394"/>
              </a:xfrm>
            </p:grpSpPr>
            <p:sp>
              <p:nvSpPr>
                <p:cNvPr id="16458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4" y="1288"/>
                  <a:ext cx="64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311" y="1288"/>
                  <a:ext cx="73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80"/>
              <p:cNvGrpSpPr>
                <a:grpSpLocks/>
              </p:cNvGrpSpPr>
              <p:nvPr/>
            </p:nvGrpSpPr>
            <p:grpSpPr bwMode="auto">
              <a:xfrm>
                <a:off x="0" y="1682"/>
                <a:ext cx="471" cy="394"/>
                <a:chOff x="0" y="1682"/>
                <a:chExt cx="471" cy="394"/>
              </a:xfrm>
            </p:grpSpPr>
            <p:sp>
              <p:nvSpPr>
                <p:cNvPr id="16456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1682"/>
                  <a:ext cx="38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2000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57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1682"/>
                  <a:ext cx="47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82"/>
              <p:cNvGrpSpPr>
                <a:grpSpLocks/>
              </p:cNvGrpSpPr>
              <p:nvPr/>
            </p:nvGrpSpPr>
            <p:grpSpPr bwMode="auto">
              <a:xfrm>
                <a:off x="471" y="1682"/>
                <a:ext cx="628" cy="394"/>
                <a:chOff x="471" y="1682"/>
                <a:chExt cx="628" cy="394"/>
              </a:xfrm>
            </p:grpSpPr>
            <p:sp>
              <p:nvSpPr>
                <p:cNvPr id="16454" name="Rectangle 25"/>
                <p:cNvSpPr>
                  <a:spLocks noChangeArrowheads="1"/>
                </p:cNvSpPr>
                <p:nvPr/>
              </p:nvSpPr>
              <p:spPr bwMode="auto">
                <a:xfrm>
                  <a:off x="514" y="1682"/>
                  <a:ext cx="54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6,7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55" name="Rectangle 81"/>
                <p:cNvSpPr>
                  <a:spLocks noChangeArrowheads="1"/>
                </p:cNvSpPr>
                <p:nvPr/>
              </p:nvSpPr>
              <p:spPr bwMode="auto">
                <a:xfrm>
                  <a:off x="471" y="1682"/>
                  <a:ext cx="62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84"/>
              <p:cNvGrpSpPr>
                <a:grpSpLocks/>
              </p:cNvGrpSpPr>
              <p:nvPr/>
            </p:nvGrpSpPr>
            <p:grpSpPr bwMode="auto">
              <a:xfrm>
                <a:off x="1099" y="1682"/>
                <a:ext cx="533" cy="394"/>
                <a:chOff x="1099" y="1682"/>
                <a:chExt cx="533" cy="394"/>
              </a:xfrm>
            </p:grpSpPr>
            <p:sp>
              <p:nvSpPr>
                <p:cNvPr id="16452" name="Rectangle 26"/>
                <p:cNvSpPr>
                  <a:spLocks noChangeArrowheads="1"/>
                </p:cNvSpPr>
                <p:nvPr/>
              </p:nvSpPr>
              <p:spPr bwMode="auto">
                <a:xfrm>
                  <a:off x="1142" y="1682"/>
                  <a:ext cx="44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53" name="Rectangle 83"/>
                <p:cNvSpPr>
                  <a:spLocks noChangeArrowheads="1"/>
                </p:cNvSpPr>
                <p:nvPr/>
              </p:nvSpPr>
              <p:spPr bwMode="auto">
                <a:xfrm>
                  <a:off x="1099" y="1682"/>
                  <a:ext cx="53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86"/>
              <p:cNvGrpSpPr>
                <a:grpSpLocks/>
              </p:cNvGrpSpPr>
              <p:nvPr/>
            </p:nvGrpSpPr>
            <p:grpSpPr bwMode="auto">
              <a:xfrm>
                <a:off x="1632" y="1682"/>
                <a:ext cx="679" cy="394"/>
                <a:chOff x="1632" y="1682"/>
                <a:chExt cx="679" cy="394"/>
              </a:xfrm>
            </p:grpSpPr>
            <p:sp>
              <p:nvSpPr>
                <p:cNvPr id="16450" name="Rectangle 27"/>
                <p:cNvSpPr>
                  <a:spLocks noChangeArrowheads="1"/>
                </p:cNvSpPr>
                <p:nvPr/>
              </p:nvSpPr>
              <p:spPr bwMode="auto">
                <a:xfrm>
                  <a:off x="1675" y="1682"/>
                  <a:ext cx="59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6,7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51" name="Rectangle 85"/>
                <p:cNvSpPr>
                  <a:spLocks noChangeArrowheads="1"/>
                </p:cNvSpPr>
                <p:nvPr/>
              </p:nvSpPr>
              <p:spPr bwMode="auto">
                <a:xfrm>
                  <a:off x="1632" y="1682"/>
                  <a:ext cx="67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88"/>
              <p:cNvGrpSpPr>
                <a:grpSpLocks/>
              </p:cNvGrpSpPr>
              <p:nvPr/>
            </p:nvGrpSpPr>
            <p:grpSpPr bwMode="auto">
              <a:xfrm>
                <a:off x="2311" y="1682"/>
                <a:ext cx="734" cy="394"/>
                <a:chOff x="2311" y="1682"/>
                <a:chExt cx="734" cy="394"/>
              </a:xfrm>
            </p:grpSpPr>
            <p:sp>
              <p:nvSpPr>
                <p:cNvPr id="16448" name="Rectangle 28"/>
                <p:cNvSpPr>
                  <a:spLocks noChangeArrowheads="1"/>
                </p:cNvSpPr>
                <p:nvPr/>
              </p:nvSpPr>
              <p:spPr bwMode="auto">
                <a:xfrm>
                  <a:off x="2354" y="1682"/>
                  <a:ext cx="64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49" name="Rectangle 87"/>
                <p:cNvSpPr>
                  <a:spLocks noChangeArrowheads="1"/>
                </p:cNvSpPr>
                <p:nvPr/>
              </p:nvSpPr>
              <p:spPr bwMode="auto">
                <a:xfrm>
                  <a:off x="2311" y="1682"/>
                  <a:ext cx="73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90"/>
              <p:cNvGrpSpPr>
                <a:grpSpLocks/>
              </p:cNvGrpSpPr>
              <p:nvPr/>
            </p:nvGrpSpPr>
            <p:grpSpPr bwMode="auto">
              <a:xfrm>
                <a:off x="0" y="2076"/>
                <a:ext cx="471" cy="394"/>
                <a:chOff x="0" y="2076"/>
                <a:chExt cx="471" cy="394"/>
              </a:xfrm>
            </p:grpSpPr>
            <p:sp>
              <p:nvSpPr>
                <p:cNvPr id="16446" name="Rectangle 29"/>
                <p:cNvSpPr>
                  <a:spLocks noChangeArrowheads="1"/>
                </p:cNvSpPr>
                <p:nvPr/>
              </p:nvSpPr>
              <p:spPr bwMode="auto">
                <a:xfrm>
                  <a:off x="43" y="2076"/>
                  <a:ext cx="38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2001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47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2076"/>
                  <a:ext cx="47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471" y="2076"/>
                <a:ext cx="628" cy="394"/>
                <a:chOff x="471" y="2076"/>
                <a:chExt cx="628" cy="394"/>
              </a:xfrm>
            </p:grpSpPr>
            <p:sp>
              <p:nvSpPr>
                <p:cNvPr id="16444" name="Rectangle 30"/>
                <p:cNvSpPr>
                  <a:spLocks noChangeArrowheads="1"/>
                </p:cNvSpPr>
                <p:nvPr/>
              </p:nvSpPr>
              <p:spPr bwMode="auto">
                <a:xfrm>
                  <a:off x="514" y="2076"/>
                  <a:ext cx="54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7,2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45" name="Rectangle 91"/>
                <p:cNvSpPr>
                  <a:spLocks noChangeArrowheads="1"/>
                </p:cNvSpPr>
                <p:nvPr/>
              </p:nvSpPr>
              <p:spPr bwMode="auto">
                <a:xfrm>
                  <a:off x="471" y="2076"/>
                  <a:ext cx="62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94"/>
              <p:cNvGrpSpPr>
                <a:grpSpLocks/>
              </p:cNvGrpSpPr>
              <p:nvPr/>
            </p:nvGrpSpPr>
            <p:grpSpPr bwMode="auto">
              <a:xfrm>
                <a:off x="1099" y="2076"/>
                <a:ext cx="533" cy="394"/>
                <a:chOff x="1099" y="2076"/>
                <a:chExt cx="533" cy="394"/>
              </a:xfrm>
            </p:grpSpPr>
            <p:sp>
              <p:nvSpPr>
                <p:cNvPr id="16442" name="Rectangle 31"/>
                <p:cNvSpPr>
                  <a:spLocks noChangeArrowheads="1"/>
                </p:cNvSpPr>
                <p:nvPr/>
              </p:nvSpPr>
              <p:spPr bwMode="auto">
                <a:xfrm>
                  <a:off x="1142" y="2076"/>
                  <a:ext cx="44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43" name="Rectangle 93"/>
                <p:cNvSpPr>
                  <a:spLocks noChangeArrowheads="1"/>
                </p:cNvSpPr>
                <p:nvPr/>
              </p:nvSpPr>
              <p:spPr bwMode="auto">
                <a:xfrm>
                  <a:off x="1099" y="2076"/>
                  <a:ext cx="53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84" name="Group 96"/>
              <p:cNvGrpSpPr>
                <a:grpSpLocks/>
              </p:cNvGrpSpPr>
              <p:nvPr/>
            </p:nvGrpSpPr>
            <p:grpSpPr bwMode="auto">
              <a:xfrm>
                <a:off x="1632" y="2076"/>
                <a:ext cx="679" cy="394"/>
                <a:chOff x="1632" y="2076"/>
                <a:chExt cx="679" cy="394"/>
              </a:xfrm>
            </p:grpSpPr>
            <p:sp>
              <p:nvSpPr>
                <p:cNvPr id="16440" name="Rectangle 32"/>
                <p:cNvSpPr>
                  <a:spLocks noChangeArrowheads="1"/>
                </p:cNvSpPr>
                <p:nvPr/>
              </p:nvSpPr>
              <p:spPr bwMode="auto">
                <a:xfrm>
                  <a:off x="1675" y="2076"/>
                  <a:ext cx="59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14,4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41" name="Rectangle 95"/>
                <p:cNvSpPr>
                  <a:spLocks noChangeArrowheads="1"/>
                </p:cNvSpPr>
                <p:nvPr/>
              </p:nvSpPr>
              <p:spPr bwMode="auto">
                <a:xfrm>
                  <a:off x="1632" y="2076"/>
                  <a:ext cx="67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85" name="Group 98"/>
              <p:cNvGrpSpPr>
                <a:grpSpLocks/>
              </p:cNvGrpSpPr>
              <p:nvPr/>
            </p:nvGrpSpPr>
            <p:grpSpPr bwMode="auto">
              <a:xfrm>
                <a:off x="2311" y="2076"/>
                <a:ext cx="734" cy="394"/>
                <a:chOff x="2311" y="2076"/>
                <a:chExt cx="734" cy="394"/>
              </a:xfrm>
            </p:grpSpPr>
            <p:sp>
              <p:nvSpPr>
                <p:cNvPr id="16438" name="Rectangle 33"/>
                <p:cNvSpPr>
                  <a:spLocks noChangeArrowheads="1"/>
                </p:cNvSpPr>
                <p:nvPr/>
              </p:nvSpPr>
              <p:spPr bwMode="auto">
                <a:xfrm>
                  <a:off x="2354" y="2076"/>
                  <a:ext cx="64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</a:rPr>
                    <a:t>4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39" name="Rectangle 97"/>
                <p:cNvSpPr>
                  <a:spLocks noChangeArrowheads="1"/>
                </p:cNvSpPr>
                <p:nvPr/>
              </p:nvSpPr>
              <p:spPr bwMode="auto">
                <a:xfrm>
                  <a:off x="2311" y="2076"/>
                  <a:ext cx="73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88" name="Group 100"/>
              <p:cNvGrpSpPr>
                <a:grpSpLocks/>
              </p:cNvGrpSpPr>
              <p:nvPr/>
            </p:nvGrpSpPr>
            <p:grpSpPr bwMode="auto">
              <a:xfrm>
                <a:off x="0" y="2470"/>
                <a:ext cx="471" cy="384"/>
                <a:chOff x="0" y="2470"/>
                <a:chExt cx="471" cy="384"/>
              </a:xfrm>
            </p:grpSpPr>
            <p:sp>
              <p:nvSpPr>
                <p:cNvPr id="16436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2470"/>
                  <a:ext cx="38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6437" name="Rectangle 99"/>
                <p:cNvSpPr>
                  <a:spLocks noChangeArrowheads="1"/>
                </p:cNvSpPr>
                <p:nvPr/>
              </p:nvSpPr>
              <p:spPr bwMode="auto">
                <a:xfrm>
                  <a:off x="0" y="2470"/>
                  <a:ext cx="47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91" name="Group 102"/>
              <p:cNvGrpSpPr>
                <a:grpSpLocks/>
              </p:cNvGrpSpPr>
              <p:nvPr/>
            </p:nvGrpSpPr>
            <p:grpSpPr bwMode="auto">
              <a:xfrm>
                <a:off x="471" y="2470"/>
                <a:ext cx="628" cy="384"/>
                <a:chOff x="471" y="2470"/>
                <a:chExt cx="628" cy="384"/>
              </a:xfrm>
            </p:grpSpPr>
            <p:sp>
              <p:nvSpPr>
                <p:cNvPr id="16434" name="Rectangle 35"/>
                <p:cNvSpPr>
                  <a:spLocks noChangeArrowheads="1"/>
                </p:cNvSpPr>
                <p:nvPr/>
              </p:nvSpPr>
              <p:spPr bwMode="auto">
                <a:xfrm>
                  <a:off x="514" y="2470"/>
                  <a:ext cx="54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  <a:sym typeface="Symbol" pitchFamily="82" charset="2"/>
                    </a:rPr>
                    <a:t></a:t>
                  </a:r>
                  <a:r>
                    <a:rPr lang="en-US" sz="1800" b="0">
                      <a:cs typeface="Arial" charset="0"/>
                    </a:rPr>
                    <a:t>Y=30,6</a:t>
                  </a:r>
                  <a:endParaRPr lang="en-US" sz="1800" b="0">
                    <a:cs typeface="Times New Roman" pitchFamily="18" charset="0"/>
                    <a:sym typeface="Symbol" pitchFamily="82" charset="2"/>
                  </a:endParaRPr>
                </a:p>
                <a:p>
                  <a:pPr algn="ctr" eaLnBrk="0" hangingPunct="0"/>
                  <a:endParaRPr lang="en-US" sz="1800" b="0"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16435" name="Rectangle 101"/>
                <p:cNvSpPr>
                  <a:spLocks noChangeArrowheads="1"/>
                </p:cNvSpPr>
                <p:nvPr/>
              </p:nvSpPr>
              <p:spPr bwMode="auto">
                <a:xfrm>
                  <a:off x="471" y="2470"/>
                  <a:ext cx="62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93" name="Group 104"/>
              <p:cNvGrpSpPr>
                <a:grpSpLocks/>
              </p:cNvGrpSpPr>
              <p:nvPr/>
            </p:nvGrpSpPr>
            <p:grpSpPr bwMode="auto">
              <a:xfrm>
                <a:off x="1099" y="2470"/>
                <a:ext cx="533" cy="384"/>
                <a:chOff x="1099" y="2470"/>
                <a:chExt cx="533" cy="384"/>
              </a:xfrm>
            </p:grpSpPr>
            <p:sp>
              <p:nvSpPr>
                <p:cNvPr id="16432" name="Rectangle 36"/>
                <p:cNvSpPr>
                  <a:spLocks noChangeArrowheads="1"/>
                </p:cNvSpPr>
                <p:nvPr/>
              </p:nvSpPr>
              <p:spPr bwMode="auto">
                <a:xfrm>
                  <a:off x="1142" y="2470"/>
                  <a:ext cx="44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1800" b="0"/>
                </a:p>
              </p:txBody>
            </p:sp>
            <p:sp>
              <p:nvSpPr>
                <p:cNvPr id="16433" name="Rectangle 103"/>
                <p:cNvSpPr>
                  <a:spLocks noChangeArrowheads="1"/>
                </p:cNvSpPr>
                <p:nvPr/>
              </p:nvSpPr>
              <p:spPr bwMode="auto">
                <a:xfrm>
                  <a:off x="1099" y="2470"/>
                  <a:ext cx="533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94" name="Group 106"/>
              <p:cNvGrpSpPr>
                <a:grpSpLocks/>
              </p:cNvGrpSpPr>
              <p:nvPr/>
            </p:nvGrpSpPr>
            <p:grpSpPr bwMode="auto">
              <a:xfrm>
                <a:off x="1632" y="2470"/>
                <a:ext cx="679" cy="384"/>
                <a:chOff x="1632" y="2470"/>
                <a:chExt cx="679" cy="384"/>
              </a:xfrm>
            </p:grpSpPr>
            <p:sp>
              <p:nvSpPr>
                <p:cNvPr id="16430" name="Rectangle 37"/>
                <p:cNvSpPr>
                  <a:spLocks noChangeArrowheads="1"/>
                </p:cNvSpPr>
                <p:nvPr/>
              </p:nvSpPr>
              <p:spPr bwMode="auto">
                <a:xfrm>
                  <a:off x="1675" y="2470"/>
                  <a:ext cx="593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  <a:sym typeface="Symbol" pitchFamily="82" charset="2"/>
                    </a:rPr>
                    <a:t></a:t>
                  </a:r>
                  <a:r>
                    <a:rPr lang="en-US" sz="1800" b="0">
                      <a:cs typeface="Arial" charset="0"/>
                    </a:rPr>
                    <a:t>Y.X=5,5</a:t>
                  </a:r>
                  <a:endParaRPr lang="en-US" sz="1800" b="0">
                    <a:cs typeface="Times New Roman" pitchFamily="18" charset="0"/>
                    <a:sym typeface="Symbol" pitchFamily="82" charset="2"/>
                  </a:endParaRPr>
                </a:p>
                <a:p>
                  <a:pPr algn="ctr" eaLnBrk="0" hangingPunct="0"/>
                  <a:endParaRPr lang="en-US" sz="1800" b="0"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1643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632" y="2470"/>
                  <a:ext cx="679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95" name="Group 108"/>
              <p:cNvGrpSpPr>
                <a:grpSpLocks/>
              </p:cNvGrpSpPr>
              <p:nvPr/>
            </p:nvGrpSpPr>
            <p:grpSpPr bwMode="auto">
              <a:xfrm>
                <a:off x="2311" y="2470"/>
                <a:ext cx="734" cy="384"/>
                <a:chOff x="2311" y="2470"/>
                <a:chExt cx="734" cy="384"/>
              </a:xfrm>
            </p:grpSpPr>
            <p:sp>
              <p:nvSpPr>
                <p:cNvPr id="16428" name="Rectangle 38"/>
                <p:cNvSpPr>
                  <a:spLocks noChangeArrowheads="1"/>
                </p:cNvSpPr>
                <p:nvPr/>
              </p:nvSpPr>
              <p:spPr bwMode="auto">
                <a:xfrm>
                  <a:off x="2354" y="2470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800" b="0">
                      <a:cs typeface="Arial" charset="0"/>
                      <a:sym typeface="Symbol" pitchFamily="82" charset="2"/>
                    </a:rPr>
                    <a:t></a:t>
                  </a:r>
                  <a:r>
                    <a:rPr lang="en-US" sz="1800" b="0">
                      <a:cs typeface="Arial" charset="0"/>
                    </a:rPr>
                    <a:t>X</a:t>
                  </a:r>
                  <a:r>
                    <a:rPr lang="en-US" sz="1800" b="0" baseline="30000">
                      <a:cs typeface="Arial" charset="0"/>
                      <a:sym typeface="Symbol" pitchFamily="82" charset="2"/>
                    </a:rPr>
                    <a:t>2</a:t>
                  </a:r>
                  <a:r>
                    <a:rPr lang="en-US" sz="1800" b="0">
                      <a:cs typeface="Arial" charset="0"/>
                      <a:sym typeface="Symbol" pitchFamily="82" charset="2"/>
                    </a:rPr>
                    <a:t>=10</a:t>
                  </a:r>
                  <a:endParaRPr lang="en-US" sz="1800" b="0">
                    <a:cs typeface="Times New Roman" pitchFamily="18" charset="0"/>
                    <a:sym typeface="Symbol" pitchFamily="82" charset="2"/>
                  </a:endParaRPr>
                </a:p>
                <a:p>
                  <a:pPr algn="ctr" eaLnBrk="0" hangingPunct="0"/>
                  <a:endParaRPr lang="en-US" sz="1800" b="0"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16429" name="Rectangle 107"/>
                <p:cNvSpPr>
                  <a:spLocks noChangeArrowheads="1"/>
                </p:cNvSpPr>
                <p:nvPr/>
              </p:nvSpPr>
              <p:spPr bwMode="auto">
                <a:xfrm>
                  <a:off x="2311" y="2470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6392" name="Rectangle 110"/>
            <p:cNvSpPr>
              <a:spLocks noChangeArrowheads="1"/>
            </p:cNvSpPr>
            <p:nvPr/>
          </p:nvSpPr>
          <p:spPr bwMode="auto">
            <a:xfrm>
              <a:off x="-3" y="-3"/>
              <a:ext cx="3051" cy="286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6389" name="Rectangle 112"/>
          <p:cNvSpPr>
            <a:spLocks noChangeArrowheads="1"/>
          </p:cNvSpPr>
          <p:nvPr/>
        </p:nvSpPr>
        <p:spPr bwMode="auto">
          <a:xfrm>
            <a:off x="914400" y="5410200"/>
            <a:ext cx="5486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0">
                <a:cs typeface="Arial" charset="0"/>
              </a:rPr>
              <a:t>Nilai a = 30,6/5=6,12</a:t>
            </a:r>
          </a:p>
          <a:p>
            <a:pPr algn="just"/>
            <a:r>
              <a:rPr lang="en-US" sz="1800" b="0">
                <a:cs typeface="Arial" charset="0"/>
                <a:sym typeface="Symbol" pitchFamily="82" charset="2"/>
              </a:rPr>
              <a:t>Nilai b =5,5/10=0,55</a:t>
            </a:r>
          </a:p>
          <a:p>
            <a:pPr algn="just" eaLnBrk="0" hangingPunct="0"/>
            <a:r>
              <a:rPr lang="en-US" sz="1800" b="0">
                <a:cs typeface="Arial" charset="0"/>
                <a:sym typeface="Symbol" pitchFamily="82" charset="2"/>
              </a:rPr>
              <a:t>Jadi persamaan trend  Y’=6,12+0,55x</a:t>
            </a:r>
          </a:p>
        </p:txBody>
      </p:sp>
      <p:sp>
        <p:nvSpPr>
          <p:cNvPr id="16390" name="Text Box 113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DFDCC-F09E-4DDD-B436-FDF38FC3BB5F}" type="slidenum">
              <a:rPr lang="en-US"/>
              <a:pPr/>
              <a:t>16</a:t>
            </a:fld>
            <a:endParaRPr lang="en-US"/>
          </a:p>
        </p:txBody>
      </p:sp>
      <p:sp>
        <p:nvSpPr>
          <p:cNvPr id="2052" name="Line 8"/>
          <p:cNvSpPr>
            <a:spLocks noChangeShapeType="1"/>
          </p:cNvSpPr>
          <p:nvPr/>
        </p:nvSpPr>
        <p:spPr bwMode="auto">
          <a:xfrm flipH="1" flipV="1">
            <a:off x="7239000" y="2971800"/>
            <a:ext cx="8001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533400" y="2057400"/>
            <a:ext cx="3733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chemeClr val="accent1"/>
                </a:solidFill>
              </a:rPr>
              <a:t>3. Metode Kuadratis</a:t>
            </a:r>
            <a:endParaRPr lang="en-US" sz="2200"/>
          </a:p>
        </p:txBody>
      </p:sp>
      <p:sp>
        <p:nvSpPr>
          <p:cNvPr id="2054" name="Oval 7"/>
          <p:cNvSpPr>
            <a:spLocks noChangeArrowheads="1"/>
          </p:cNvSpPr>
          <p:nvPr/>
        </p:nvSpPr>
        <p:spPr bwMode="auto">
          <a:xfrm>
            <a:off x="7772400" y="2914650"/>
            <a:ext cx="1371600" cy="51435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1000">
                <a:cs typeface="Arial" charset="0"/>
              </a:rPr>
              <a:t>Y=a+bX+cX</a:t>
            </a:r>
            <a:r>
              <a:rPr lang="en-US" sz="1000" baseline="30000">
                <a:cs typeface="Arial" charset="0"/>
              </a:rPr>
              <a:t>2</a:t>
            </a:r>
            <a:endParaRPr lang="en-US" sz="1000">
              <a:cs typeface="Times New Roman" pitchFamily="18" charset="0"/>
            </a:endParaRPr>
          </a:p>
          <a:p>
            <a:pPr eaLnBrk="0" hangingPunct="0"/>
            <a:endParaRPr lang="en-US" sz="1000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609600" y="4343400"/>
            <a:ext cx="69342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0">
                <a:cs typeface="Arial" charset="0"/>
              </a:rPr>
              <a:t> </a:t>
            </a:r>
            <a:r>
              <a:rPr lang="en-US" sz="2000" b="0">
                <a:cs typeface="Arial" charset="0"/>
              </a:rPr>
              <a:t>Y = a + bX + cX</a:t>
            </a:r>
            <a:r>
              <a:rPr lang="en-US" sz="2000" b="0" baseline="30000">
                <a:cs typeface="Arial" charset="0"/>
              </a:rPr>
              <a:t>2</a:t>
            </a:r>
            <a:endParaRPr lang="en-US" sz="2000" b="0" baseline="30000">
              <a:cs typeface="Times New Roman" pitchFamily="18" charset="0"/>
            </a:endParaRPr>
          </a:p>
          <a:p>
            <a:pPr algn="just" eaLnBrk="0" hangingPunct="0"/>
            <a:r>
              <a:rPr lang="en-US" sz="2000" b="0">
                <a:cs typeface="Arial" charset="0"/>
              </a:rPr>
              <a:t> </a:t>
            </a:r>
            <a:endParaRPr lang="en-US" sz="2000" b="0">
              <a:cs typeface="Times New Roman" pitchFamily="18" charset="0"/>
            </a:endParaRPr>
          </a:p>
          <a:p>
            <a:pPr algn="just" eaLnBrk="0" hangingPunct="0"/>
            <a:r>
              <a:rPr lang="en-US" sz="2000" b="0">
                <a:cs typeface="Arial" charset="0"/>
              </a:rPr>
              <a:t>Koefisien a, b, dan c  dicari dengan rumus sebagai berikut:</a:t>
            </a:r>
            <a:endParaRPr lang="en-US" sz="2000" b="0">
              <a:cs typeface="Times New Roman" pitchFamily="18" charset="0"/>
            </a:endParaRPr>
          </a:p>
          <a:p>
            <a:pPr algn="just" eaLnBrk="0" hangingPunct="0"/>
            <a:r>
              <a:rPr lang="en-US" sz="2000" b="0">
                <a:cs typeface="Arial" charset="0"/>
              </a:rPr>
              <a:t>        a  =   (</a:t>
            </a:r>
            <a:r>
              <a:rPr lang="en-US" sz="1800" b="0">
                <a:cs typeface="Arial" charset="0"/>
                <a:sym typeface="Symbol" pitchFamily="82" charset="2"/>
              </a:rPr>
              <a:t></a:t>
            </a:r>
            <a:r>
              <a:rPr lang="en-US" sz="1800" b="0">
                <a:cs typeface="Arial" charset="0"/>
              </a:rPr>
              <a:t>Y) (</a:t>
            </a:r>
            <a:r>
              <a:rPr lang="en-US" sz="1800" b="0">
                <a:cs typeface="Arial" charset="0"/>
                <a:sym typeface="Symbol" pitchFamily="82" charset="2"/>
              </a:rPr>
              <a:t>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4</a:t>
            </a:r>
            <a:r>
              <a:rPr lang="en-US" sz="1800" b="0">
                <a:cs typeface="Arial" charset="0"/>
                <a:sym typeface="Symbol" pitchFamily="82" charset="2"/>
              </a:rPr>
              <a:t>) – 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Y) 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)/ n 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4</a:t>
            </a:r>
            <a:r>
              <a:rPr lang="en-US" sz="1800" b="0">
                <a:cs typeface="Arial" charset="0"/>
                <a:sym typeface="Symbol" pitchFamily="82" charset="2"/>
              </a:rPr>
              <a:t>) -</a:t>
            </a:r>
            <a:r>
              <a:rPr lang="en-US" sz="1800" b="0" baseline="30000">
                <a:cs typeface="Arial" charset="0"/>
                <a:sym typeface="Symbol" pitchFamily="82" charset="2"/>
              </a:rPr>
              <a:t> </a:t>
            </a:r>
            <a:r>
              <a:rPr lang="en-US" sz="1800" b="0">
                <a:cs typeface="Arial" charset="0"/>
                <a:sym typeface="Symbol" pitchFamily="82" charset="2"/>
              </a:rPr>
              <a:t>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)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endParaRPr lang="en-US" sz="1800" b="0">
              <a:cs typeface="Times New Roman" pitchFamily="18" charset="0"/>
              <a:sym typeface="Symbol" pitchFamily="82" charset="2"/>
            </a:endParaRPr>
          </a:p>
          <a:p>
            <a:pPr algn="just" eaLnBrk="0" hangingPunct="0"/>
            <a:r>
              <a:rPr lang="en-US" sz="1800" b="0">
                <a:cs typeface="Arial" charset="0"/>
                <a:sym typeface="Symbol" pitchFamily="82" charset="2"/>
              </a:rPr>
              <a:t>         b  =   </a:t>
            </a:r>
            <a:r>
              <a:rPr lang="en-US" sz="1800" b="0">
                <a:cs typeface="Arial" charset="0"/>
              </a:rPr>
              <a:t>XY/</a:t>
            </a:r>
            <a:r>
              <a:rPr lang="en-US" sz="1800" b="0">
                <a:cs typeface="Arial" charset="0"/>
                <a:sym typeface="Symbol" pitchFamily="82" charset="2"/>
              </a:rPr>
              <a:t>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endParaRPr lang="en-US" sz="1800" b="0">
              <a:cs typeface="Times New Roman" pitchFamily="18" charset="0"/>
              <a:sym typeface="Symbol" pitchFamily="82" charset="2"/>
            </a:endParaRPr>
          </a:p>
          <a:p>
            <a:pPr algn="just" eaLnBrk="0" hangingPunct="0"/>
            <a:r>
              <a:rPr lang="en-US" sz="1800" b="0">
                <a:cs typeface="Arial" charset="0"/>
                <a:sym typeface="Symbol" pitchFamily="82" charset="2"/>
              </a:rPr>
              <a:t>         c  =   n(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Y) – 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 ) ( </a:t>
            </a:r>
            <a:r>
              <a:rPr lang="en-US" sz="1800" b="0">
                <a:cs typeface="Arial" charset="0"/>
              </a:rPr>
              <a:t>Y)/ </a:t>
            </a:r>
            <a:r>
              <a:rPr lang="en-US" sz="1800" b="0">
                <a:cs typeface="Arial" charset="0"/>
                <a:sym typeface="Symbol" pitchFamily="82" charset="2"/>
              </a:rPr>
              <a:t>n 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4</a:t>
            </a:r>
            <a:r>
              <a:rPr lang="en-US" sz="1800" b="0">
                <a:cs typeface="Arial" charset="0"/>
                <a:sym typeface="Symbol" pitchFamily="82" charset="2"/>
              </a:rPr>
              <a:t>) -</a:t>
            </a:r>
            <a:r>
              <a:rPr lang="en-US" sz="1800" b="0" baseline="30000">
                <a:cs typeface="Arial" charset="0"/>
                <a:sym typeface="Symbol" pitchFamily="82" charset="2"/>
              </a:rPr>
              <a:t> </a:t>
            </a:r>
            <a:r>
              <a:rPr lang="en-US" sz="1800" b="0">
                <a:cs typeface="Arial" charset="0"/>
                <a:sym typeface="Symbol" pitchFamily="82" charset="2"/>
              </a:rPr>
              <a:t>(</a:t>
            </a:r>
            <a:r>
              <a:rPr lang="en-US" sz="1800" b="0">
                <a:cs typeface="Arial" charset="0"/>
              </a:rPr>
              <a:t>X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)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endParaRPr lang="en-US" sz="1800" b="0">
              <a:cs typeface="Arial" charset="0"/>
              <a:sym typeface="Symbol" pitchFamily="82" charset="2"/>
            </a:endParaRP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4038600" y="1905000"/>
          <a:ext cx="4267200" cy="2743200"/>
        </p:xfrm>
        <a:graphic>
          <a:graphicData uri="http://schemas.openxmlformats.org/presentationml/2006/ole">
            <p:oleObj spid="_x0000_s2050" r:id="rId3" imgW="2781300" imgH="1809750" progId="Excel.Sheet.8">
              <p:embed/>
            </p:oleObj>
          </a:graphicData>
        </a:graphic>
      </p:graphicFrame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533400" y="2620963"/>
            <a:ext cx="3429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Untuk jangka waktu pendek, kemungkinan trend tidak bersifat linear. Metode kuadratis adalah contoh metode nonlinear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2058" name="Text Box 15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ANALISIS TREND</a:t>
            </a:r>
            <a:endParaRPr lang="en-US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A561F9-0219-4F58-B961-F994116F46A6}" type="slidenum">
              <a:rPr lang="en-US"/>
              <a:pPr/>
              <a:t>17</a:t>
            </a:fld>
            <a:endParaRPr lang="en-US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CONTOH METODE KUADRATIS</a:t>
            </a:r>
            <a:endParaRPr lang="en-US" sz="2800">
              <a:solidFill>
                <a:schemeClr val="accent1"/>
              </a:solidFill>
            </a:endParaRPr>
          </a:p>
        </p:txBody>
      </p:sp>
      <p:grpSp>
        <p:nvGrpSpPr>
          <p:cNvPr id="2" name="Group 155"/>
          <p:cNvGrpSpPr>
            <a:grpSpLocks/>
          </p:cNvGrpSpPr>
          <p:nvPr/>
        </p:nvGrpSpPr>
        <p:grpSpPr bwMode="auto">
          <a:xfrm>
            <a:off x="1066800" y="1905000"/>
            <a:ext cx="7772400" cy="2667000"/>
            <a:chOff x="-3" y="-3"/>
            <a:chExt cx="3247" cy="2764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0" y="0"/>
              <a:ext cx="3241" cy="2758"/>
              <a:chOff x="0" y="0"/>
              <a:chExt cx="3241" cy="2758"/>
            </a:xfrm>
          </p:grpSpPr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0" y="0"/>
                <a:ext cx="463" cy="394"/>
                <a:chOff x="0" y="0"/>
                <a:chExt cx="463" cy="394"/>
              </a:xfrm>
            </p:grpSpPr>
            <p:sp>
              <p:nvSpPr>
                <p:cNvPr id="17562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Tahun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63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58"/>
              <p:cNvGrpSpPr>
                <a:grpSpLocks/>
              </p:cNvGrpSpPr>
              <p:nvPr/>
            </p:nvGrpSpPr>
            <p:grpSpPr bwMode="auto">
              <a:xfrm>
                <a:off x="463" y="0"/>
                <a:ext cx="463" cy="394"/>
                <a:chOff x="463" y="0"/>
                <a:chExt cx="463" cy="394"/>
              </a:xfrm>
            </p:grpSpPr>
            <p:sp>
              <p:nvSpPr>
                <p:cNvPr id="17560" name="Rectangle 7"/>
                <p:cNvSpPr>
                  <a:spLocks noChangeArrowheads="1"/>
                </p:cNvSpPr>
                <p:nvPr/>
              </p:nvSpPr>
              <p:spPr bwMode="auto">
                <a:xfrm>
                  <a:off x="506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Y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61" name="Rectangle 57"/>
                <p:cNvSpPr>
                  <a:spLocks noChangeArrowheads="1"/>
                </p:cNvSpPr>
                <p:nvPr/>
              </p:nvSpPr>
              <p:spPr bwMode="auto">
                <a:xfrm>
                  <a:off x="463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60"/>
              <p:cNvGrpSpPr>
                <a:grpSpLocks/>
              </p:cNvGrpSpPr>
              <p:nvPr/>
            </p:nvGrpSpPr>
            <p:grpSpPr bwMode="auto">
              <a:xfrm>
                <a:off x="926" y="0"/>
                <a:ext cx="463" cy="394"/>
                <a:chOff x="926" y="0"/>
                <a:chExt cx="463" cy="394"/>
              </a:xfrm>
            </p:grpSpPr>
            <p:sp>
              <p:nvSpPr>
                <p:cNvPr id="17558" name="Rectangle 8"/>
                <p:cNvSpPr>
                  <a:spLocks noChangeArrowheads="1"/>
                </p:cNvSpPr>
                <p:nvPr/>
              </p:nvSpPr>
              <p:spPr bwMode="auto">
                <a:xfrm>
                  <a:off x="969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X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59" name="Rectangle 59"/>
                <p:cNvSpPr>
                  <a:spLocks noChangeArrowheads="1"/>
                </p:cNvSpPr>
                <p:nvPr/>
              </p:nvSpPr>
              <p:spPr bwMode="auto">
                <a:xfrm>
                  <a:off x="926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62"/>
              <p:cNvGrpSpPr>
                <a:grpSpLocks/>
              </p:cNvGrpSpPr>
              <p:nvPr/>
            </p:nvGrpSpPr>
            <p:grpSpPr bwMode="auto">
              <a:xfrm>
                <a:off x="1389" y="0"/>
                <a:ext cx="463" cy="394"/>
                <a:chOff x="1389" y="0"/>
                <a:chExt cx="463" cy="394"/>
              </a:xfrm>
            </p:grpSpPr>
            <p:sp>
              <p:nvSpPr>
                <p:cNvPr id="17556" name="Rectangle 9"/>
                <p:cNvSpPr>
                  <a:spLocks noChangeArrowheads="1"/>
                </p:cNvSpPr>
                <p:nvPr/>
              </p:nvSpPr>
              <p:spPr bwMode="auto">
                <a:xfrm>
                  <a:off x="1432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XY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57" name="Rectangle 61"/>
                <p:cNvSpPr>
                  <a:spLocks noChangeArrowheads="1"/>
                </p:cNvSpPr>
                <p:nvPr/>
              </p:nvSpPr>
              <p:spPr bwMode="auto">
                <a:xfrm>
                  <a:off x="1389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64"/>
              <p:cNvGrpSpPr>
                <a:grpSpLocks/>
              </p:cNvGrpSpPr>
              <p:nvPr/>
            </p:nvGrpSpPr>
            <p:grpSpPr bwMode="auto">
              <a:xfrm>
                <a:off x="1852" y="0"/>
                <a:ext cx="463" cy="394"/>
                <a:chOff x="1852" y="0"/>
                <a:chExt cx="463" cy="394"/>
              </a:xfrm>
            </p:grpSpPr>
            <p:sp>
              <p:nvSpPr>
                <p:cNvPr id="17554" name="Rectangle 10"/>
                <p:cNvSpPr>
                  <a:spLocks noChangeArrowheads="1"/>
                </p:cNvSpPr>
                <p:nvPr/>
              </p:nvSpPr>
              <p:spPr bwMode="auto">
                <a:xfrm>
                  <a:off x="1895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X</a:t>
                  </a:r>
                  <a:r>
                    <a:rPr lang="en-US" sz="1600" b="0" baseline="30000">
                      <a:cs typeface="Arial" charset="0"/>
                    </a:rPr>
                    <a:t>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55" name="Rectangle 63"/>
                <p:cNvSpPr>
                  <a:spLocks noChangeArrowheads="1"/>
                </p:cNvSpPr>
                <p:nvPr/>
              </p:nvSpPr>
              <p:spPr bwMode="auto">
                <a:xfrm>
                  <a:off x="1852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2315" y="0"/>
                <a:ext cx="463" cy="394"/>
                <a:chOff x="2315" y="0"/>
                <a:chExt cx="463" cy="394"/>
              </a:xfrm>
            </p:grpSpPr>
            <p:sp>
              <p:nvSpPr>
                <p:cNvPr id="17552" name="Rectangle 11"/>
                <p:cNvSpPr>
                  <a:spLocks noChangeArrowheads="1"/>
                </p:cNvSpPr>
                <p:nvPr/>
              </p:nvSpPr>
              <p:spPr bwMode="auto">
                <a:xfrm>
                  <a:off x="2358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X</a:t>
                  </a:r>
                  <a:r>
                    <a:rPr lang="en-US" sz="1600" b="0" baseline="30000">
                      <a:cs typeface="Arial" charset="0"/>
                    </a:rPr>
                    <a:t>2</a:t>
                  </a:r>
                  <a:r>
                    <a:rPr lang="en-US" sz="1600" b="0">
                      <a:cs typeface="Arial" charset="0"/>
                    </a:rPr>
                    <a:t>Y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315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68"/>
              <p:cNvGrpSpPr>
                <a:grpSpLocks/>
              </p:cNvGrpSpPr>
              <p:nvPr/>
            </p:nvGrpSpPr>
            <p:grpSpPr bwMode="auto">
              <a:xfrm>
                <a:off x="2778" y="0"/>
                <a:ext cx="463" cy="394"/>
                <a:chOff x="2778" y="0"/>
                <a:chExt cx="463" cy="394"/>
              </a:xfrm>
            </p:grpSpPr>
            <p:sp>
              <p:nvSpPr>
                <p:cNvPr id="17550" name="Rectangle 12"/>
                <p:cNvSpPr>
                  <a:spLocks noChangeArrowheads="1"/>
                </p:cNvSpPr>
                <p:nvPr/>
              </p:nvSpPr>
              <p:spPr bwMode="auto">
                <a:xfrm>
                  <a:off x="2821" y="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0">
                      <a:cs typeface="Arial" charset="0"/>
                    </a:rPr>
                    <a:t>X</a:t>
                  </a:r>
                  <a:r>
                    <a:rPr lang="en-US" sz="1600" b="0" baseline="30000">
                      <a:cs typeface="Arial" charset="0"/>
                    </a:rPr>
                    <a:t>4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0"/>
                </a:p>
              </p:txBody>
            </p:sp>
            <p:sp>
              <p:nvSpPr>
                <p:cNvPr id="17551" name="Rectangle 67"/>
                <p:cNvSpPr>
                  <a:spLocks noChangeArrowheads="1"/>
                </p:cNvSpPr>
                <p:nvPr/>
              </p:nvSpPr>
              <p:spPr bwMode="auto">
                <a:xfrm>
                  <a:off x="2778" y="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394"/>
                <a:ext cx="463" cy="394"/>
                <a:chOff x="0" y="394"/>
                <a:chExt cx="463" cy="394"/>
              </a:xfrm>
            </p:grpSpPr>
            <p:sp>
              <p:nvSpPr>
                <p:cNvPr id="1754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1997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549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72"/>
              <p:cNvGrpSpPr>
                <a:grpSpLocks/>
              </p:cNvGrpSpPr>
              <p:nvPr/>
            </p:nvGrpSpPr>
            <p:grpSpPr bwMode="auto">
              <a:xfrm>
                <a:off x="463" y="394"/>
                <a:ext cx="463" cy="394"/>
                <a:chOff x="463" y="394"/>
                <a:chExt cx="463" cy="394"/>
              </a:xfrm>
            </p:grpSpPr>
            <p:sp>
              <p:nvSpPr>
                <p:cNvPr id="17546" name="Rectangle 14"/>
                <p:cNvSpPr>
                  <a:spLocks noChangeArrowheads="1"/>
                </p:cNvSpPr>
                <p:nvPr/>
              </p:nvSpPr>
              <p:spPr bwMode="auto">
                <a:xfrm>
                  <a:off x="506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5,0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47" name="Rectangle 71"/>
                <p:cNvSpPr>
                  <a:spLocks noChangeArrowheads="1"/>
                </p:cNvSpPr>
                <p:nvPr/>
              </p:nvSpPr>
              <p:spPr bwMode="auto">
                <a:xfrm>
                  <a:off x="463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4"/>
              <p:cNvGrpSpPr>
                <a:grpSpLocks/>
              </p:cNvGrpSpPr>
              <p:nvPr/>
            </p:nvGrpSpPr>
            <p:grpSpPr bwMode="auto">
              <a:xfrm>
                <a:off x="926" y="394"/>
                <a:ext cx="463" cy="394"/>
                <a:chOff x="926" y="394"/>
                <a:chExt cx="463" cy="394"/>
              </a:xfrm>
            </p:grpSpPr>
            <p:sp>
              <p:nvSpPr>
                <p:cNvPr id="17544" name="Rectangle 15"/>
                <p:cNvSpPr>
                  <a:spLocks noChangeArrowheads="1"/>
                </p:cNvSpPr>
                <p:nvPr/>
              </p:nvSpPr>
              <p:spPr bwMode="auto">
                <a:xfrm>
                  <a:off x="969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-2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45" name="Rectangle 73"/>
                <p:cNvSpPr>
                  <a:spLocks noChangeArrowheads="1"/>
                </p:cNvSpPr>
                <p:nvPr/>
              </p:nvSpPr>
              <p:spPr bwMode="auto">
                <a:xfrm>
                  <a:off x="926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76"/>
              <p:cNvGrpSpPr>
                <a:grpSpLocks/>
              </p:cNvGrpSpPr>
              <p:nvPr/>
            </p:nvGrpSpPr>
            <p:grpSpPr bwMode="auto">
              <a:xfrm>
                <a:off x="1389" y="394"/>
                <a:ext cx="463" cy="394"/>
                <a:chOff x="1389" y="394"/>
                <a:chExt cx="463" cy="394"/>
              </a:xfrm>
            </p:grpSpPr>
            <p:sp>
              <p:nvSpPr>
                <p:cNvPr id="17542" name="Rectangle 16"/>
                <p:cNvSpPr>
                  <a:spLocks noChangeArrowheads="1"/>
                </p:cNvSpPr>
                <p:nvPr/>
              </p:nvSpPr>
              <p:spPr bwMode="auto">
                <a:xfrm>
                  <a:off x="1432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-10,00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43" name="Rectangle 75"/>
                <p:cNvSpPr>
                  <a:spLocks noChangeArrowheads="1"/>
                </p:cNvSpPr>
                <p:nvPr/>
              </p:nvSpPr>
              <p:spPr bwMode="auto">
                <a:xfrm>
                  <a:off x="1389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78"/>
              <p:cNvGrpSpPr>
                <a:grpSpLocks/>
              </p:cNvGrpSpPr>
              <p:nvPr/>
            </p:nvGrpSpPr>
            <p:grpSpPr bwMode="auto">
              <a:xfrm>
                <a:off x="1852" y="394"/>
                <a:ext cx="463" cy="394"/>
                <a:chOff x="1852" y="394"/>
                <a:chExt cx="463" cy="394"/>
              </a:xfrm>
            </p:grpSpPr>
            <p:sp>
              <p:nvSpPr>
                <p:cNvPr id="17540" name="Rectangle 17"/>
                <p:cNvSpPr>
                  <a:spLocks noChangeArrowheads="1"/>
                </p:cNvSpPr>
                <p:nvPr/>
              </p:nvSpPr>
              <p:spPr bwMode="auto">
                <a:xfrm>
                  <a:off x="1895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4,00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41" name="Rectangle 77"/>
                <p:cNvSpPr>
                  <a:spLocks noChangeArrowheads="1"/>
                </p:cNvSpPr>
                <p:nvPr/>
              </p:nvSpPr>
              <p:spPr bwMode="auto">
                <a:xfrm>
                  <a:off x="1852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80"/>
              <p:cNvGrpSpPr>
                <a:grpSpLocks/>
              </p:cNvGrpSpPr>
              <p:nvPr/>
            </p:nvGrpSpPr>
            <p:grpSpPr bwMode="auto">
              <a:xfrm>
                <a:off x="2315" y="394"/>
                <a:ext cx="463" cy="394"/>
                <a:chOff x="2315" y="394"/>
                <a:chExt cx="463" cy="394"/>
              </a:xfrm>
            </p:grpSpPr>
            <p:sp>
              <p:nvSpPr>
                <p:cNvPr id="17538" name="Rectangle 18"/>
                <p:cNvSpPr>
                  <a:spLocks noChangeArrowheads="1"/>
                </p:cNvSpPr>
                <p:nvPr/>
              </p:nvSpPr>
              <p:spPr bwMode="auto">
                <a:xfrm>
                  <a:off x="2358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20,00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39" name="Rectangle 79"/>
                <p:cNvSpPr>
                  <a:spLocks noChangeArrowheads="1"/>
                </p:cNvSpPr>
                <p:nvPr/>
              </p:nvSpPr>
              <p:spPr bwMode="auto">
                <a:xfrm>
                  <a:off x="2315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82"/>
              <p:cNvGrpSpPr>
                <a:grpSpLocks/>
              </p:cNvGrpSpPr>
              <p:nvPr/>
            </p:nvGrpSpPr>
            <p:grpSpPr bwMode="auto">
              <a:xfrm>
                <a:off x="2778" y="394"/>
                <a:ext cx="463" cy="394"/>
                <a:chOff x="2778" y="394"/>
                <a:chExt cx="463" cy="394"/>
              </a:xfrm>
            </p:grpSpPr>
            <p:sp>
              <p:nvSpPr>
                <p:cNvPr id="17536" name="Rectangle 19"/>
                <p:cNvSpPr>
                  <a:spLocks noChangeArrowheads="1"/>
                </p:cNvSpPr>
                <p:nvPr/>
              </p:nvSpPr>
              <p:spPr bwMode="auto">
                <a:xfrm>
                  <a:off x="2821" y="3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16,00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37" name="Rectangle 81"/>
                <p:cNvSpPr>
                  <a:spLocks noChangeArrowheads="1"/>
                </p:cNvSpPr>
                <p:nvPr/>
              </p:nvSpPr>
              <p:spPr bwMode="auto">
                <a:xfrm>
                  <a:off x="2778" y="3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84"/>
              <p:cNvGrpSpPr>
                <a:grpSpLocks/>
              </p:cNvGrpSpPr>
              <p:nvPr/>
            </p:nvGrpSpPr>
            <p:grpSpPr bwMode="auto">
              <a:xfrm>
                <a:off x="0" y="788"/>
                <a:ext cx="463" cy="394"/>
                <a:chOff x="0" y="788"/>
                <a:chExt cx="463" cy="394"/>
              </a:xfrm>
            </p:grpSpPr>
            <p:sp>
              <p:nvSpPr>
                <p:cNvPr id="17534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1998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535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86"/>
              <p:cNvGrpSpPr>
                <a:grpSpLocks/>
              </p:cNvGrpSpPr>
              <p:nvPr/>
            </p:nvGrpSpPr>
            <p:grpSpPr bwMode="auto">
              <a:xfrm>
                <a:off x="463" y="788"/>
                <a:ext cx="463" cy="394"/>
                <a:chOff x="463" y="788"/>
                <a:chExt cx="463" cy="394"/>
              </a:xfrm>
            </p:grpSpPr>
            <p:sp>
              <p:nvSpPr>
                <p:cNvPr id="17532" name="Rectangle 21"/>
                <p:cNvSpPr>
                  <a:spLocks noChangeArrowheads="1"/>
                </p:cNvSpPr>
                <p:nvPr/>
              </p:nvSpPr>
              <p:spPr bwMode="auto">
                <a:xfrm>
                  <a:off x="506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5,6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33" name="Rectangle 85"/>
                <p:cNvSpPr>
                  <a:spLocks noChangeArrowheads="1"/>
                </p:cNvSpPr>
                <p:nvPr/>
              </p:nvSpPr>
              <p:spPr bwMode="auto">
                <a:xfrm>
                  <a:off x="463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>
                <a:off x="926" y="788"/>
                <a:ext cx="463" cy="394"/>
                <a:chOff x="926" y="788"/>
                <a:chExt cx="463" cy="394"/>
              </a:xfrm>
            </p:grpSpPr>
            <p:sp>
              <p:nvSpPr>
                <p:cNvPr id="17530" name="Rectangle 22"/>
                <p:cNvSpPr>
                  <a:spLocks noChangeArrowheads="1"/>
                </p:cNvSpPr>
                <p:nvPr/>
              </p:nvSpPr>
              <p:spPr bwMode="auto">
                <a:xfrm>
                  <a:off x="969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-1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31" name="Rectangle 87"/>
                <p:cNvSpPr>
                  <a:spLocks noChangeArrowheads="1"/>
                </p:cNvSpPr>
                <p:nvPr/>
              </p:nvSpPr>
              <p:spPr bwMode="auto">
                <a:xfrm>
                  <a:off x="926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90"/>
              <p:cNvGrpSpPr>
                <a:grpSpLocks/>
              </p:cNvGrpSpPr>
              <p:nvPr/>
            </p:nvGrpSpPr>
            <p:grpSpPr bwMode="auto">
              <a:xfrm>
                <a:off x="1389" y="788"/>
                <a:ext cx="463" cy="394"/>
                <a:chOff x="1389" y="788"/>
                <a:chExt cx="463" cy="394"/>
              </a:xfrm>
            </p:grpSpPr>
            <p:sp>
              <p:nvSpPr>
                <p:cNvPr id="17528" name="Rectangle 23"/>
                <p:cNvSpPr>
                  <a:spLocks noChangeArrowheads="1"/>
                </p:cNvSpPr>
                <p:nvPr/>
              </p:nvSpPr>
              <p:spPr bwMode="auto">
                <a:xfrm>
                  <a:off x="1432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-5,60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29" name="Rectangle 89"/>
                <p:cNvSpPr>
                  <a:spLocks noChangeArrowheads="1"/>
                </p:cNvSpPr>
                <p:nvPr/>
              </p:nvSpPr>
              <p:spPr bwMode="auto">
                <a:xfrm>
                  <a:off x="1389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92"/>
              <p:cNvGrpSpPr>
                <a:grpSpLocks/>
              </p:cNvGrpSpPr>
              <p:nvPr/>
            </p:nvGrpSpPr>
            <p:grpSpPr bwMode="auto">
              <a:xfrm>
                <a:off x="1852" y="788"/>
                <a:ext cx="463" cy="394"/>
                <a:chOff x="1852" y="788"/>
                <a:chExt cx="463" cy="394"/>
              </a:xfrm>
            </p:grpSpPr>
            <p:sp>
              <p:nvSpPr>
                <p:cNvPr id="17526" name="Rectangle 24"/>
                <p:cNvSpPr>
                  <a:spLocks noChangeArrowheads="1"/>
                </p:cNvSpPr>
                <p:nvPr/>
              </p:nvSpPr>
              <p:spPr bwMode="auto">
                <a:xfrm>
                  <a:off x="1895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27" name="Rectangle 91"/>
                <p:cNvSpPr>
                  <a:spLocks noChangeArrowheads="1"/>
                </p:cNvSpPr>
                <p:nvPr/>
              </p:nvSpPr>
              <p:spPr bwMode="auto">
                <a:xfrm>
                  <a:off x="1852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94"/>
              <p:cNvGrpSpPr>
                <a:grpSpLocks/>
              </p:cNvGrpSpPr>
              <p:nvPr/>
            </p:nvGrpSpPr>
            <p:grpSpPr bwMode="auto">
              <a:xfrm>
                <a:off x="2315" y="788"/>
                <a:ext cx="463" cy="394"/>
                <a:chOff x="2315" y="788"/>
                <a:chExt cx="463" cy="394"/>
              </a:xfrm>
            </p:grpSpPr>
            <p:sp>
              <p:nvSpPr>
                <p:cNvPr id="17524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8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5,60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25" name="Rectangle 93"/>
                <p:cNvSpPr>
                  <a:spLocks noChangeArrowheads="1"/>
                </p:cNvSpPr>
                <p:nvPr/>
              </p:nvSpPr>
              <p:spPr bwMode="auto">
                <a:xfrm>
                  <a:off x="2315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96"/>
              <p:cNvGrpSpPr>
                <a:grpSpLocks/>
              </p:cNvGrpSpPr>
              <p:nvPr/>
            </p:nvGrpSpPr>
            <p:grpSpPr bwMode="auto">
              <a:xfrm>
                <a:off x="2778" y="788"/>
                <a:ext cx="463" cy="394"/>
                <a:chOff x="2778" y="788"/>
                <a:chExt cx="463" cy="394"/>
              </a:xfrm>
            </p:grpSpPr>
            <p:sp>
              <p:nvSpPr>
                <p:cNvPr id="17522" name="Rectangle 26"/>
                <p:cNvSpPr>
                  <a:spLocks noChangeArrowheads="1"/>
                </p:cNvSpPr>
                <p:nvPr/>
              </p:nvSpPr>
              <p:spPr bwMode="auto">
                <a:xfrm>
                  <a:off x="2821" y="7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23" name="Rectangle 95"/>
                <p:cNvSpPr>
                  <a:spLocks noChangeArrowheads="1"/>
                </p:cNvSpPr>
                <p:nvPr/>
              </p:nvSpPr>
              <p:spPr bwMode="auto">
                <a:xfrm>
                  <a:off x="2778" y="7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98"/>
              <p:cNvGrpSpPr>
                <a:grpSpLocks/>
              </p:cNvGrpSpPr>
              <p:nvPr/>
            </p:nvGrpSpPr>
            <p:grpSpPr bwMode="auto">
              <a:xfrm>
                <a:off x="0" y="1182"/>
                <a:ext cx="463" cy="394"/>
                <a:chOff x="0" y="1182"/>
                <a:chExt cx="463" cy="394"/>
              </a:xfrm>
            </p:grpSpPr>
            <p:sp>
              <p:nvSpPr>
                <p:cNvPr id="17520" name="Rectangle 27"/>
                <p:cNvSpPr>
                  <a:spLocks noChangeArrowheads="1"/>
                </p:cNvSpPr>
                <p:nvPr/>
              </p:nvSpPr>
              <p:spPr bwMode="auto">
                <a:xfrm>
                  <a:off x="43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1999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521" name="Rectangle 97"/>
                <p:cNvSpPr>
                  <a:spLocks noChangeArrowheads="1"/>
                </p:cNvSpPr>
                <p:nvPr/>
              </p:nvSpPr>
              <p:spPr bwMode="auto">
                <a:xfrm>
                  <a:off x="0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100"/>
              <p:cNvGrpSpPr>
                <a:grpSpLocks/>
              </p:cNvGrpSpPr>
              <p:nvPr/>
            </p:nvGrpSpPr>
            <p:grpSpPr bwMode="auto">
              <a:xfrm>
                <a:off x="463" y="1182"/>
                <a:ext cx="463" cy="394"/>
                <a:chOff x="463" y="1182"/>
                <a:chExt cx="463" cy="394"/>
              </a:xfrm>
            </p:grpSpPr>
            <p:sp>
              <p:nvSpPr>
                <p:cNvPr id="17518" name="Rectangle 28"/>
                <p:cNvSpPr>
                  <a:spLocks noChangeArrowheads="1"/>
                </p:cNvSpPr>
                <p:nvPr/>
              </p:nvSpPr>
              <p:spPr bwMode="auto">
                <a:xfrm>
                  <a:off x="506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6,1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19" name="Rectangle 99"/>
                <p:cNvSpPr>
                  <a:spLocks noChangeArrowheads="1"/>
                </p:cNvSpPr>
                <p:nvPr/>
              </p:nvSpPr>
              <p:spPr bwMode="auto">
                <a:xfrm>
                  <a:off x="463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02"/>
              <p:cNvGrpSpPr>
                <a:grpSpLocks/>
              </p:cNvGrpSpPr>
              <p:nvPr/>
            </p:nvGrpSpPr>
            <p:grpSpPr bwMode="auto">
              <a:xfrm>
                <a:off x="926" y="1182"/>
                <a:ext cx="463" cy="394"/>
                <a:chOff x="926" y="1182"/>
                <a:chExt cx="463" cy="394"/>
              </a:xfrm>
            </p:grpSpPr>
            <p:sp>
              <p:nvSpPr>
                <p:cNvPr id="17516" name="Rectangle 29"/>
                <p:cNvSpPr>
                  <a:spLocks noChangeArrowheads="1"/>
                </p:cNvSpPr>
                <p:nvPr/>
              </p:nvSpPr>
              <p:spPr bwMode="auto">
                <a:xfrm>
                  <a:off x="969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17" name="Rectangle 101"/>
                <p:cNvSpPr>
                  <a:spLocks noChangeArrowheads="1"/>
                </p:cNvSpPr>
                <p:nvPr/>
              </p:nvSpPr>
              <p:spPr bwMode="auto">
                <a:xfrm>
                  <a:off x="926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04"/>
              <p:cNvGrpSpPr>
                <a:grpSpLocks/>
              </p:cNvGrpSpPr>
              <p:nvPr/>
            </p:nvGrpSpPr>
            <p:grpSpPr bwMode="auto">
              <a:xfrm>
                <a:off x="1389" y="1182"/>
                <a:ext cx="463" cy="394"/>
                <a:chOff x="1389" y="1182"/>
                <a:chExt cx="463" cy="394"/>
              </a:xfrm>
            </p:grpSpPr>
            <p:sp>
              <p:nvSpPr>
                <p:cNvPr id="17514" name="Rectangle 30"/>
                <p:cNvSpPr>
                  <a:spLocks noChangeArrowheads="1"/>
                </p:cNvSpPr>
                <p:nvPr/>
              </p:nvSpPr>
              <p:spPr bwMode="auto">
                <a:xfrm>
                  <a:off x="1432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15" name="Rectangle 103"/>
                <p:cNvSpPr>
                  <a:spLocks noChangeArrowheads="1"/>
                </p:cNvSpPr>
                <p:nvPr/>
              </p:nvSpPr>
              <p:spPr bwMode="auto">
                <a:xfrm>
                  <a:off x="1389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06"/>
              <p:cNvGrpSpPr>
                <a:grpSpLocks/>
              </p:cNvGrpSpPr>
              <p:nvPr/>
            </p:nvGrpSpPr>
            <p:grpSpPr bwMode="auto">
              <a:xfrm>
                <a:off x="1852" y="1182"/>
                <a:ext cx="463" cy="394"/>
                <a:chOff x="1852" y="1182"/>
                <a:chExt cx="463" cy="394"/>
              </a:xfrm>
            </p:grpSpPr>
            <p:sp>
              <p:nvSpPr>
                <p:cNvPr id="17512" name="Rectangle 31"/>
                <p:cNvSpPr>
                  <a:spLocks noChangeArrowheads="1"/>
                </p:cNvSpPr>
                <p:nvPr/>
              </p:nvSpPr>
              <p:spPr bwMode="auto">
                <a:xfrm>
                  <a:off x="1895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1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52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08"/>
              <p:cNvGrpSpPr>
                <a:grpSpLocks/>
              </p:cNvGrpSpPr>
              <p:nvPr/>
            </p:nvGrpSpPr>
            <p:grpSpPr bwMode="auto">
              <a:xfrm>
                <a:off x="2315" y="1182"/>
                <a:ext cx="463" cy="394"/>
                <a:chOff x="2315" y="1182"/>
                <a:chExt cx="463" cy="394"/>
              </a:xfrm>
            </p:grpSpPr>
            <p:sp>
              <p:nvSpPr>
                <p:cNvPr id="17510" name="Rectangle 32"/>
                <p:cNvSpPr>
                  <a:spLocks noChangeArrowheads="1"/>
                </p:cNvSpPr>
                <p:nvPr/>
              </p:nvSpPr>
              <p:spPr bwMode="auto">
                <a:xfrm>
                  <a:off x="2358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11" name="Rectangle 107"/>
                <p:cNvSpPr>
                  <a:spLocks noChangeArrowheads="1"/>
                </p:cNvSpPr>
                <p:nvPr/>
              </p:nvSpPr>
              <p:spPr bwMode="auto">
                <a:xfrm>
                  <a:off x="2315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10"/>
              <p:cNvGrpSpPr>
                <a:grpSpLocks/>
              </p:cNvGrpSpPr>
              <p:nvPr/>
            </p:nvGrpSpPr>
            <p:grpSpPr bwMode="auto">
              <a:xfrm>
                <a:off x="2778" y="1182"/>
                <a:ext cx="463" cy="394"/>
                <a:chOff x="2778" y="1182"/>
                <a:chExt cx="463" cy="394"/>
              </a:xfrm>
            </p:grpSpPr>
            <p:sp>
              <p:nvSpPr>
                <p:cNvPr id="17508" name="Rectangle 33"/>
                <p:cNvSpPr>
                  <a:spLocks noChangeArrowheads="1"/>
                </p:cNvSpPr>
                <p:nvPr/>
              </p:nvSpPr>
              <p:spPr bwMode="auto">
                <a:xfrm>
                  <a:off x="2821" y="11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0,00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09" name="Rectangle 109"/>
                <p:cNvSpPr>
                  <a:spLocks noChangeArrowheads="1"/>
                </p:cNvSpPr>
                <p:nvPr/>
              </p:nvSpPr>
              <p:spPr bwMode="auto">
                <a:xfrm>
                  <a:off x="2778" y="11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64" name="Group 112"/>
              <p:cNvGrpSpPr>
                <a:grpSpLocks/>
              </p:cNvGrpSpPr>
              <p:nvPr/>
            </p:nvGrpSpPr>
            <p:grpSpPr bwMode="auto">
              <a:xfrm>
                <a:off x="0" y="1576"/>
                <a:ext cx="463" cy="394"/>
                <a:chOff x="0" y="1576"/>
                <a:chExt cx="463" cy="394"/>
              </a:xfrm>
            </p:grpSpPr>
            <p:sp>
              <p:nvSpPr>
                <p:cNvPr id="17506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2000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5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0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65" name="Group 114"/>
              <p:cNvGrpSpPr>
                <a:grpSpLocks/>
              </p:cNvGrpSpPr>
              <p:nvPr/>
            </p:nvGrpSpPr>
            <p:grpSpPr bwMode="auto">
              <a:xfrm>
                <a:off x="463" y="1576"/>
                <a:ext cx="463" cy="394"/>
                <a:chOff x="463" y="1576"/>
                <a:chExt cx="463" cy="394"/>
              </a:xfrm>
            </p:grpSpPr>
            <p:sp>
              <p:nvSpPr>
                <p:cNvPr id="17504" name="Rectangle 35"/>
                <p:cNvSpPr>
                  <a:spLocks noChangeArrowheads="1"/>
                </p:cNvSpPr>
                <p:nvPr/>
              </p:nvSpPr>
              <p:spPr bwMode="auto">
                <a:xfrm>
                  <a:off x="506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6,7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05" name="Rectangle 113"/>
                <p:cNvSpPr>
                  <a:spLocks noChangeArrowheads="1"/>
                </p:cNvSpPr>
                <p:nvPr/>
              </p:nvSpPr>
              <p:spPr bwMode="auto">
                <a:xfrm>
                  <a:off x="463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66" name="Group 116"/>
              <p:cNvGrpSpPr>
                <a:grpSpLocks/>
              </p:cNvGrpSpPr>
              <p:nvPr/>
            </p:nvGrpSpPr>
            <p:grpSpPr bwMode="auto">
              <a:xfrm>
                <a:off x="926" y="1576"/>
                <a:ext cx="463" cy="394"/>
                <a:chOff x="926" y="1576"/>
                <a:chExt cx="463" cy="394"/>
              </a:xfrm>
            </p:grpSpPr>
            <p:sp>
              <p:nvSpPr>
                <p:cNvPr id="17502" name="Rectangle 36"/>
                <p:cNvSpPr>
                  <a:spLocks noChangeArrowheads="1"/>
                </p:cNvSpPr>
                <p:nvPr/>
              </p:nvSpPr>
              <p:spPr bwMode="auto">
                <a:xfrm>
                  <a:off x="969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03" name="Rectangle 115"/>
                <p:cNvSpPr>
                  <a:spLocks noChangeArrowheads="1"/>
                </p:cNvSpPr>
                <p:nvPr/>
              </p:nvSpPr>
              <p:spPr bwMode="auto">
                <a:xfrm>
                  <a:off x="926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67" name="Group 118"/>
              <p:cNvGrpSpPr>
                <a:grpSpLocks/>
              </p:cNvGrpSpPr>
              <p:nvPr/>
            </p:nvGrpSpPr>
            <p:grpSpPr bwMode="auto">
              <a:xfrm>
                <a:off x="1389" y="1576"/>
                <a:ext cx="463" cy="394"/>
                <a:chOff x="1389" y="1576"/>
                <a:chExt cx="463" cy="394"/>
              </a:xfrm>
            </p:grpSpPr>
            <p:sp>
              <p:nvSpPr>
                <p:cNvPr id="17500" name="Rectangle 37"/>
                <p:cNvSpPr>
                  <a:spLocks noChangeArrowheads="1"/>
                </p:cNvSpPr>
                <p:nvPr/>
              </p:nvSpPr>
              <p:spPr bwMode="auto">
                <a:xfrm>
                  <a:off x="1432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6,70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501" name="Rectangle 117"/>
                <p:cNvSpPr>
                  <a:spLocks noChangeArrowheads="1"/>
                </p:cNvSpPr>
                <p:nvPr/>
              </p:nvSpPr>
              <p:spPr bwMode="auto">
                <a:xfrm>
                  <a:off x="1389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08" name="Group 120"/>
              <p:cNvGrpSpPr>
                <a:grpSpLocks/>
              </p:cNvGrpSpPr>
              <p:nvPr/>
            </p:nvGrpSpPr>
            <p:grpSpPr bwMode="auto">
              <a:xfrm>
                <a:off x="1852" y="1576"/>
                <a:ext cx="463" cy="394"/>
                <a:chOff x="1852" y="1576"/>
                <a:chExt cx="463" cy="394"/>
              </a:xfrm>
            </p:grpSpPr>
            <p:sp>
              <p:nvSpPr>
                <p:cNvPr id="17498" name="Rectangle 38"/>
                <p:cNvSpPr>
                  <a:spLocks noChangeArrowheads="1"/>
                </p:cNvSpPr>
                <p:nvPr/>
              </p:nvSpPr>
              <p:spPr bwMode="auto">
                <a:xfrm>
                  <a:off x="1895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99" name="Rectangle 119"/>
                <p:cNvSpPr>
                  <a:spLocks noChangeArrowheads="1"/>
                </p:cNvSpPr>
                <p:nvPr/>
              </p:nvSpPr>
              <p:spPr bwMode="auto">
                <a:xfrm>
                  <a:off x="1852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09" name="Group 122"/>
              <p:cNvGrpSpPr>
                <a:grpSpLocks/>
              </p:cNvGrpSpPr>
              <p:nvPr/>
            </p:nvGrpSpPr>
            <p:grpSpPr bwMode="auto">
              <a:xfrm>
                <a:off x="2315" y="1576"/>
                <a:ext cx="463" cy="394"/>
                <a:chOff x="2315" y="1576"/>
                <a:chExt cx="463" cy="394"/>
              </a:xfrm>
            </p:grpSpPr>
            <p:sp>
              <p:nvSpPr>
                <p:cNvPr id="17496" name="Rectangle 39"/>
                <p:cNvSpPr>
                  <a:spLocks noChangeArrowheads="1"/>
                </p:cNvSpPr>
                <p:nvPr/>
              </p:nvSpPr>
              <p:spPr bwMode="auto">
                <a:xfrm>
                  <a:off x="2358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6,70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9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315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12" name="Group 124"/>
              <p:cNvGrpSpPr>
                <a:grpSpLocks/>
              </p:cNvGrpSpPr>
              <p:nvPr/>
            </p:nvGrpSpPr>
            <p:grpSpPr bwMode="auto">
              <a:xfrm>
                <a:off x="2778" y="1576"/>
                <a:ext cx="463" cy="394"/>
                <a:chOff x="2778" y="1576"/>
                <a:chExt cx="463" cy="394"/>
              </a:xfrm>
            </p:grpSpPr>
            <p:sp>
              <p:nvSpPr>
                <p:cNvPr id="17494" name="Rectangle 40"/>
                <p:cNvSpPr>
                  <a:spLocks noChangeArrowheads="1"/>
                </p:cNvSpPr>
                <p:nvPr/>
              </p:nvSpPr>
              <p:spPr bwMode="auto">
                <a:xfrm>
                  <a:off x="2821" y="15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9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778" y="15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15" name="Group 126"/>
              <p:cNvGrpSpPr>
                <a:grpSpLocks/>
              </p:cNvGrpSpPr>
              <p:nvPr/>
            </p:nvGrpSpPr>
            <p:grpSpPr bwMode="auto">
              <a:xfrm>
                <a:off x="0" y="1970"/>
                <a:ext cx="463" cy="394"/>
                <a:chOff x="0" y="1970"/>
                <a:chExt cx="463" cy="394"/>
              </a:xfrm>
            </p:grpSpPr>
            <p:sp>
              <p:nvSpPr>
                <p:cNvPr id="17492" name="Rectangle 41"/>
                <p:cNvSpPr>
                  <a:spLocks noChangeArrowheads="1"/>
                </p:cNvSpPr>
                <p:nvPr/>
              </p:nvSpPr>
              <p:spPr bwMode="auto">
                <a:xfrm>
                  <a:off x="43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Arial" charset="0"/>
                    </a:rPr>
                    <a:t>2001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493" name="Rectangle 125"/>
                <p:cNvSpPr>
                  <a:spLocks noChangeArrowheads="1"/>
                </p:cNvSpPr>
                <p:nvPr/>
              </p:nvSpPr>
              <p:spPr bwMode="auto">
                <a:xfrm>
                  <a:off x="0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17" name="Group 128"/>
              <p:cNvGrpSpPr>
                <a:grpSpLocks/>
              </p:cNvGrpSpPr>
              <p:nvPr/>
            </p:nvGrpSpPr>
            <p:grpSpPr bwMode="auto">
              <a:xfrm>
                <a:off x="463" y="1970"/>
                <a:ext cx="463" cy="394"/>
                <a:chOff x="463" y="1970"/>
                <a:chExt cx="463" cy="394"/>
              </a:xfrm>
            </p:grpSpPr>
            <p:sp>
              <p:nvSpPr>
                <p:cNvPr id="17490" name="Rectangle 42"/>
                <p:cNvSpPr>
                  <a:spLocks noChangeArrowheads="1"/>
                </p:cNvSpPr>
                <p:nvPr/>
              </p:nvSpPr>
              <p:spPr bwMode="auto">
                <a:xfrm>
                  <a:off x="506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7,2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91" name="Rectangle 127"/>
                <p:cNvSpPr>
                  <a:spLocks noChangeArrowheads="1"/>
                </p:cNvSpPr>
                <p:nvPr/>
              </p:nvSpPr>
              <p:spPr bwMode="auto">
                <a:xfrm>
                  <a:off x="463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18" name="Group 130"/>
              <p:cNvGrpSpPr>
                <a:grpSpLocks/>
              </p:cNvGrpSpPr>
              <p:nvPr/>
            </p:nvGrpSpPr>
            <p:grpSpPr bwMode="auto">
              <a:xfrm>
                <a:off x="926" y="1970"/>
                <a:ext cx="463" cy="394"/>
                <a:chOff x="926" y="1970"/>
                <a:chExt cx="463" cy="394"/>
              </a:xfrm>
            </p:grpSpPr>
            <p:sp>
              <p:nvSpPr>
                <p:cNvPr id="17488" name="Rectangle 43"/>
                <p:cNvSpPr>
                  <a:spLocks noChangeArrowheads="1"/>
                </p:cNvSpPr>
                <p:nvPr/>
              </p:nvSpPr>
              <p:spPr bwMode="auto">
                <a:xfrm>
                  <a:off x="969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2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89" name="Rectangle 129"/>
                <p:cNvSpPr>
                  <a:spLocks noChangeArrowheads="1"/>
                </p:cNvSpPr>
                <p:nvPr/>
              </p:nvSpPr>
              <p:spPr bwMode="auto">
                <a:xfrm>
                  <a:off x="926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19" name="Group 132"/>
              <p:cNvGrpSpPr>
                <a:grpSpLocks/>
              </p:cNvGrpSpPr>
              <p:nvPr/>
            </p:nvGrpSpPr>
            <p:grpSpPr bwMode="auto">
              <a:xfrm>
                <a:off x="1389" y="1970"/>
                <a:ext cx="463" cy="394"/>
                <a:chOff x="1389" y="1970"/>
                <a:chExt cx="463" cy="394"/>
              </a:xfrm>
            </p:grpSpPr>
            <p:sp>
              <p:nvSpPr>
                <p:cNvPr id="17486" name="Rectangle 44"/>
                <p:cNvSpPr>
                  <a:spLocks noChangeArrowheads="1"/>
                </p:cNvSpPr>
                <p:nvPr/>
              </p:nvSpPr>
              <p:spPr bwMode="auto">
                <a:xfrm>
                  <a:off x="1432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14,40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87" name="Rectangle 131"/>
                <p:cNvSpPr>
                  <a:spLocks noChangeArrowheads="1"/>
                </p:cNvSpPr>
                <p:nvPr/>
              </p:nvSpPr>
              <p:spPr bwMode="auto">
                <a:xfrm>
                  <a:off x="1389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0" name="Group 134"/>
              <p:cNvGrpSpPr>
                <a:grpSpLocks/>
              </p:cNvGrpSpPr>
              <p:nvPr/>
            </p:nvGrpSpPr>
            <p:grpSpPr bwMode="auto">
              <a:xfrm>
                <a:off x="1852" y="1970"/>
                <a:ext cx="463" cy="394"/>
                <a:chOff x="1852" y="1970"/>
                <a:chExt cx="463" cy="394"/>
              </a:xfrm>
            </p:grpSpPr>
            <p:sp>
              <p:nvSpPr>
                <p:cNvPr id="17484" name="Rectangle 45"/>
                <p:cNvSpPr>
                  <a:spLocks noChangeArrowheads="1"/>
                </p:cNvSpPr>
                <p:nvPr/>
              </p:nvSpPr>
              <p:spPr bwMode="auto">
                <a:xfrm>
                  <a:off x="1895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4,00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85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52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1" name="Group 136"/>
              <p:cNvGrpSpPr>
                <a:grpSpLocks/>
              </p:cNvGrpSpPr>
              <p:nvPr/>
            </p:nvGrpSpPr>
            <p:grpSpPr bwMode="auto">
              <a:xfrm>
                <a:off x="2315" y="1970"/>
                <a:ext cx="463" cy="394"/>
                <a:chOff x="2315" y="1970"/>
                <a:chExt cx="463" cy="394"/>
              </a:xfrm>
            </p:grpSpPr>
            <p:sp>
              <p:nvSpPr>
                <p:cNvPr id="17482" name="Rectangle 46"/>
                <p:cNvSpPr>
                  <a:spLocks noChangeArrowheads="1"/>
                </p:cNvSpPr>
                <p:nvPr/>
              </p:nvSpPr>
              <p:spPr bwMode="auto">
                <a:xfrm>
                  <a:off x="2358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2880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2315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2" name="Group 138"/>
              <p:cNvGrpSpPr>
                <a:grpSpLocks/>
              </p:cNvGrpSpPr>
              <p:nvPr/>
            </p:nvGrpSpPr>
            <p:grpSpPr bwMode="auto">
              <a:xfrm>
                <a:off x="2778" y="1970"/>
                <a:ext cx="463" cy="394"/>
                <a:chOff x="2778" y="1970"/>
                <a:chExt cx="463" cy="394"/>
              </a:xfrm>
            </p:grpSpPr>
            <p:sp>
              <p:nvSpPr>
                <p:cNvPr id="17480" name="Rectangle 47"/>
                <p:cNvSpPr>
                  <a:spLocks noChangeArrowheads="1"/>
                </p:cNvSpPr>
                <p:nvPr/>
              </p:nvSpPr>
              <p:spPr bwMode="auto">
                <a:xfrm>
                  <a:off x="2821" y="19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16,00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81" name="Rectangle 137"/>
                <p:cNvSpPr>
                  <a:spLocks noChangeArrowheads="1"/>
                </p:cNvSpPr>
                <p:nvPr/>
              </p:nvSpPr>
              <p:spPr bwMode="auto">
                <a:xfrm>
                  <a:off x="2778" y="19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3" name="Group 140"/>
              <p:cNvGrpSpPr>
                <a:grpSpLocks/>
              </p:cNvGrpSpPr>
              <p:nvPr/>
            </p:nvGrpSpPr>
            <p:grpSpPr bwMode="auto">
              <a:xfrm>
                <a:off x="0" y="2364"/>
                <a:ext cx="463" cy="394"/>
                <a:chOff x="0" y="2364"/>
                <a:chExt cx="463" cy="394"/>
              </a:xfrm>
            </p:grpSpPr>
            <p:sp>
              <p:nvSpPr>
                <p:cNvPr id="17478" name="Rectangle 48"/>
                <p:cNvSpPr>
                  <a:spLocks noChangeArrowheads="1"/>
                </p:cNvSpPr>
                <p:nvPr/>
              </p:nvSpPr>
              <p:spPr bwMode="auto">
                <a:xfrm>
                  <a:off x="43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6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600" b="0"/>
                </a:p>
              </p:txBody>
            </p:sp>
            <p:sp>
              <p:nvSpPr>
                <p:cNvPr id="17479" name="Rectangle 139"/>
                <p:cNvSpPr>
                  <a:spLocks noChangeArrowheads="1"/>
                </p:cNvSpPr>
                <p:nvPr/>
              </p:nvSpPr>
              <p:spPr bwMode="auto">
                <a:xfrm>
                  <a:off x="0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4" name="Group 142"/>
              <p:cNvGrpSpPr>
                <a:grpSpLocks/>
              </p:cNvGrpSpPr>
              <p:nvPr/>
            </p:nvGrpSpPr>
            <p:grpSpPr bwMode="auto">
              <a:xfrm>
                <a:off x="463" y="2364"/>
                <a:ext cx="463" cy="394"/>
                <a:chOff x="463" y="2364"/>
                <a:chExt cx="463" cy="394"/>
              </a:xfrm>
            </p:grpSpPr>
            <p:sp>
              <p:nvSpPr>
                <p:cNvPr id="17476" name="Rectangle 49"/>
                <p:cNvSpPr>
                  <a:spLocks noChangeArrowheads="1"/>
                </p:cNvSpPr>
                <p:nvPr/>
              </p:nvSpPr>
              <p:spPr bwMode="auto">
                <a:xfrm>
                  <a:off x="506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>
                      <a:cs typeface="Arial" charset="0"/>
                    </a:rPr>
                    <a:t>30.60</a:t>
                  </a:r>
                  <a:endParaRPr lang="en-US" sz="1600"/>
                </a:p>
              </p:txBody>
            </p:sp>
            <p:sp>
              <p:nvSpPr>
                <p:cNvPr id="17477" name="Rectangle 141"/>
                <p:cNvSpPr>
                  <a:spLocks noChangeArrowheads="1"/>
                </p:cNvSpPr>
                <p:nvPr/>
              </p:nvSpPr>
              <p:spPr bwMode="auto">
                <a:xfrm>
                  <a:off x="463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5" name="Group 144"/>
              <p:cNvGrpSpPr>
                <a:grpSpLocks/>
              </p:cNvGrpSpPr>
              <p:nvPr/>
            </p:nvGrpSpPr>
            <p:grpSpPr bwMode="auto">
              <a:xfrm>
                <a:off x="926" y="2364"/>
                <a:ext cx="463" cy="394"/>
                <a:chOff x="926" y="2364"/>
                <a:chExt cx="463" cy="394"/>
              </a:xfrm>
            </p:grpSpPr>
            <p:sp>
              <p:nvSpPr>
                <p:cNvPr id="17474" name="Rectangle 50"/>
                <p:cNvSpPr>
                  <a:spLocks noChangeArrowheads="1"/>
                </p:cNvSpPr>
                <p:nvPr/>
              </p:nvSpPr>
              <p:spPr bwMode="auto">
                <a:xfrm>
                  <a:off x="969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 b="0">
                      <a:cs typeface="Arial" charset="0"/>
                    </a:rPr>
                    <a:t> </a:t>
                  </a:r>
                  <a:endParaRPr lang="en-US" sz="16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600" b="0"/>
                </a:p>
              </p:txBody>
            </p:sp>
            <p:sp>
              <p:nvSpPr>
                <p:cNvPr id="17475" name="Rectangle 143"/>
                <p:cNvSpPr>
                  <a:spLocks noChangeArrowheads="1"/>
                </p:cNvSpPr>
                <p:nvPr/>
              </p:nvSpPr>
              <p:spPr bwMode="auto">
                <a:xfrm>
                  <a:off x="926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6" name="Group 146"/>
              <p:cNvGrpSpPr>
                <a:grpSpLocks/>
              </p:cNvGrpSpPr>
              <p:nvPr/>
            </p:nvGrpSpPr>
            <p:grpSpPr bwMode="auto">
              <a:xfrm>
                <a:off x="1389" y="2364"/>
                <a:ext cx="463" cy="394"/>
                <a:chOff x="1389" y="2364"/>
                <a:chExt cx="463" cy="394"/>
              </a:xfrm>
            </p:grpSpPr>
            <p:sp>
              <p:nvSpPr>
                <p:cNvPr id="17472" name="Rectangle 51"/>
                <p:cNvSpPr>
                  <a:spLocks noChangeArrowheads="1"/>
                </p:cNvSpPr>
                <p:nvPr/>
              </p:nvSpPr>
              <p:spPr bwMode="auto">
                <a:xfrm>
                  <a:off x="1432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>
                      <a:cs typeface="Arial" charset="0"/>
                    </a:rPr>
                    <a:t>5,50</a:t>
                  </a:r>
                  <a:endParaRPr lang="en-US" sz="1600"/>
                </a:p>
              </p:txBody>
            </p:sp>
            <p:sp>
              <p:nvSpPr>
                <p:cNvPr id="1747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389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7" name="Group 148"/>
              <p:cNvGrpSpPr>
                <a:grpSpLocks/>
              </p:cNvGrpSpPr>
              <p:nvPr/>
            </p:nvGrpSpPr>
            <p:grpSpPr bwMode="auto">
              <a:xfrm>
                <a:off x="1852" y="2364"/>
                <a:ext cx="463" cy="394"/>
                <a:chOff x="1852" y="2364"/>
                <a:chExt cx="463" cy="394"/>
              </a:xfrm>
            </p:grpSpPr>
            <p:sp>
              <p:nvSpPr>
                <p:cNvPr id="17470" name="Rectangle 52"/>
                <p:cNvSpPr>
                  <a:spLocks noChangeArrowheads="1"/>
                </p:cNvSpPr>
                <p:nvPr/>
              </p:nvSpPr>
              <p:spPr bwMode="auto">
                <a:xfrm>
                  <a:off x="1895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>
                      <a:cs typeface="Arial" charset="0"/>
                    </a:rPr>
                    <a:t>10,00</a:t>
                  </a:r>
                  <a:endParaRPr lang="en-US" sz="1800" b="0"/>
                </a:p>
              </p:txBody>
            </p:sp>
            <p:sp>
              <p:nvSpPr>
                <p:cNvPr id="17471" name="Rectangle 147"/>
                <p:cNvSpPr>
                  <a:spLocks noChangeArrowheads="1"/>
                </p:cNvSpPr>
                <p:nvPr/>
              </p:nvSpPr>
              <p:spPr bwMode="auto">
                <a:xfrm>
                  <a:off x="1852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8" name="Group 150"/>
              <p:cNvGrpSpPr>
                <a:grpSpLocks/>
              </p:cNvGrpSpPr>
              <p:nvPr/>
            </p:nvGrpSpPr>
            <p:grpSpPr bwMode="auto">
              <a:xfrm>
                <a:off x="2315" y="2364"/>
                <a:ext cx="463" cy="394"/>
                <a:chOff x="2315" y="2364"/>
                <a:chExt cx="463" cy="394"/>
              </a:xfrm>
            </p:grpSpPr>
            <p:sp>
              <p:nvSpPr>
                <p:cNvPr id="17468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8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>
                      <a:cs typeface="Arial" charset="0"/>
                    </a:rPr>
                    <a:t>61,10</a:t>
                  </a:r>
                  <a:endParaRPr lang="en-US" sz="1600"/>
                </a:p>
              </p:txBody>
            </p:sp>
            <p:sp>
              <p:nvSpPr>
                <p:cNvPr id="17469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15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429" name="Group 152"/>
              <p:cNvGrpSpPr>
                <a:grpSpLocks/>
              </p:cNvGrpSpPr>
              <p:nvPr/>
            </p:nvGrpSpPr>
            <p:grpSpPr bwMode="auto">
              <a:xfrm>
                <a:off x="2778" y="2364"/>
                <a:ext cx="463" cy="394"/>
                <a:chOff x="2778" y="2364"/>
                <a:chExt cx="463" cy="394"/>
              </a:xfrm>
            </p:grpSpPr>
            <p:sp>
              <p:nvSpPr>
                <p:cNvPr id="17466" name="Rectangle 54"/>
                <p:cNvSpPr>
                  <a:spLocks noChangeArrowheads="1"/>
                </p:cNvSpPr>
                <p:nvPr/>
              </p:nvSpPr>
              <p:spPr bwMode="auto">
                <a:xfrm>
                  <a:off x="2821" y="236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600">
                      <a:cs typeface="Arial" charset="0"/>
                    </a:rPr>
                    <a:t>34,00</a:t>
                  </a:r>
                  <a:endParaRPr lang="en-US" sz="1800" b="0"/>
                </a:p>
              </p:txBody>
            </p:sp>
            <p:sp>
              <p:nvSpPr>
                <p:cNvPr id="17467" name="Rectangle 151"/>
                <p:cNvSpPr>
                  <a:spLocks noChangeArrowheads="1"/>
                </p:cNvSpPr>
                <p:nvPr/>
              </p:nvSpPr>
              <p:spPr bwMode="auto">
                <a:xfrm>
                  <a:off x="2778" y="236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7416" name="Rectangle 154"/>
            <p:cNvSpPr>
              <a:spLocks noChangeArrowheads="1"/>
            </p:cNvSpPr>
            <p:nvPr/>
          </p:nvSpPr>
          <p:spPr bwMode="auto">
            <a:xfrm>
              <a:off x="-3" y="-3"/>
              <a:ext cx="3247" cy="276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413" name="Rectangle 156"/>
          <p:cNvSpPr>
            <a:spLocks noChangeArrowheads="1"/>
          </p:cNvSpPr>
          <p:nvPr/>
        </p:nvSpPr>
        <p:spPr bwMode="auto">
          <a:xfrm>
            <a:off x="1219200" y="4648200"/>
            <a:ext cx="7010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400" b="0">
                <a:latin typeface="Arial" charset="0"/>
                <a:cs typeface="Arial" charset="0"/>
              </a:rPr>
              <a:t>a  =   </a:t>
            </a:r>
            <a:r>
              <a:rPr lang="en-US" sz="1400" b="0" u="sng">
                <a:latin typeface="Arial" charset="0"/>
                <a:cs typeface="Arial" charset="0"/>
              </a:rPr>
              <a:t>(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</a:t>
            </a:r>
            <a:r>
              <a:rPr lang="en-US" sz="1400" b="0" u="sng">
                <a:latin typeface="Arial" charset="0"/>
                <a:cs typeface="Arial" charset="0"/>
              </a:rPr>
              <a:t>Y) (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</a:t>
            </a:r>
            <a:r>
              <a:rPr lang="en-US" sz="1400" b="0" u="sng">
                <a:latin typeface="Arial" charset="0"/>
                <a:cs typeface="Arial" charset="0"/>
              </a:rPr>
              <a:t>X</a:t>
            </a:r>
            <a:r>
              <a:rPr lang="en-US" sz="1400" b="0" u="sng" baseline="30000">
                <a:latin typeface="Arial" charset="0"/>
                <a:cs typeface="Arial" charset="0"/>
                <a:sym typeface="Symbol" pitchFamily="82" charset="2"/>
              </a:rPr>
              <a:t>4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) – (</a:t>
            </a:r>
            <a:r>
              <a:rPr lang="en-US" sz="1400" b="0" u="sng">
                <a:latin typeface="Arial" charset="0"/>
                <a:cs typeface="Arial" charset="0"/>
              </a:rPr>
              <a:t>X</a:t>
            </a:r>
            <a:r>
              <a:rPr lang="en-US" sz="1400" b="0" u="sng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Y) (</a:t>
            </a:r>
            <a:r>
              <a:rPr lang="en-US" sz="1400" b="0" u="sng">
                <a:latin typeface="Arial" charset="0"/>
                <a:cs typeface="Arial" charset="0"/>
              </a:rPr>
              <a:t>X</a:t>
            </a:r>
            <a:r>
              <a:rPr lang="en-US" sz="1400" b="0" u="sng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)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  = {(30,6)(34)-(61,1)(10)}/{(5)(34)-(10)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}=6,13</a:t>
            </a:r>
          </a:p>
          <a:p>
            <a:pPr algn="just"/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                     n (</a:t>
            </a:r>
            <a:r>
              <a:rPr lang="en-US" sz="1400" b="0">
                <a:latin typeface="Arial" charset="0"/>
                <a:cs typeface="Arial" charset="0"/>
              </a:rPr>
              <a:t>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4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) -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 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(</a:t>
            </a:r>
            <a:r>
              <a:rPr lang="en-US" sz="1400" b="0">
                <a:latin typeface="Arial" charset="0"/>
                <a:cs typeface="Arial" charset="0"/>
              </a:rPr>
              <a:t>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)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endParaRPr lang="en-US" sz="1400" b="0">
              <a:latin typeface="Garamond" pitchFamily="18" charset="0"/>
              <a:cs typeface="Times New Roman" pitchFamily="18" charset="0"/>
              <a:sym typeface="Symbol" pitchFamily="82" charset="2"/>
            </a:endParaRPr>
          </a:p>
          <a:p>
            <a:pPr algn="just" eaLnBrk="0" hangingPunct="0"/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b  =  </a:t>
            </a:r>
            <a:r>
              <a:rPr lang="en-US" sz="1400" b="0">
                <a:latin typeface="Arial" charset="0"/>
                <a:cs typeface="Arial" charset="0"/>
              </a:rPr>
              <a:t>XY/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</a:t>
            </a:r>
            <a:r>
              <a:rPr lang="en-US" sz="1400" b="0">
                <a:latin typeface="Arial" charset="0"/>
                <a:cs typeface="Arial" charset="0"/>
              </a:rPr>
              <a:t>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                              = 5,5/10=0,55</a:t>
            </a:r>
          </a:p>
          <a:p>
            <a:pPr algn="just" eaLnBrk="0" hangingPunct="0"/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c  =  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n(</a:t>
            </a:r>
            <a:r>
              <a:rPr lang="en-US" sz="1400" b="0" u="sng">
                <a:latin typeface="Arial" charset="0"/>
                <a:cs typeface="Arial" charset="0"/>
              </a:rPr>
              <a:t>X</a:t>
            </a:r>
            <a:r>
              <a:rPr lang="en-US" sz="1400" b="0" u="sng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Y) – (</a:t>
            </a:r>
            <a:r>
              <a:rPr lang="en-US" sz="1400" b="0" u="sng">
                <a:latin typeface="Arial" charset="0"/>
                <a:cs typeface="Arial" charset="0"/>
              </a:rPr>
              <a:t>X</a:t>
            </a:r>
            <a:r>
              <a:rPr lang="en-US" sz="1400" b="0" u="sng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 u="sng">
                <a:latin typeface="Arial" charset="0"/>
                <a:cs typeface="Arial" charset="0"/>
                <a:sym typeface="Symbol" pitchFamily="82" charset="2"/>
              </a:rPr>
              <a:t> ) ( </a:t>
            </a:r>
            <a:r>
              <a:rPr lang="en-US" sz="1400" b="0" u="sng">
                <a:latin typeface="Arial" charset="0"/>
                <a:cs typeface="Arial" charset="0"/>
              </a:rPr>
              <a:t>Y)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         = {(5)(61,1)-(10)(30,6)}/{(5)(34)-(10)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}=-0,0071</a:t>
            </a:r>
          </a:p>
          <a:p>
            <a:pPr algn="just" eaLnBrk="0" hangingPunct="0"/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                n (</a:t>
            </a:r>
            <a:r>
              <a:rPr lang="en-US" sz="1400" b="0">
                <a:latin typeface="Arial" charset="0"/>
                <a:cs typeface="Arial" charset="0"/>
              </a:rPr>
              <a:t>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4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) -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 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(</a:t>
            </a:r>
            <a:r>
              <a:rPr lang="en-US" sz="1400" b="0">
                <a:latin typeface="Arial" charset="0"/>
                <a:cs typeface="Arial" charset="0"/>
              </a:rPr>
              <a:t>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)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endParaRPr lang="en-US" sz="1400" b="0">
              <a:latin typeface="Garamond" pitchFamily="18" charset="0"/>
              <a:cs typeface="Times New Roman" pitchFamily="18" charset="0"/>
              <a:sym typeface="Symbol" pitchFamily="82" charset="2"/>
            </a:endParaRPr>
          </a:p>
          <a:p>
            <a:pPr eaLnBrk="0" hangingPunct="0"/>
            <a:r>
              <a:rPr lang="en-US" sz="1400" b="0">
                <a:latin typeface="Arial" charset="0"/>
                <a:cs typeface="Arial" charset="0"/>
                <a:sym typeface="Symbol" pitchFamily="82" charset="2"/>
              </a:rPr>
              <a:t>Jadi persamaan kuadratisnya adalah Y =6,13+0,55x-0,0071x</a:t>
            </a:r>
            <a:r>
              <a:rPr lang="en-US" sz="1400" b="0" baseline="30000">
                <a:latin typeface="Arial" charset="0"/>
                <a:cs typeface="Arial" charset="0"/>
                <a:sym typeface="Symbol" pitchFamily="82" charset="2"/>
              </a:rPr>
              <a:t>2</a:t>
            </a:r>
            <a:endParaRPr lang="en-US" sz="1600">
              <a:sym typeface="Symbol" pitchFamily="82" charset="2"/>
            </a:endParaRPr>
          </a:p>
        </p:txBody>
      </p:sp>
      <p:sp>
        <p:nvSpPr>
          <p:cNvPr id="17414" name="Text Box 15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D5D678-5ED0-420E-9D53-6E1B26C10815}" type="slidenum">
              <a:rPr lang="en-US"/>
              <a:pPr/>
              <a:t>18</a:t>
            </a:fld>
            <a:endParaRPr lang="en-US"/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3733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chemeClr val="accent1"/>
                </a:solidFill>
              </a:rPr>
              <a:t>4. Trend Eksponensial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2514600" y="6019800"/>
            <a:ext cx="2209800" cy="457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1800" b="0">
                <a:cs typeface="Arial" charset="0"/>
              </a:rPr>
              <a:t>Y= a(1+b)</a:t>
            </a:r>
            <a:r>
              <a:rPr lang="en-US" sz="1800" b="0" baseline="30000">
                <a:cs typeface="Arial" charset="0"/>
              </a:rPr>
              <a:t>X</a:t>
            </a:r>
            <a:endParaRPr lang="en-US" sz="1800">
              <a:cs typeface="Times New Roman" pitchFamily="18" charset="0"/>
            </a:endParaRPr>
          </a:p>
          <a:p>
            <a:pPr eaLnBrk="0" hangingPunct="0"/>
            <a:endParaRPr lang="en-US" sz="1800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457200" y="2438400"/>
            <a:ext cx="7543800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b="0">
                <a:cs typeface="Arial" charset="0"/>
              </a:rPr>
              <a:t>Persamaan eksponensial dinyatakan dalam bentuk variabel waktu (X) dinyatakan sebagai pangkat. Untuk mencari nilai a, dan b dari data Y dan X, digunakan rumus sebagai berikut:</a:t>
            </a:r>
            <a:endParaRPr lang="en-US" sz="1800" b="0">
              <a:cs typeface="Times New Roman" pitchFamily="18" charset="0"/>
            </a:endParaRPr>
          </a:p>
          <a:p>
            <a:pPr algn="just" eaLnBrk="0" hangingPunct="0"/>
            <a:r>
              <a:rPr lang="en-US" sz="1800" b="0">
                <a:cs typeface="Arial" charset="0"/>
              </a:rPr>
              <a:t> </a:t>
            </a:r>
            <a:endParaRPr lang="en-US" sz="1800" b="0">
              <a:cs typeface="Times New Roman" pitchFamily="18" charset="0"/>
            </a:endParaRPr>
          </a:p>
          <a:p>
            <a:pPr algn="just" eaLnBrk="0" hangingPunct="0"/>
            <a:r>
              <a:rPr lang="en-US" sz="1800" b="0">
                <a:cs typeface="Arial" charset="0"/>
              </a:rPr>
              <a:t>Y’ = a (1 + b)</a:t>
            </a:r>
            <a:r>
              <a:rPr lang="en-US" sz="1800" b="0" baseline="30000">
                <a:cs typeface="Arial" charset="0"/>
              </a:rPr>
              <a:t>X</a:t>
            </a:r>
            <a:endParaRPr lang="en-US" sz="1800" b="0">
              <a:cs typeface="Times New Roman" pitchFamily="18" charset="0"/>
            </a:endParaRPr>
          </a:p>
          <a:p>
            <a:pPr algn="just" eaLnBrk="0" hangingPunct="0"/>
            <a:r>
              <a:rPr lang="en-US" sz="1800" b="0">
                <a:cs typeface="Arial" charset="0"/>
              </a:rPr>
              <a:t> </a:t>
            </a:r>
            <a:endParaRPr lang="en-US" sz="1800" b="0">
              <a:cs typeface="Times New Roman" pitchFamily="18" charset="0"/>
            </a:endParaRPr>
          </a:p>
          <a:p>
            <a:pPr algn="just" eaLnBrk="0" hangingPunct="0"/>
            <a:r>
              <a:rPr lang="en-US" sz="1800" b="0">
                <a:cs typeface="Arial" charset="0"/>
              </a:rPr>
              <a:t>Ln Y’ = Ln a + X Ln (1+b)</a:t>
            </a:r>
            <a:endParaRPr lang="en-US" sz="1800" b="0">
              <a:cs typeface="Times New Roman" pitchFamily="18" charset="0"/>
            </a:endParaRPr>
          </a:p>
          <a:p>
            <a:pPr algn="just" eaLnBrk="0" hangingPunct="0"/>
            <a:r>
              <a:rPr lang="en-US" sz="1800" b="0">
                <a:cs typeface="Arial" charset="0"/>
              </a:rPr>
              <a:t>Sehingga    a = anti ln (</a:t>
            </a:r>
            <a:r>
              <a:rPr lang="en-US" sz="1800" b="0">
                <a:cs typeface="Arial" charset="0"/>
                <a:sym typeface="Symbol" pitchFamily="82" charset="2"/>
              </a:rPr>
              <a:t></a:t>
            </a:r>
            <a:r>
              <a:rPr lang="en-US" sz="1800" b="0">
                <a:cs typeface="Arial" charset="0"/>
              </a:rPr>
              <a:t>LnY)/n</a:t>
            </a:r>
            <a:r>
              <a:rPr lang="en-US" sz="1800" b="0">
                <a:cs typeface="Arial" charset="0"/>
                <a:sym typeface="Symbol" pitchFamily="82" charset="2"/>
              </a:rPr>
              <a:t>               </a:t>
            </a:r>
            <a:endParaRPr lang="en-US" sz="1800" b="0">
              <a:cs typeface="Times New Roman" pitchFamily="18" charset="0"/>
              <a:sym typeface="Symbol" pitchFamily="82" charset="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en-US" sz="1800" b="0">
                <a:cs typeface="Arial" charset="0"/>
                <a:sym typeface="Symbol" pitchFamily="82" charset="2"/>
              </a:rPr>
              <a:t>                    b = anti ln  </a:t>
            </a:r>
            <a:r>
              <a:rPr lang="en-US" sz="1800" b="0">
                <a:cs typeface="Arial" charset="0"/>
              </a:rPr>
              <a:t> (X. LnY)</a:t>
            </a:r>
            <a:r>
              <a:rPr lang="en-US" sz="1800" b="0">
                <a:cs typeface="Arial" charset="0"/>
                <a:sym typeface="Symbol" pitchFamily="82" charset="2"/>
              </a:rPr>
              <a:t>   - 1</a:t>
            </a:r>
            <a:r>
              <a:rPr lang="en-US" sz="1800" b="0">
                <a:cs typeface="Times New Roman" pitchFamily="18" charset="0"/>
                <a:sym typeface="Symbol" pitchFamily="82" charset="2"/>
              </a:rPr>
              <a:t> </a:t>
            </a:r>
          </a:p>
          <a:p>
            <a:pPr algn="just" eaLnBrk="0" hangingPunct="0"/>
            <a:r>
              <a:rPr lang="en-US" sz="1800" b="0">
                <a:cs typeface="Times New Roman" pitchFamily="18" charset="0"/>
                <a:sym typeface="Symbol" pitchFamily="82" charset="2"/>
              </a:rPr>
              <a:t>                                             </a:t>
            </a:r>
            <a:r>
              <a:rPr lang="en-US" sz="1800" b="0">
                <a:cs typeface="Arial" charset="0"/>
                <a:sym typeface="Symbol" pitchFamily="82" charset="2"/>
              </a:rPr>
              <a:t></a:t>
            </a:r>
            <a:r>
              <a:rPr lang="en-US" sz="1800" b="0">
                <a:cs typeface="Arial" charset="0"/>
              </a:rPr>
              <a:t>(X)</a:t>
            </a:r>
            <a:r>
              <a:rPr lang="en-US" sz="1800" b="0" baseline="30000">
                <a:cs typeface="Arial" charset="0"/>
                <a:sym typeface="Symbol" pitchFamily="82" charset="2"/>
              </a:rPr>
              <a:t>2</a:t>
            </a:r>
            <a:r>
              <a:rPr lang="en-US" sz="1800" b="0">
                <a:cs typeface="Arial" charset="0"/>
                <a:sym typeface="Symbol" pitchFamily="82" charset="2"/>
              </a:rPr>
              <a:t>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105400" y="3657600"/>
          <a:ext cx="3676650" cy="2411413"/>
        </p:xfrm>
        <a:graphic>
          <a:graphicData uri="http://schemas.openxmlformats.org/presentationml/2006/ole">
            <p:oleObj spid="_x0000_s3074" name="Chart" r:id="rId3" imgW="2752560" imgH="1703160" progId="Excel.Sheet.8">
              <p:embed/>
            </p:oleObj>
          </a:graphicData>
        </a:graphic>
      </p:graphicFrame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ANALISIS TREND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3081" name="Line 15"/>
          <p:cNvSpPr>
            <a:spLocks noChangeShapeType="1"/>
          </p:cNvSpPr>
          <p:nvPr/>
        </p:nvSpPr>
        <p:spPr bwMode="auto">
          <a:xfrm flipV="1">
            <a:off x="4724400" y="4876800"/>
            <a:ext cx="3200400" cy="1219200"/>
          </a:xfrm>
          <a:prstGeom prst="line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2" name="Line 16"/>
          <p:cNvSpPr>
            <a:spLocks noChangeShapeType="1"/>
          </p:cNvSpPr>
          <p:nvPr/>
        </p:nvSpPr>
        <p:spPr bwMode="auto">
          <a:xfrm>
            <a:off x="3200400" y="5029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992940-C043-4757-AD0C-3EEC92FA9492}" type="slidenum">
              <a:rPr lang="en-US"/>
              <a:pPr/>
              <a:t>19</a:t>
            </a:fld>
            <a:endParaRPr lang="en-US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762000" y="1081088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CONTOH TREND EKSPONENSIAL</a:t>
            </a:r>
            <a:endParaRPr lang="en-US" sz="2800">
              <a:solidFill>
                <a:schemeClr val="accent1"/>
              </a:solidFill>
            </a:endParaRPr>
          </a:p>
        </p:txBody>
      </p:sp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990600" y="1905000"/>
            <a:ext cx="7620000" cy="3200400"/>
            <a:chOff x="-3" y="-3"/>
            <a:chExt cx="2784" cy="2870"/>
          </a:xfrm>
        </p:grpSpPr>
        <p:grpSp>
          <p:nvGrpSpPr>
            <p:cNvPr id="3" name="Group 130"/>
            <p:cNvGrpSpPr>
              <a:grpSpLocks/>
            </p:cNvGrpSpPr>
            <p:nvPr/>
          </p:nvGrpSpPr>
          <p:grpSpPr bwMode="auto">
            <a:xfrm>
              <a:off x="0" y="0"/>
              <a:ext cx="2778" cy="2864"/>
              <a:chOff x="0" y="0"/>
              <a:chExt cx="2778" cy="2864"/>
            </a:xfrm>
          </p:grpSpPr>
          <p:grpSp>
            <p:nvGrpSpPr>
              <p:cNvPr id="4" name="Group 47"/>
              <p:cNvGrpSpPr>
                <a:grpSpLocks/>
              </p:cNvGrpSpPr>
              <p:nvPr/>
            </p:nvGrpSpPr>
            <p:grpSpPr bwMode="auto">
              <a:xfrm>
                <a:off x="0" y="0"/>
                <a:ext cx="463" cy="500"/>
                <a:chOff x="0" y="0"/>
                <a:chExt cx="463" cy="500"/>
              </a:xfrm>
            </p:grpSpPr>
            <p:sp>
              <p:nvSpPr>
                <p:cNvPr id="18567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Tahun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68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49"/>
              <p:cNvGrpSpPr>
                <a:grpSpLocks/>
              </p:cNvGrpSpPr>
              <p:nvPr/>
            </p:nvGrpSpPr>
            <p:grpSpPr bwMode="auto">
              <a:xfrm>
                <a:off x="463" y="0"/>
                <a:ext cx="463" cy="500"/>
                <a:chOff x="463" y="0"/>
                <a:chExt cx="463" cy="500"/>
              </a:xfrm>
            </p:grpSpPr>
            <p:sp>
              <p:nvSpPr>
                <p:cNvPr id="18565" name="Rectangle 5"/>
                <p:cNvSpPr>
                  <a:spLocks noChangeArrowheads="1"/>
                </p:cNvSpPr>
                <p:nvPr/>
              </p:nvSpPr>
              <p:spPr bwMode="auto">
                <a:xfrm>
                  <a:off x="506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Y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66" name="Rectangle 48"/>
                <p:cNvSpPr>
                  <a:spLocks noChangeArrowheads="1"/>
                </p:cNvSpPr>
                <p:nvPr/>
              </p:nvSpPr>
              <p:spPr bwMode="auto">
                <a:xfrm>
                  <a:off x="463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1"/>
              <p:cNvGrpSpPr>
                <a:grpSpLocks/>
              </p:cNvGrpSpPr>
              <p:nvPr/>
            </p:nvGrpSpPr>
            <p:grpSpPr bwMode="auto">
              <a:xfrm>
                <a:off x="926" y="0"/>
                <a:ext cx="463" cy="500"/>
                <a:chOff x="926" y="0"/>
                <a:chExt cx="463" cy="500"/>
              </a:xfrm>
            </p:grpSpPr>
            <p:sp>
              <p:nvSpPr>
                <p:cNvPr id="18563" name="Rectangle 6"/>
                <p:cNvSpPr>
                  <a:spLocks noChangeArrowheads="1"/>
                </p:cNvSpPr>
                <p:nvPr/>
              </p:nvSpPr>
              <p:spPr bwMode="auto">
                <a:xfrm>
                  <a:off x="969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X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64" name="Rectangle 50"/>
                <p:cNvSpPr>
                  <a:spLocks noChangeArrowheads="1"/>
                </p:cNvSpPr>
                <p:nvPr/>
              </p:nvSpPr>
              <p:spPr bwMode="auto">
                <a:xfrm>
                  <a:off x="926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53"/>
              <p:cNvGrpSpPr>
                <a:grpSpLocks/>
              </p:cNvGrpSpPr>
              <p:nvPr/>
            </p:nvGrpSpPr>
            <p:grpSpPr bwMode="auto">
              <a:xfrm>
                <a:off x="1389" y="0"/>
                <a:ext cx="463" cy="500"/>
                <a:chOff x="1389" y="0"/>
                <a:chExt cx="463" cy="500"/>
              </a:xfrm>
            </p:grpSpPr>
            <p:sp>
              <p:nvSpPr>
                <p:cNvPr id="18561" name="Rectangle 7"/>
                <p:cNvSpPr>
                  <a:spLocks noChangeArrowheads="1"/>
                </p:cNvSpPr>
                <p:nvPr/>
              </p:nvSpPr>
              <p:spPr bwMode="auto">
                <a:xfrm>
                  <a:off x="1432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Ln Y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62" name="Rectangle 52"/>
                <p:cNvSpPr>
                  <a:spLocks noChangeArrowheads="1"/>
                </p:cNvSpPr>
                <p:nvPr/>
              </p:nvSpPr>
              <p:spPr bwMode="auto">
                <a:xfrm>
                  <a:off x="1389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55"/>
              <p:cNvGrpSpPr>
                <a:grpSpLocks/>
              </p:cNvGrpSpPr>
              <p:nvPr/>
            </p:nvGrpSpPr>
            <p:grpSpPr bwMode="auto">
              <a:xfrm>
                <a:off x="1852" y="0"/>
                <a:ext cx="463" cy="500"/>
                <a:chOff x="1852" y="0"/>
                <a:chExt cx="463" cy="500"/>
              </a:xfrm>
            </p:grpSpPr>
            <p:sp>
              <p:nvSpPr>
                <p:cNvPr id="18559" name="Rectangle 8"/>
                <p:cNvSpPr>
                  <a:spLocks noChangeArrowheads="1"/>
                </p:cNvSpPr>
                <p:nvPr/>
              </p:nvSpPr>
              <p:spPr bwMode="auto">
                <a:xfrm>
                  <a:off x="1895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X</a:t>
                  </a:r>
                  <a:r>
                    <a:rPr lang="en-US" sz="2000" b="0" baseline="30000">
                      <a:cs typeface="Arial" charset="0"/>
                    </a:rPr>
                    <a:t>2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60" name="Rectangle 54"/>
                <p:cNvSpPr>
                  <a:spLocks noChangeArrowheads="1"/>
                </p:cNvSpPr>
                <p:nvPr/>
              </p:nvSpPr>
              <p:spPr bwMode="auto">
                <a:xfrm>
                  <a:off x="1852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57"/>
              <p:cNvGrpSpPr>
                <a:grpSpLocks/>
              </p:cNvGrpSpPr>
              <p:nvPr/>
            </p:nvGrpSpPr>
            <p:grpSpPr bwMode="auto">
              <a:xfrm>
                <a:off x="2315" y="0"/>
                <a:ext cx="463" cy="500"/>
                <a:chOff x="2315" y="0"/>
                <a:chExt cx="463" cy="500"/>
              </a:xfrm>
            </p:grpSpPr>
            <p:sp>
              <p:nvSpPr>
                <p:cNvPr id="18557" name="Rectangle 9"/>
                <p:cNvSpPr>
                  <a:spLocks noChangeArrowheads="1"/>
                </p:cNvSpPr>
                <p:nvPr/>
              </p:nvSpPr>
              <p:spPr bwMode="auto">
                <a:xfrm>
                  <a:off x="2358" y="0"/>
                  <a:ext cx="377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b="0">
                      <a:cs typeface="Arial" charset="0"/>
                    </a:rPr>
                    <a:t>X Ln Y</a:t>
                  </a:r>
                  <a:endParaRPr lang="en-US" sz="2000" b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000" b="0"/>
                </a:p>
              </p:txBody>
            </p:sp>
            <p:sp>
              <p:nvSpPr>
                <p:cNvPr id="18558" name="Rectangle 56"/>
                <p:cNvSpPr>
                  <a:spLocks noChangeArrowheads="1"/>
                </p:cNvSpPr>
                <p:nvPr/>
              </p:nvSpPr>
              <p:spPr bwMode="auto">
                <a:xfrm>
                  <a:off x="2315" y="0"/>
                  <a:ext cx="463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59"/>
              <p:cNvGrpSpPr>
                <a:grpSpLocks/>
              </p:cNvGrpSpPr>
              <p:nvPr/>
            </p:nvGrpSpPr>
            <p:grpSpPr bwMode="auto">
              <a:xfrm>
                <a:off x="0" y="500"/>
                <a:ext cx="463" cy="394"/>
                <a:chOff x="0" y="500"/>
                <a:chExt cx="463" cy="394"/>
              </a:xfrm>
            </p:grpSpPr>
            <p:sp>
              <p:nvSpPr>
                <p:cNvPr id="18555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556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61"/>
              <p:cNvGrpSpPr>
                <a:grpSpLocks/>
              </p:cNvGrpSpPr>
              <p:nvPr/>
            </p:nvGrpSpPr>
            <p:grpSpPr bwMode="auto">
              <a:xfrm>
                <a:off x="463" y="500"/>
                <a:ext cx="463" cy="394"/>
                <a:chOff x="463" y="500"/>
                <a:chExt cx="463" cy="394"/>
              </a:xfrm>
            </p:grpSpPr>
            <p:sp>
              <p:nvSpPr>
                <p:cNvPr id="18553" name="Rectangle 11"/>
                <p:cNvSpPr>
                  <a:spLocks noChangeArrowheads="1"/>
                </p:cNvSpPr>
                <p:nvPr/>
              </p:nvSpPr>
              <p:spPr bwMode="auto">
                <a:xfrm>
                  <a:off x="506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5,0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54" name="Rectangle 60"/>
                <p:cNvSpPr>
                  <a:spLocks noChangeArrowheads="1"/>
                </p:cNvSpPr>
                <p:nvPr/>
              </p:nvSpPr>
              <p:spPr bwMode="auto">
                <a:xfrm>
                  <a:off x="463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63"/>
              <p:cNvGrpSpPr>
                <a:grpSpLocks/>
              </p:cNvGrpSpPr>
              <p:nvPr/>
            </p:nvGrpSpPr>
            <p:grpSpPr bwMode="auto">
              <a:xfrm>
                <a:off x="926" y="500"/>
                <a:ext cx="463" cy="394"/>
                <a:chOff x="926" y="500"/>
                <a:chExt cx="463" cy="394"/>
              </a:xfrm>
            </p:grpSpPr>
            <p:sp>
              <p:nvSpPr>
                <p:cNvPr id="18551" name="Rectangle 12"/>
                <p:cNvSpPr>
                  <a:spLocks noChangeArrowheads="1"/>
                </p:cNvSpPr>
                <p:nvPr/>
              </p:nvSpPr>
              <p:spPr bwMode="auto">
                <a:xfrm>
                  <a:off x="969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-2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52" name="Rectangle 62"/>
                <p:cNvSpPr>
                  <a:spLocks noChangeArrowheads="1"/>
                </p:cNvSpPr>
                <p:nvPr/>
              </p:nvSpPr>
              <p:spPr bwMode="auto">
                <a:xfrm>
                  <a:off x="926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65"/>
              <p:cNvGrpSpPr>
                <a:grpSpLocks/>
              </p:cNvGrpSpPr>
              <p:nvPr/>
            </p:nvGrpSpPr>
            <p:grpSpPr bwMode="auto">
              <a:xfrm>
                <a:off x="1389" y="500"/>
                <a:ext cx="463" cy="394"/>
                <a:chOff x="1389" y="500"/>
                <a:chExt cx="463" cy="394"/>
              </a:xfrm>
            </p:grpSpPr>
            <p:sp>
              <p:nvSpPr>
                <p:cNvPr id="18549" name="Rectangle 13"/>
                <p:cNvSpPr>
                  <a:spLocks noChangeArrowheads="1"/>
                </p:cNvSpPr>
                <p:nvPr/>
              </p:nvSpPr>
              <p:spPr bwMode="auto">
                <a:xfrm>
                  <a:off x="1432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1,6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50" name="Rectangle 64"/>
                <p:cNvSpPr>
                  <a:spLocks noChangeArrowheads="1"/>
                </p:cNvSpPr>
                <p:nvPr/>
              </p:nvSpPr>
              <p:spPr bwMode="auto">
                <a:xfrm>
                  <a:off x="1389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7"/>
              <p:cNvGrpSpPr>
                <a:grpSpLocks/>
              </p:cNvGrpSpPr>
              <p:nvPr/>
            </p:nvGrpSpPr>
            <p:grpSpPr bwMode="auto">
              <a:xfrm>
                <a:off x="1852" y="500"/>
                <a:ext cx="463" cy="394"/>
                <a:chOff x="1852" y="500"/>
                <a:chExt cx="463" cy="394"/>
              </a:xfrm>
            </p:grpSpPr>
            <p:sp>
              <p:nvSpPr>
                <p:cNvPr id="18547" name="Rectangle 14"/>
                <p:cNvSpPr>
                  <a:spLocks noChangeArrowheads="1"/>
                </p:cNvSpPr>
                <p:nvPr/>
              </p:nvSpPr>
              <p:spPr bwMode="auto">
                <a:xfrm>
                  <a:off x="1895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4,00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48" name="Rectangle 66"/>
                <p:cNvSpPr>
                  <a:spLocks noChangeArrowheads="1"/>
                </p:cNvSpPr>
                <p:nvPr/>
              </p:nvSpPr>
              <p:spPr bwMode="auto">
                <a:xfrm>
                  <a:off x="1852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69"/>
              <p:cNvGrpSpPr>
                <a:grpSpLocks/>
              </p:cNvGrpSpPr>
              <p:nvPr/>
            </p:nvGrpSpPr>
            <p:grpSpPr bwMode="auto">
              <a:xfrm>
                <a:off x="2315" y="500"/>
                <a:ext cx="463" cy="394"/>
                <a:chOff x="2315" y="500"/>
                <a:chExt cx="463" cy="394"/>
              </a:xfrm>
            </p:grpSpPr>
            <p:sp>
              <p:nvSpPr>
                <p:cNvPr id="18545" name="Rectangle 15"/>
                <p:cNvSpPr>
                  <a:spLocks noChangeArrowheads="1"/>
                </p:cNvSpPr>
                <p:nvPr/>
              </p:nvSpPr>
              <p:spPr bwMode="auto">
                <a:xfrm>
                  <a:off x="2358" y="50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-3,2</a:t>
                  </a:r>
                  <a:endParaRPr lang="en-US" sz="1800" b="0"/>
                </a:p>
              </p:txBody>
            </p:sp>
            <p:sp>
              <p:nvSpPr>
                <p:cNvPr id="18546" name="Rectangle 68"/>
                <p:cNvSpPr>
                  <a:spLocks noChangeArrowheads="1"/>
                </p:cNvSpPr>
                <p:nvPr/>
              </p:nvSpPr>
              <p:spPr bwMode="auto">
                <a:xfrm>
                  <a:off x="2315" y="50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71"/>
              <p:cNvGrpSpPr>
                <a:grpSpLocks/>
              </p:cNvGrpSpPr>
              <p:nvPr/>
            </p:nvGrpSpPr>
            <p:grpSpPr bwMode="auto">
              <a:xfrm>
                <a:off x="0" y="894"/>
                <a:ext cx="463" cy="394"/>
                <a:chOff x="0" y="894"/>
                <a:chExt cx="463" cy="394"/>
              </a:xfrm>
            </p:grpSpPr>
            <p:sp>
              <p:nvSpPr>
                <p:cNvPr id="18543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1998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544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73"/>
              <p:cNvGrpSpPr>
                <a:grpSpLocks/>
              </p:cNvGrpSpPr>
              <p:nvPr/>
            </p:nvGrpSpPr>
            <p:grpSpPr bwMode="auto">
              <a:xfrm>
                <a:off x="463" y="894"/>
                <a:ext cx="463" cy="394"/>
                <a:chOff x="463" y="894"/>
                <a:chExt cx="463" cy="394"/>
              </a:xfrm>
            </p:grpSpPr>
            <p:sp>
              <p:nvSpPr>
                <p:cNvPr id="18541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5,6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42" name="Rectangle 72"/>
                <p:cNvSpPr>
                  <a:spLocks noChangeArrowheads="1"/>
                </p:cNvSpPr>
                <p:nvPr/>
              </p:nvSpPr>
              <p:spPr bwMode="auto">
                <a:xfrm>
                  <a:off x="463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75"/>
              <p:cNvGrpSpPr>
                <a:grpSpLocks/>
              </p:cNvGrpSpPr>
              <p:nvPr/>
            </p:nvGrpSpPr>
            <p:grpSpPr bwMode="auto">
              <a:xfrm>
                <a:off x="926" y="894"/>
                <a:ext cx="463" cy="394"/>
                <a:chOff x="926" y="894"/>
                <a:chExt cx="463" cy="394"/>
              </a:xfrm>
            </p:grpSpPr>
            <p:sp>
              <p:nvSpPr>
                <p:cNvPr id="18539" name="Rectangle 18"/>
                <p:cNvSpPr>
                  <a:spLocks noChangeArrowheads="1"/>
                </p:cNvSpPr>
                <p:nvPr/>
              </p:nvSpPr>
              <p:spPr bwMode="auto">
                <a:xfrm>
                  <a:off x="969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-1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40" name="Rectangle 74"/>
                <p:cNvSpPr>
                  <a:spLocks noChangeArrowheads="1"/>
                </p:cNvSpPr>
                <p:nvPr/>
              </p:nvSpPr>
              <p:spPr bwMode="auto">
                <a:xfrm>
                  <a:off x="926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77"/>
              <p:cNvGrpSpPr>
                <a:grpSpLocks/>
              </p:cNvGrpSpPr>
              <p:nvPr/>
            </p:nvGrpSpPr>
            <p:grpSpPr bwMode="auto">
              <a:xfrm>
                <a:off x="1389" y="894"/>
                <a:ext cx="463" cy="394"/>
                <a:chOff x="1389" y="894"/>
                <a:chExt cx="463" cy="394"/>
              </a:xfrm>
            </p:grpSpPr>
            <p:sp>
              <p:nvSpPr>
                <p:cNvPr id="18537" name="Rectangle 19"/>
                <p:cNvSpPr>
                  <a:spLocks noChangeArrowheads="1"/>
                </p:cNvSpPr>
                <p:nvPr/>
              </p:nvSpPr>
              <p:spPr bwMode="auto">
                <a:xfrm>
                  <a:off x="1432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38" name="Rectangle 76"/>
                <p:cNvSpPr>
                  <a:spLocks noChangeArrowheads="1"/>
                </p:cNvSpPr>
                <p:nvPr/>
              </p:nvSpPr>
              <p:spPr bwMode="auto">
                <a:xfrm>
                  <a:off x="1389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9"/>
              <p:cNvGrpSpPr>
                <a:grpSpLocks/>
              </p:cNvGrpSpPr>
              <p:nvPr/>
            </p:nvGrpSpPr>
            <p:grpSpPr bwMode="auto">
              <a:xfrm>
                <a:off x="1852" y="894"/>
                <a:ext cx="463" cy="394"/>
                <a:chOff x="1852" y="894"/>
                <a:chExt cx="463" cy="394"/>
              </a:xfrm>
            </p:grpSpPr>
            <p:sp>
              <p:nvSpPr>
                <p:cNvPr id="18535" name="Rectangle 20"/>
                <p:cNvSpPr>
                  <a:spLocks noChangeArrowheads="1"/>
                </p:cNvSpPr>
                <p:nvPr/>
              </p:nvSpPr>
              <p:spPr bwMode="auto">
                <a:xfrm>
                  <a:off x="1895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36" name="Rectangle 78"/>
                <p:cNvSpPr>
                  <a:spLocks noChangeArrowheads="1"/>
                </p:cNvSpPr>
                <p:nvPr/>
              </p:nvSpPr>
              <p:spPr bwMode="auto">
                <a:xfrm>
                  <a:off x="1852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1"/>
              <p:cNvGrpSpPr>
                <a:grpSpLocks/>
              </p:cNvGrpSpPr>
              <p:nvPr/>
            </p:nvGrpSpPr>
            <p:grpSpPr bwMode="auto">
              <a:xfrm>
                <a:off x="2315" y="894"/>
                <a:ext cx="463" cy="394"/>
                <a:chOff x="2315" y="894"/>
                <a:chExt cx="463" cy="394"/>
              </a:xfrm>
            </p:grpSpPr>
            <p:sp>
              <p:nvSpPr>
                <p:cNvPr id="18533" name="Rectangle 21"/>
                <p:cNvSpPr>
                  <a:spLocks noChangeArrowheads="1"/>
                </p:cNvSpPr>
                <p:nvPr/>
              </p:nvSpPr>
              <p:spPr bwMode="auto">
                <a:xfrm>
                  <a:off x="2358" y="894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-1,7</a:t>
                  </a:r>
                  <a:endParaRPr lang="en-US" sz="1800" b="0"/>
                </a:p>
              </p:txBody>
            </p:sp>
            <p:sp>
              <p:nvSpPr>
                <p:cNvPr id="18534" name="Rectangle 80"/>
                <p:cNvSpPr>
                  <a:spLocks noChangeArrowheads="1"/>
                </p:cNvSpPr>
                <p:nvPr/>
              </p:nvSpPr>
              <p:spPr bwMode="auto">
                <a:xfrm>
                  <a:off x="2315" y="894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83"/>
              <p:cNvGrpSpPr>
                <a:grpSpLocks/>
              </p:cNvGrpSpPr>
              <p:nvPr/>
            </p:nvGrpSpPr>
            <p:grpSpPr bwMode="auto">
              <a:xfrm>
                <a:off x="0" y="1288"/>
                <a:ext cx="463" cy="394"/>
                <a:chOff x="0" y="1288"/>
                <a:chExt cx="463" cy="394"/>
              </a:xfrm>
            </p:grpSpPr>
            <p:sp>
              <p:nvSpPr>
                <p:cNvPr id="18531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1999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532" name="Rectangle 82"/>
                <p:cNvSpPr>
                  <a:spLocks noChangeArrowheads="1"/>
                </p:cNvSpPr>
                <p:nvPr/>
              </p:nvSpPr>
              <p:spPr bwMode="auto">
                <a:xfrm>
                  <a:off x="0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85"/>
              <p:cNvGrpSpPr>
                <a:grpSpLocks/>
              </p:cNvGrpSpPr>
              <p:nvPr/>
            </p:nvGrpSpPr>
            <p:grpSpPr bwMode="auto">
              <a:xfrm>
                <a:off x="463" y="1288"/>
                <a:ext cx="463" cy="394"/>
                <a:chOff x="463" y="1288"/>
                <a:chExt cx="463" cy="394"/>
              </a:xfrm>
            </p:grpSpPr>
            <p:sp>
              <p:nvSpPr>
                <p:cNvPr id="18529" name="Rectangle 23"/>
                <p:cNvSpPr>
                  <a:spLocks noChangeArrowheads="1"/>
                </p:cNvSpPr>
                <p:nvPr/>
              </p:nvSpPr>
              <p:spPr bwMode="auto">
                <a:xfrm>
                  <a:off x="506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6,1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30" name="Rectangle 84"/>
                <p:cNvSpPr>
                  <a:spLocks noChangeArrowheads="1"/>
                </p:cNvSpPr>
                <p:nvPr/>
              </p:nvSpPr>
              <p:spPr bwMode="auto">
                <a:xfrm>
                  <a:off x="463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87"/>
              <p:cNvGrpSpPr>
                <a:grpSpLocks/>
              </p:cNvGrpSpPr>
              <p:nvPr/>
            </p:nvGrpSpPr>
            <p:grpSpPr bwMode="auto">
              <a:xfrm>
                <a:off x="926" y="1288"/>
                <a:ext cx="463" cy="394"/>
                <a:chOff x="926" y="1288"/>
                <a:chExt cx="463" cy="394"/>
              </a:xfrm>
            </p:grpSpPr>
            <p:sp>
              <p:nvSpPr>
                <p:cNvPr id="18527" name="Rectangle 24"/>
                <p:cNvSpPr>
                  <a:spLocks noChangeArrowheads="1"/>
                </p:cNvSpPr>
                <p:nvPr/>
              </p:nvSpPr>
              <p:spPr bwMode="auto">
                <a:xfrm>
                  <a:off x="969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28" name="Rectangle 86"/>
                <p:cNvSpPr>
                  <a:spLocks noChangeArrowheads="1"/>
                </p:cNvSpPr>
                <p:nvPr/>
              </p:nvSpPr>
              <p:spPr bwMode="auto">
                <a:xfrm>
                  <a:off x="926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89"/>
              <p:cNvGrpSpPr>
                <a:grpSpLocks/>
              </p:cNvGrpSpPr>
              <p:nvPr/>
            </p:nvGrpSpPr>
            <p:grpSpPr bwMode="auto">
              <a:xfrm>
                <a:off x="1389" y="1288"/>
                <a:ext cx="463" cy="394"/>
                <a:chOff x="1389" y="1288"/>
                <a:chExt cx="463" cy="394"/>
              </a:xfrm>
            </p:grpSpPr>
            <p:sp>
              <p:nvSpPr>
                <p:cNvPr id="18525" name="Rectangle 25"/>
                <p:cNvSpPr>
                  <a:spLocks noChangeArrowheads="1"/>
                </p:cNvSpPr>
                <p:nvPr/>
              </p:nvSpPr>
              <p:spPr bwMode="auto">
                <a:xfrm>
                  <a:off x="1432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1,8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26" name="Rectangle 88"/>
                <p:cNvSpPr>
                  <a:spLocks noChangeArrowheads="1"/>
                </p:cNvSpPr>
                <p:nvPr/>
              </p:nvSpPr>
              <p:spPr bwMode="auto">
                <a:xfrm>
                  <a:off x="1389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91"/>
              <p:cNvGrpSpPr>
                <a:grpSpLocks/>
              </p:cNvGrpSpPr>
              <p:nvPr/>
            </p:nvGrpSpPr>
            <p:grpSpPr bwMode="auto">
              <a:xfrm>
                <a:off x="1852" y="1288"/>
                <a:ext cx="463" cy="394"/>
                <a:chOff x="1852" y="1288"/>
                <a:chExt cx="463" cy="394"/>
              </a:xfrm>
            </p:grpSpPr>
            <p:sp>
              <p:nvSpPr>
                <p:cNvPr id="18523" name="Rectangle 26"/>
                <p:cNvSpPr>
                  <a:spLocks noChangeArrowheads="1"/>
                </p:cNvSpPr>
                <p:nvPr/>
              </p:nvSpPr>
              <p:spPr bwMode="auto">
                <a:xfrm>
                  <a:off x="1895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0,00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24" name="Rectangle 90"/>
                <p:cNvSpPr>
                  <a:spLocks noChangeArrowheads="1"/>
                </p:cNvSpPr>
                <p:nvPr/>
              </p:nvSpPr>
              <p:spPr bwMode="auto">
                <a:xfrm>
                  <a:off x="1852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93"/>
              <p:cNvGrpSpPr>
                <a:grpSpLocks/>
              </p:cNvGrpSpPr>
              <p:nvPr/>
            </p:nvGrpSpPr>
            <p:grpSpPr bwMode="auto">
              <a:xfrm>
                <a:off x="2315" y="1288"/>
                <a:ext cx="463" cy="394"/>
                <a:chOff x="2315" y="1288"/>
                <a:chExt cx="463" cy="394"/>
              </a:xfrm>
            </p:grpSpPr>
            <p:sp>
              <p:nvSpPr>
                <p:cNvPr id="18521" name="Rectangle 27"/>
                <p:cNvSpPr>
                  <a:spLocks noChangeArrowheads="1"/>
                </p:cNvSpPr>
                <p:nvPr/>
              </p:nvSpPr>
              <p:spPr bwMode="auto">
                <a:xfrm>
                  <a:off x="2358" y="1288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0,0</a:t>
                  </a:r>
                  <a:endParaRPr lang="en-US" sz="1800" b="0"/>
                </a:p>
              </p:txBody>
            </p:sp>
            <p:sp>
              <p:nvSpPr>
                <p:cNvPr id="18522" name="Rectangle 92"/>
                <p:cNvSpPr>
                  <a:spLocks noChangeArrowheads="1"/>
                </p:cNvSpPr>
                <p:nvPr/>
              </p:nvSpPr>
              <p:spPr bwMode="auto">
                <a:xfrm>
                  <a:off x="2315" y="1288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95"/>
              <p:cNvGrpSpPr>
                <a:grpSpLocks/>
              </p:cNvGrpSpPr>
              <p:nvPr/>
            </p:nvGrpSpPr>
            <p:grpSpPr bwMode="auto">
              <a:xfrm>
                <a:off x="0" y="1682"/>
                <a:ext cx="463" cy="394"/>
                <a:chOff x="0" y="1682"/>
                <a:chExt cx="463" cy="394"/>
              </a:xfrm>
            </p:grpSpPr>
            <p:sp>
              <p:nvSpPr>
                <p:cNvPr id="18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2000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520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97"/>
              <p:cNvGrpSpPr>
                <a:grpSpLocks/>
              </p:cNvGrpSpPr>
              <p:nvPr/>
            </p:nvGrpSpPr>
            <p:grpSpPr bwMode="auto">
              <a:xfrm>
                <a:off x="463" y="1682"/>
                <a:ext cx="463" cy="394"/>
                <a:chOff x="463" y="1682"/>
                <a:chExt cx="463" cy="394"/>
              </a:xfrm>
            </p:grpSpPr>
            <p:sp>
              <p:nvSpPr>
                <p:cNvPr id="18517" name="Rectangle 29"/>
                <p:cNvSpPr>
                  <a:spLocks noChangeArrowheads="1"/>
                </p:cNvSpPr>
                <p:nvPr/>
              </p:nvSpPr>
              <p:spPr bwMode="auto">
                <a:xfrm>
                  <a:off x="506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6,7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18" name="Rectangle 96"/>
                <p:cNvSpPr>
                  <a:spLocks noChangeArrowheads="1"/>
                </p:cNvSpPr>
                <p:nvPr/>
              </p:nvSpPr>
              <p:spPr bwMode="auto">
                <a:xfrm>
                  <a:off x="463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99"/>
              <p:cNvGrpSpPr>
                <a:grpSpLocks/>
              </p:cNvGrpSpPr>
              <p:nvPr/>
            </p:nvGrpSpPr>
            <p:grpSpPr bwMode="auto">
              <a:xfrm>
                <a:off x="926" y="1682"/>
                <a:ext cx="463" cy="394"/>
                <a:chOff x="926" y="1682"/>
                <a:chExt cx="463" cy="394"/>
              </a:xfrm>
            </p:grpSpPr>
            <p:sp>
              <p:nvSpPr>
                <p:cNvPr id="18515" name="Rectangle 30"/>
                <p:cNvSpPr>
                  <a:spLocks noChangeArrowheads="1"/>
                </p:cNvSpPr>
                <p:nvPr/>
              </p:nvSpPr>
              <p:spPr bwMode="auto">
                <a:xfrm>
                  <a:off x="969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16" name="Rectangle 98"/>
                <p:cNvSpPr>
                  <a:spLocks noChangeArrowheads="1"/>
                </p:cNvSpPr>
                <p:nvPr/>
              </p:nvSpPr>
              <p:spPr bwMode="auto">
                <a:xfrm>
                  <a:off x="926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01"/>
              <p:cNvGrpSpPr>
                <a:grpSpLocks/>
              </p:cNvGrpSpPr>
              <p:nvPr/>
            </p:nvGrpSpPr>
            <p:grpSpPr bwMode="auto">
              <a:xfrm>
                <a:off x="1389" y="1682"/>
                <a:ext cx="463" cy="394"/>
                <a:chOff x="1389" y="1682"/>
                <a:chExt cx="463" cy="394"/>
              </a:xfrm>
            </p:grpSpPr>
            <p:sp>
              <p:nvSpPr>
                <p:cNvPr id="185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432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1,9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14" name="Rectangle 100"/>
                <p:cNvSpPr>
                  <a:spLocks noChangeArrowheads="1"/>
                </p:cNvSpPr>
                <p:nvPr/>
              </p:nvSpPr>
              <p:spPr bwMode="auto">
                <a:xfrm>
                  <a:off x="1389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32" name="Group 103"/>
              <p:cNvGrpSpPr>
                <a:grpSpLocks/>
              </p:cNvGrpSpPr>
              <p:nvPr/>
            </p:nvGrpSpPr>
            <p:grpSpPr bwMode="auto">
              <a:xfrm>
                <a:off x="1852" y="1682"/>
                <a:ext cx="463" cy="394"/>
                <a:chOff x="1852" y="1682"/>
                <a:chExt cx="463" cy="394"/>
              </a:xfrm>
            </p:grpSpPr>
            <p:sp>
              <p:nvSpPr>
                <p:cNvPr id="18511" name="Rectangle 32"/>
                <p:cNvSpPr>
                  <a:spLocks noChangeArrowheads="1"/>
                </p:cNvSpPr>
                <p:nvPr/>
              </p:nvSpPr>
              <p:spPr bwMode="auto">
                <a:xfrm>
                  <a:off x="1895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1852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33" name="Group 105"/>
              <p:cNvGrpSpPr>
                <a:grpSpLocks/>
              </p:cNvGrpSpPr>
              <p:nvPr/>
            </p:nvGrpSpPr>
            <p:grpSpPr bwMode="auto">
              <a:xfrm>
                <a:off x="2315" y="1682"/>
                <a:ext cx="463" cy="394"/>
                <a:chOff x="2315" y="1682"/>
                <a:chExt cx="463" cy="394"/>
              </a:xfrm>
            </p:grpSpPr>
            <p:sp>
              <p:nvSpPr>
                <p:cNvPr id="18509" name="Rectangle 33"/>
                <p:cNvSpPr>
                  <a:spLocks noChangeArrowheads="1"/>
                </p:cNvSpPr>
                <p:nvPr/>
              </p:nvSpPr>
              <p:spPr bwMode="auto">
                <a:xfrm>
                  <a:off x="2358" y="1682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1,9</a:t>
                  </a:r>
                  <a:endParaRPr lang="en-US" sz="1800" b="0"/>
                </a:p>
              </p:txBody>
            </p:sp>
            <p:sp>
              <p:nvSpPr>
                <p:cNvPr id="18510" name="Rectangle 104"/>
                <p:cNvSpPr>
                  <a:spLocks noChangeArrowheads="1"/>
                </p:cNvSpPr>
                <p:nvPr/>
              </p:nvSpPr>
              <p:spPr bwMode="auto">
                <a:xfrm>
                  <a:off x="2315" y="1682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36" name="Group 107"/>
              <p:cNvGrpSpPr>
                <a:grpSpLocks/>
              </p:cNvGrpSpPr>
              <p:nvPr/>
            </p:nvGrpSpPr>
            <p:grpSpPr bwMode="auto">
              <a:xfrm>
                <a:off x="0" y="2076"/>
                <a:ext cx="463" cy="394"/>
                <a:chOff x="0" y="2076"/>
                <a:chExt cx="463" cy="394"/>
              </a:xfrm>
            </p:grpSpPr>
            <p:sp>
              <p:nvSpPr>
                <p:cNvPr id="18507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Arial" charset="0"/>
                    </a:rPr>
                    <a:t>2001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508" name="Rectangle 106"/>
                <p:cNvSpPr>
                  <a:spLocks noChangeArrowheads="1"/>
                </p:cNvSpPr>
                <p:nvPr/>
              </p:nvSpPr>
              <p:spPr bwMode="auto">
                <a:xfrm>
                  <a:off x="0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38" name="Group 109"/>
              <p:cNvGrpSpPr>
                <a:grpSpLocks/>
              </p:cNvGrpSpPr>
              <p:nvPr/>
            </p:nvGrpSpPr>
            <p:grpSpPr bwMode="auto">
              <a:xfrm>
                <a:off x="463" y="2076"/>
                <a:ext cx="463" cy="394"/>
                <a:chOff x="463" y="2076"/>
                <a:chExt cx="463" cy="394"/>
              </a:xfrm>
            </p:grpSpPr>
            <p:sp>
              <p:nvSpPr>
                <p:cNvPr id="18505" name="Rectangle 35"/>
                <p:cNvSpPr>
                  <a:spLocks noChangeArrowheads="1"/>
                </p:cNvSpPr>
                <p:nvPr/>
              </p:nvSpPr>
              <p:spPr bwMode="auto">
                <a:xfrm>
                  <a:off x="506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7,2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06" name="Rectangle 108"/>
                <p:cNvSpPr>
                  <a:spLocks noChangeArrowheads="1"/>
                </p:cNvSpPr>
                <p:nvPr/>
              </p:nvSpPr>
              <p:spPr bwMode="auto">
                <a:xfrm>
                  <a:off x="463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1" name="Group 111"/>
              <p:cNvGrpSpPr>
                <a:grpSpLocks/>
              </p:cNvGrpSpPr>
              <p:nvPr/>
            </p:nvGrpSpPr>
            <p:grpSpPr bwMode="auto">
              <a:xfrm>
                <a:off x="926" y="2076"/>
                <a:ext cx="463" cy="394"/>
                <a:chOff x="926" y="2076"/>
                <a:chExt cx="463" cy="394"/>
              </a:xfrm>
            </p:grpSpPr>
            <p:sp>
              <p:nvSpPr>
                <p:cNvPr id="18503" name="Rectangle 36"/>
                <p:cNvSpPr>
                  <a:spLocks noChangeArrowheads="1"/>
                </p:cNvSpPr>
                <p:nvPr/>
              </p:nvSpPr>
              <p:spPr bwMode="auto">
                <a:xfrm>
                  <a:off x="969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2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04" name="Rectangle 110"/>
                <p:cNvSpPr>
                  <a:spLocks noChangeArrowheads="1"/>
                </p:cNvSpPr>
                <p:nvPr/>
              </p:nvSpPr>
              <p:spPr bwMode="auto">
                <a:xfrm>
                  <a:off x="926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3" name="Group 113"/>
              <p:cNvGrpSpPr>
                <a:grpSpLocks/>
              </p:cNvGrpSpPr>
              <p:nvPr/>
            </p:nvGrpSpPr>
            <p:grpSpPr bwMode="auto">
              <a:xfrm>
                <a:off x="1389" y="2076"/>
                <a:ext cx="463" cy="394"/>
                <a:chOff x="1389" y="2076"/>
                <a:chExt cx="463" cy="394"/>
              </a:xfrm>
            </p:grpSpPr>
            <p:sp>
              <p:nvSpPr>
                <p:cNvPr id="18501" name="Rectangle 37"/>
                <p:cNvSpPr>
                  <a:spLocks noChangeArrowheads="1"/>
                </p:cNvSpPr>
                <p:nvPr/>
              </p:nvSpPr>
              <p:spPr bwMode="auto">
                <a:xfrm>
                  <a:off x="1432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2,0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0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389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4" name="Group 115"/>
              <p:cNvGrpSpPr>
                <a:grpSpLocks/>
              </p:cNvGrpSpPr>
              <p:nvPr/>
            </p:nvGrpSpPr>
            <p:grpSpPr bwMode="auto">
              <a:xfrm>
                <a:off x="1852" y="2076"/>
                <a:ext cx="463" cy="394"/>
                <a:chOff x="1852" y="2076"/>
                <a:chExt cx="463" cy="394"/>
              </a:xfrm>
            </p:grpSpPr>
            <p:sp>
              <p:nvSpPr>
                <p:cNvPr id="18499" name="Rectangle 38"/>
                <p:cNvSpPr>
                  <a:spLocks noChangeArrowheads="1"/>
                </p:cNvSpPr>
                <p:nvPr/>
              </p:nvSpPr>
              <p:spPr bwMode="auto">
                <a:xfrm>
                  <a:off x="1895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4,00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500" name="Rectangle 114"/>
                <p:cNvSpPr>
                  <a:spLocks noChangeArrowheads="1"/>
                </p:cNvSpPr>
                <p:nvPr/>
              </p:nvSpPr>
              <p:spPr bwMode="auto">
                <a:xfrm>
                  <a:off x="1852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5" name="Group 117"/>
              <p:cNvGrpSpPr>
                <a:grpSpLocks/>
              </p:cNvGrpSpPr>
              <p:nvPr/>
            </p:nvGrpSpPr>
            <p:grpSpPr bwMode="auto">
              <a:xfrm>
                <a:off x="2315" y="2076"/>
                <a:ext cx="463" cy="394"/>
                <a:chOff x="2315" y="2076"/>
                <a:chExt cx="463" cy="394"/>
              </a:xfrm>
            </p:grpSpPr>
            <p:sp>
              <p:nvSpPr>
                <p:cNvPr id="18497" name="Rectangle 39"/>
                <p:cNvSpPr>
                  <a:spLocks noChangeArrowheads="1"/>
                </p:cNvSpPr>
                <p:nvPr/>
              </p:nvSpPr>
              <p:spPr bwMode="auto">
                <a:xfrm>
                  <a:off x="2358" y="2076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3,9</a:t>
                  </a:r>
                  <a:endParaRPr lang="en-US" sz="1800" b="0"/>
                </a:p>
              </p:txBody>
            </p:sp>
            <p:sp>
              <p:nvSpPr>
                <p:cNvPr id="184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15" y="2076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6" name="Group 119"/>
              <p:cNvGrpSpPr>
                <a:grpSpLocks/>
              </p:cNvGrpSpPr>
              <p:nvPr/>
            </p:nvGrpSpPr>
            <p:grpSpPr bwMode="auto">
              <a:xfrm>
                <a:off x="0" y="2470"/>
                <a:ext cx="463" cy="394"/>
                <a:chOff x="0" y="2470"/>
                <a:chExt cx="463" cy="394"/>
              </a:xfrm>
            </p:grpSpPr>
            <p:sp>
              <p:nvSpPr>
                <p:cNvPr id="18495" name="Rectangle 40"/>
                <p:cNvSpPr>
                  <a:spLocks noChangeArrowheads="1"/>
                </p:cNvSpPr>
                <p:nvPr/>
              </p:nvSpPr>
              <p:spPr bwMode="auto">
                <a:xfrm>
                  <a:off x="43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18496" name="Rectangle 118"/>
                <p:cNvSpPr>
                  <a:spLocks noChangeArrowheads="1"/>
                </p:cNvSpPr>
                <p:nvPr/>
              </p:nvSpPr>
              <p:spPr bwMode="auto">
                <a:xfrm>
                  <a:off x="0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7" name="Group 121"/>
              <p:cNvGrpSpPr>
                <a:grpSpLocks/>
              </p:cNvGrpSpPr>
              <p:nvPr/>
            </p:nvGrpSpPr>
            <p:grpSpPr bwMode="auto">
              <a:xfrm>
                <a:off x="463" y="2470"/>
                <a:ext cx="463" cy="394"/>
                <a:chOff x="463" y="2470"/>
                <a:chExt cx="463" cy="394"/>
              </a:xfrm>
            </p:grpSpPr>
            <p:sp>
              <p:nvSpPr>
                <p:cNvPr id="18493" name="Rectangle 41"/>
                <p:cNvSpPr>
                  <a:spLocks noChangeArrowheads="1"/>
                </p:cNvSpPr>
                <p:nvPr/>
              </p:nvSpPr>
              <p:spPr bwMode="auto">
                <a:xfrm>
                  <a:off x="506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 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494" name="Rectangle 120"/>
                <p:cNvSpPr>
                  <a:spLocks noChangeArrowheads="1"/>
                </p:cNvSpPr>
                <p:nvPr/>
              </p:nvSpPr>
              <p:spPr bwMode="auto">
                <a:xfrm>
                  <a:off x="463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8" name="Group 123"/>
              <p:cNvGrpSpPr>
                <a:grpSpLocks/>
              </p:cNvGrpSpPr>
              <p:nvPr/>
            </p:nvGrpSpPr>
            <p:grpSpPr bwMode="auto">
              <a:xfrm>
                <a:off x="926" y="2470"/>
                <a:ext cx="463" cy="394"/>
                <a:chOff x="926" y="2470"/>
                <a:chExt cx="463" cy="394"/>
              </a:xfrm>
            </p:grpSpPr>
            <p:sp>
              <p:nvSpPr>
                <p:cNvPr id="18491" name="Rectangle 42"/>
                <p:cNvSpPr>
                  <a:spLocks noChangeArrowheads="1"/>
                </p:cNvSpPr>
                <p:nvPr/>
              </p:nvSpPr>
              <p:spPr bwMode="auto">
                <a:xfrm>
                  <a:off x="969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 b="0">
                      <a:cs typeface="Arial" charset="0"/>
                    </a:rPr>
                    <a:t> </a:t>
                  </a:r>
                  <a:endParaRPr lang="en-US" sz="1800" b="0">
                    <a:cs typeface="Times New Roman" pitchFamily="18" charset="0"/>
                  </a:endParaRPr>
                </a:p>
                <a:p>
                  <a:pPr algn="r" eaLnBrk="0" hangingPunct="0"/>
                  <a:endParaRPr lang="en-US" sz="1800" b="0"/>
                </a:p>
              </p:txBody>
            </p:sp>
            <p:sp>
              <p:nvSpPr>
                <p:cNvPr id="18492" name="Rectangle 122"/>
                <p:cNvSpPr>
                  <a:spLocks noChangeArrowheads="1"/>
                </p:cNvSpPr>
                <p:nvPr/>
              </p:nvSpPr>
              <p:spPr bwMode="auto">
                <a:xfrm>
                  <a:off x="926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49" name="Group 125"/>
              <p:cNvGrpSpPr>
                <a:grpSpLocks/>
              </p:cNvGrpSpPr>
              <p:nvPr/>
            </p:nvGrpSpPr>
            <p:grpSpPr bwMode="auto">
              <a:xfrm>
                <a:off x="1389" y="2470"/>
                <a:ext cx="463" cy="394"/>
                <a:chOff x="1389" y="2470"/>
                <a:chExt cx="463" cy="394"/>
              </a:xfrm>
            </p:grpSpPr>
            <p:sp>
              <p:nvSpPr>
                <p:cNvPr id="18489" name="Rectangle 43"/>
                <p:cNvSpPr>
                  <a:spLocks noChangeArrowheads="1"/>
                </p:cNvSpPr>
                <p:nvPr/>
              </p:nvSpPr>
              <p:spPr bwMode="auto">
                <a:xfrm>
                  <a:off x="1432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>
                      <a:cs typeface="Arial" charset="0"/>
                    </a:rPr>
                    <a:t>9,0</a:t>
                  </a:r>
                  <a:endParaRPr lang="en-US" sz="2000"/>
                </a:p>
              </p:txBody>
            </p:sp>
            <p:sp>
              <p:nvSpPr>
                <p:cNvPr id="1849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89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50" name="Group 127"/>
              <p:cNvGrpSpPr>
                <a:grpSpLocks/>
              </p:cNvGrpSpPr>
              <p:nvPr/>
            </p:nvGrpSpPr>
            <p:grpSpPr bwMode="auto">
              <a:xfrm>
                <a:off x="1852" y="2470"/>
                <a:ext cx="463" cy="394"/>
                <a:chOff x="1852" y="2470"/>
                <a:chExt cx="463" cy="394"/>
              </a:xfrm>
            </p:grpSpPr>
            <p:sp>
              <p:nvSpPr>
                <p:cNvPr id="18487" name="Rectangle 44"/>
                <p:cNvSpPr>
                  <a:spLocks noChangeArrowheads="1"/>
                </p:cNvSpPr>
                <p:nvPr/>
              </p:nvSpPr>
              <p:spPr bwMode="auto">
                <a:xfrm>
                  <a:off x="1895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>
                      <a:cs typeface="Arial" charset="0"/>
                    </a:rPr>
                    <a:t>10,00</a:t>
                  </a:r>
                  <a:endParaRPr lang="en-US" sz="2000" b="0"/>
                </a:p>
              </p:txBody>
            </p:sp>
            <p:sp>
              <p:nvSpPr>
                <p:cNvPr id="18488" name="Rectangle 126"/>
                <p:cNvSpPr>
                  <a:spLocks noChangeArrowheads="1"/>
                </p:cNvSpPr>
                <p:nvPr/>
              </p:nvSpPr>
              <p:spPr bwMode="auto">
                <a:xfrm>
                  <a:off x="1852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451" name="Group 129"/>
              <p:cNvGrpSpPr>
                <a:grpSpLocks/>
              </p:cNvGrpSpPr>
              <p:nvPr/>
            </p:nvGrpSpPr>
            <p:grpSpPr bwMode="auto">
              <a:xfrm>
                <a:off x="2315" y="2470"/>
                <a:ext cx="463" cy="394"/>
                <a:chOff x="2315" y="2470"/>
                <a:chExt cx="463" cy="394"/>
              </a:xfrm>
            </p:grpSpPr>
            <p:sp>
              <p:nvSpPr>
                <p:cNvPr id="18485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8" y="2470"/>
                  <a:ext cx="377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/>
                  <a:r>
                    <a:rPr lang="en-US" sz="1800">
                      <a:cs typeface="Arial" charset="0"/>
                    </a:rPr>
                    <a:t>0,9</a:t>
                  </a:r>
                  <a:endParaRPr lang="en-US" sz="2000" b="0"/>
                </a:p>
              </p:txBody>
            </p:sp>
            <p:sp>
              <p:nvSpPr>
                <p:cNvPr id="18486" name="Rectangle 128"/>
                <p:cNvSpPr>
                  <a:spLocks noChangeArrowheads="1"/>
                </p:cNvSpPr>
                <p:nvPr/>
              </p:nvSpPr>
              <p:spPr bwMode="auto">
                <a:xfrm>
                  <a:off x="2315" y="2470"/>
                  <a:ext cx="4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8442" name="Rectangle 131"/>
            <p:cNvSpPr>
              <a:spLocks noChangeArrowheads="1"/>
            </p:cNvSpPr>
            <p:nvPr/>
          </p:nvSpPr>
          <p:spPr bwMode="auto">
            <a:xfrm>
              <a:off x="-3" y="-3"/>
              <a:ext cx="2784" cy="287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437" name="Text Box 134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grpSp>
        <p:nvGrpSpPr>
          <p:cNvPr id="18452" name="Group 136"/>
          <p:cNvGrpSpPr>
            <a:grpSpLocks/>
          </p:cNvGrpSpPr>
          <p:nvPr/>
        </p:nvGrpSpPr>
        <p:grpSpPr bwMode="auto">
          <a:xfrm>
            <a:off x="990600" y="5181600"/>
            <a:ext cx="7162800" cy="1363663"/>
            <a:chOff x="672" y="3264"/>
            <a:chExt cx="4512" cy="859"/>
          </a:xfrm>
        </p:grpSpPr>
        <p:sp>
          <p:nvSpPr>
            <p:cNvPr id="18439" name="Rectangle 133"/>
            <p:cNvSpPr>
              <a:spLocks noChangeArrowheads="1"/>
            </p:cNvSpPr>
            <p:nvPr/>
          </p:nvSpPr>
          <p:spPr bwMode="auto">
            <a:xfrm>
              <a:off x="672" y="3264"/>
              <a:ext cx="4512" cy="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1600">
                  <a:cs typeface="Arial" charset="0"/>
                </a:rPr>
                <a:t>Nilai a dan b didapat dengan:</a:t>
              </a:r>
              <a:endParaRPr lang="en-US" sz="1600">
                <a:cs typeface="Times New Roman" pitchFamily="18" charset="0"/>
              </a:endParaRPr>
            </a:p>
            <a:p>
              <a:pPr algn="just" eaLnBrk="0" hangingPunct="0"/>
              <a:r>
                <a:rPr lang="en-US" sz="1600">
                  <a:cs typeface="Arial" charset="0"/>
                </a:rPr>
                <a:t>a = anti ln (</a:t>
              </a:r>
              <a:r>
                <a:rPr lang="en-US" sz="1600">
                  <a:cs typeface="Arial" charset="0"/>
                  <a:sym typeface="Symbol" pitchFamily="82" charset="2"/>
                </a:rPr>
                <a:t></a:t>
              </a:r>
              <a:r>
                <a:rPr lang="en-US" sz="1600">
                  <a:cs typeface="Arial" charset="0"/>
                </a:rPr>
                <a:t>LnY)/n</a:t>
              </a:r>
              <a:r>
                <a:rPr lang="en-US" sz="1600">
                  <a:cs typeface="Arial" charset="0"/>
                  <a:sym typeface="Symbol" pitchFamily="82" charset="2"/>
                </a:rPr>
                <a:t>  = anti ln 9/5=6,049</a:t>
              </a:r>
            </a:p>
            <a:p>
              <a:pPr algn="just" eaLnBrk="0" hangingPunct="0"/>
              <a:r>
                <a:rPr lang="en-US" sz="1600">
                  <a:cs typeface="Arial" charset="0"/>
                  <a:sym typeface="Symbol" pitchFamily="82" charset="2"/>
                </a:rPr>
                <a:t>b = anti ln  </a:t>
              </a:r>
              <a:r>
                <a:rPr lang="en-US" sz="1600">
                  <a:cs typeface="Arial" charset="0"/>
                </a:rPr>
                <a:t> (X. LnY)</a:t>
              </a:r>
              <a:r>
                <a:rPr lang="en-US" sz="1600">
                  <a:cs typeface="Arial" charset="0"/>
                  <a:sym typeface="Symbol" pitchFamily="82" charset="2"/>
                </a:rPr>
                <a:t>  - 1 = {anti ln0,9/10}-1=0,094</a:t>
              </a:r>
            </a:p>
            <a:p>
              <a:pPr algn="just" eaLnBrk="0" hangingPunct="0">
                <a:lnSpc>
                  <a:spcPct val="120000"/>
                </a:lnSpc>
              </a:pPr>
              <a:r>
                <a:rPr lang="en-US" sz="1600">
                  <a:cs typeface="Arial" charset="0"/>
                  <a:sym typeface="Symbol" pitchFamily="82" charset="2"/>
                </a:rPr>
                <a:t>	         </a:t>
              </a:r>
              <a:r>
                <a:rPr lang="en-US" sz="1600">
                  <a:cs typeface="Arial" charset="0"/>
                </a:rPr>
                <a:t>(X)</a:t>
              </a:r>
              <a:r>
                <a:rPr lang="en-US" sz="1600" baseline="30000">
                  <a:cs typeface="Arial" charset="0"/>
                  <a:sym typeface="Symbol" pitchFamily="82" charset="2"/>
                </a:rPr>
                <a:t>2</a:t>
              </a:r>
              <a:r>
                <a:rPr lang="en-US" sz="1600">
                  <a:cs typeface="Arial" charset="0"/>
                  <a:sym typeface="Symbol" pitchFamily="82" charset="2"/>
                </a:rPr>
                <a:t> </a:t>
              </a:r>
            </a:p>
            <a:p>
              <a:pPr algn="just" eaLnBrk="0" hangingPunct="0"/>
              <a:r>
                <a:rPr lang="en-US" sz="1600">
                  <a:cs typeface="Arial" charset="0"/>
                  <a:sym typeface="Symbol" pitchFamily="82" charset="2"/>
                </a:rPr>
                <a:t>Sehingga persamaan eksponensial Y =6,049(1+0,094)</a:t>
              </a:r>
              <a:r>
                <a:rPr lang="en-US" sz="1600" baseline="30000">
                  <a:cs typeface="Arial" charset="0"/>
                  <a:sym typeface="Symbol" pitchFamily="82" charset="2"/>
                </a:rPr>
                <a:t>x</a:t>
              </a:r>
            </a:p>
          </p:txBody>
        </p:sp>
        <p:sp>
          <p:nvSpPr>
            <p:cNvPr id="18440" name="Line 135"/>
            <p:cNvSpPr>
              <a:spLocks noChangeShapeType="1"/>
            </p:cNvSpPr>
            <p:nvPr/>
          </p:nvSpPr>
          <p:spPr bwMode="auto">
            <a:xfrm>
              <a:off x="1440" y="37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55650" y="836613"/>
            <a:ext cx="7848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sv-SE" sz="3200" dirty="0" smtClean="0">
                <a:solidFill>
                  <a:srgbClr val="2B67A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 perguruan tinggi kelas dunia berbasis intelektualitas, kreatifitas dan kewirausahaan, yang unggul dalam mutu pengelolaan dan hasil pelaksanaan Tridarma Perguruan Tinggi.</a:t>
            </a:r>
          </a:p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sv-SE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  <a:endParaRPr lang="sv-SE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Menyelenggarakan pendidikan tinggi yang bermutu dan relevan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Menciptakan suasana akademik yang kondusif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 pelayanan prima kepada seluruh pemangku kepentingan</a:t>
            </a:r>
          </a:p>
        </p:txBody>
      </p:sp>
    </p:spTree>
    <p:extLst>
      <p:ext uri="{BB962C8B-B14F-4D97-AF65-F5344CB8AC3E}">
        <p14:creationId xmlns="" xmlns:p14="http://schemas.microsoft.com/office/powerpoint/2010/main" val="40421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EC737773-1711-45A8-988C-798FA224B27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465138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1"/>
                </a:solidFill>
              </a:rPr>
              <a:t>OUTLINE</a:t>
            </a:r>
            <a:endParaRPr lang="en-US" sz="2800" b="1" smtClean="0">
              <a:solidFill>
                <a:schemeClr val="accent1"/>
              </a:solidFill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3400" y="2057400"/>
            <a:ext cx="8010525" cy="4267200"/>
            <a:chOff x="336" y="1296"/>
            <a:chExt cx="5046" cy="2688"/>
          </a:xfrm>
        </p:grpSpPr>
        <p:sp>
          <p:nvSpPr>
            <p:cNvPr id="19462" name="Text Box 4"/>
            <p:cNvSpPr txBox="1">
              <a:spLocks noChangeArrowheads="1"/>
            </p:cNvSpPr>
            <p:nvPr/>
          </p:nvSpPr>
          <p:spPr bwMode="auto">
            <a:xfrm>
              <a:off x="816" y="1296"/>
              <a:ext cx="456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/>
                <a:t>BAGIAN  I  Statistik Deskriptif</a:t>
              </a:r>
              <a:endParaRPr lang="en-US" sz="2200"/>
            </a:p>
          </p:txBody>
        </p:sp>
        <p:sp>
          <p:nvSpPr>
            <p:cNvPr id="19463" name="Text Box 5"/>
            <p:cNvSpPr txBox="1">
              <a:spLocks noChangeArrowheads="1"/>
            </p:cNvSpPr>
            <p:nvPr/>
          </p:nvSpPr>
          <p:spPr bwMode="auto">
            <a:xfrm>
              <a:off x="624" y="1637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Pengertian Statistika</a:t>
              </a:r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624" y="1989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Penyajian Data</a:t>
              </a:r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624" y="2730"/>
              <a:ext cx="1824" cy="2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Penyebaran</a:t>
              </a: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624" y="2358"/>
              <a:ext cx="1824" cy="2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Pemusatan</a:t>
              </a:r>
            </a:p>
          </p:txBody>
        </p:sp>
        <p:sp>
          <p:nvSpPr>
            <p:cNvPr id="19467" name="Text Box 9"/>
            <p:cNvSpPr txBox="1">
              <a:spLocks noChangeArrowheads="1"/>
            </p:cNvSpPr>
            <p:nvPr/>
          </p:nvSpPr>
          <p:spPr bwMode="auto">
            <a:xfrm>
              <a:off x="624" y="3105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Angka Indeks</a:t>
              </a:r>
            </a:p>
          </p:txBody>
        </p:sp>
        <p:sp>
          <p:nvSpPr>
            <p:cNvPr id="19468" name="Text Box 10"/>
            <p:cNvSpPr txBox="1">
              <a:spLocks noChangeArrowheads="1"/>
            </p:cNvSpPr>
            <p:nvPr/>
          </p:nvSpPr>
          <p:spPr bwMode="auto">
            <a:xfrm>
              <a:off x="624" y="3468"/>
              <a:ext cx="1824" cy="51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Deret Berkala dan</a:t>
              </a:r>
            </a:p>
            <a:p>
              <a:pPr algn="ctr"/>
              <a:r>
                <a:rPr lang="en-US" sz="2000" b="0"/>
                <a:t>Peramalan</a:t>
              </a:r>
            </a:p>
          </p:txBody>
        </p:sp>
        <p:sp>
          <p:nvSpPr>
            <p:cNvPr id="19469" name="Freeform 11"/>
            <p:cNvSpPr>
              <a:spLocks/>
            </p:cNvSpPr>
            <p:nvPr/>
          </p:nvSpPr>
          <p:spPr bwMode="auto">
            <a:xfrm>
              <a:off x="336" y="1440"/>
              <a:ext cx="480" cy="2160"/>
            </a:xfrm>
            <a:custGeom>
              <a:avLst/>
              <a:gdLst>
                <a:gd name="T0" fmla="*/ 720 w 720"/>
                <a:gd name="T1" fmla="*/ 0 h 7020"/>
                <a:gd name="T2" fmla="*/ 0 w 720"/>
                <a:gd name="T3" fmla="*/ 0 h 7020"/>
                <a:gd name="T4" fmla="*/ 0 w 720"/>
                <a:gd name="T5" fmla="*/ 7020 h 7020"/>
                <a:gd name="T6" fmla="*/ 0 60000 65536"/>
                <a:gd name="T7" fmla="*/ 0 60000 65536"/>
                <a:gd name="T8" fmla="*/ 0 60000 65536"/>
                <a:gd name="T9" fmla="*/ 0 w 720"/>
                <a:gd name="T10" fmla="*/ 0 h 7020"/>
                <a:gd name="T11" fmla="*/ 720 w 720"/>
                <a:gd name="T12" fmla="*/ 7020 h 70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7020">
                  <a:moveTo>
                    <a:pt x="720" y="0"/>
                  </a:moveTo>
                  <a:lnTo>
                    <a:pt x="0" y="0"/>
                  </a:lnTo>
                  <a:lnTo>
                    <a:pt x="0" y="7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2"/>
            <p:cNvSpPr>
              <a:spLocks noChangeShapeType="1"/>
            </p:cNvSpPr>
            <p:nvPr/>
          </p:nvSpPr>
          <p:spPr bwMode="auto">
            <a:xfrm>
              <a:off x="336" y="321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3"/>
            <p:cNvSpPr>
              <a:spLocks noChangeShapeType="1"/>
            </p:cNvSpPr>
            <p:nvPr/>
          </p:nvSpPr>
          <p:spPr bwMode="auto">
            <a:xfrm>
              <a:off x="336" y="177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4"/>
            <p:cNvSpPr>
              <a:spLocks noChangeShapeType="1"/>
            </p:cNvSpPr>
            <p:nvPr/>
          </p:nvSpPr>
          <p:spPr bwMode="auto">
            <a:xfrm>
              <a:off x="336" y="2145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15"/>
            <p:cNvSpPr>
              <a:spLocks noChangeShapeType="1"/>
            </p:cNvSpPr>
            <p:nvPr/>
          </p:nvSpPr>
          <p:spPr bwMode="auto">
            <a:xfrm>
              <a:off x="336" y="249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Line 16"/>
            <p:cNvSpPr>
              <a:spLocks noChangeShapeType="1"/>
            </p:cNvSpPr>
            <p:nvPr/>
          </p:nvSpPr>
          <p:spPr bwMode="auto">
            <a:xfrm>
              <a:off x="336" y="285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17"/>
            <p:cNvSpPr>
              <a:spLocks noChangeShapeType="1"/>
            </p:cNvSpPr>
            <p:nvPr/>
          </p:nvSpPr>
          <p:spPr bwMode="auto">
            <a:xfrm>
              <a:off x="2554" y="177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8"/>
            <p:cNvSpPr>
              <a:spLocks noChangeShapeType="1"/>
            </p:cNvSpPr>
            <p:nvPr/>
          </p:nvSpPr>
          <p:spPr bwMode="auto">
            <a:xfrm>
              <a:off x="2544" y="1779"/>
              <a:ext cx="0" cy="18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19"/>
            <p:cNvSpPr>
              <a:spLocks noChangeShapeType="1"/>
            </p:cNvSpPr>
            <p:nvPr/>
          </p:nvSpPr>
          <p:spPr bwMode="auto">
            <a:xfrm flipV="1">
              <a:off x="2554" y="2211"/>
              <a:ext cx="22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20"/>
            <p:cNvSpPr>
              <a:spLocks noChangeShapeType="1"/>
            </p:cNvSpPr>
            <p:nvPr/>
          </p:nvSpPr>
          <p:spPr bwMode="auto">
            <a:xfrm>
              <a:off x="2554" y="2601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21"/>
            <p:cNvSpPr>
              <a:spLocks noChangeShapeType="1"/>
            </p:cNvSpPr>
            <p:nvPr/>
          </p:nvSpPr>
          <p:spPr bwMode="auto">
            <a:xfrm flipV="1">
              <a:off x="2448" y="3597"/>
              <a:ext cx="286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Text Box 22"/>
            <p:cNvSpPr txBox="1">
              <a:spLocks noChangeArrowheads="1"/>
            </p:cNvSpPr>
            <p:nvPr/>
          </p:nvSpPr>
          <p:spPr bwMode="auto">
            <a:xfrm>
              <a:off x="2826" y="1632"/>
              <a:ext cx="2550" cy="3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Analisis Trend</a:t>
              </a:r>
            </a:p>
            <a:p>
              <a:pPr algn="ctr"/>
              <a:r>
                <a:rPr lang="en-US" sz="1600" b="0"/>
                <a:t>(Linear, Kuadratis, Eksponensial)</a:t>
              </a:r>
            </a:p>
          </p:txBody>
        </p:sp>
        <p:sp>
          <p:nvSpPr>
            <p:cNvPr id="19481" name="Text Box 23"/>
            <p:cNvSpPr txBox="1">
              <a:spLocks noChangeArrowheads="1"/>
            </p:cNvSpPr>
            <p:nvPr/>
          </p:nvSpPr>
          <p:spPr bwMode="auto">
            <a:xfrm>
              <a:off x="2826" y="2112"/>
              <a:ext cx="2550" cy="31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 Analisis Variasi Musim</a:t>
              </a:r>
            </a:p>
            <a:p>
              <a:pPr algn="ctr"/>
              <a:r>
                <a:rPr lang="en-US" sz="1600" b="0"/>
                <a:t>(Metode rata-rata bergerak)</a:t>
              </a:r>
            </a:p>
          </p:txBody>
        </p:sp>
        <p:sp>
          <p:nvSpPr>
            <p:cNvPr id="19482" name="Text Box 24"/>
            <p:cNvSpPr txBox="1">
              <a:spLocks noChangeArrowheads="1"/>
            </p:cNvSpPr>
            <p:nvPr/>
          </p:nvSpPr>
          <p:spPr bwMode="auto">
            <a:xfrm>
              <a:off x="2826" y="2496"/>
              <a:ext cx="2550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 Analisis Siklis</a:t>
              </a:r>
            </a:p>
            <a:p>
              <a:pPr algn="ctr"/>
              <a:r>
                <a:rPr lang="en-US" sz="1600" b="0"/>
                <a:t>(Siklus, Spektral)</a:t>
              </a:r>
            </a:p>
          </p:txBody>
        </p:sp>
        <p:sp>
          <p:nvSpPr>
            <p:cNvPr id="19483" name="Text Box 25"/>
            <p:cNvSpPr txBox="1">
              <a:spLocks noChangeArrowheads="1"/>
            </p:cNvSpPr>
            <p:nvPr/>
          </p:nvSpPr>
          <p:spPr bwMode="auto">
            <a:xfrm>
              <a:off x="2832" y="2880"/>
              <a:ext cx="2550" cy="5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Menggunakan Analisis Trend Untuk Mendapatkan Estimasi Nilai di Masa Mendatang</a:t>
              </a:r>
            </a:p>
          </p:txBody>
        </p:sp>
        <p:sp>
          <p:nvSpPr>
            <p:cNvPr id="19484" name="Text Box 26"/>
            <p:cNvSpPr txBox="1">
              <a:spLocks noChangeArrowheads="1"/>
            </p:cNvSpPr>
            <p:nvPr/>
          </p:nvSpPr>
          <p:spPr bwMode="auto">
            <a:xfrm>
              <a:off x="2832" y="3504"/>
              <a:ext cx="2550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Pengolahan Analisis Deret Berkala dengan MS Excel</a:t>
              </a:r>
            </a:p>
          </p:txBody>
        </p:sp>
        <p:sp>
          <p:nvSpPr>
            <p:cNvPr id="19485" name="Line 27"/>
            <p:cNvSpPr>
              <a:spLocks noChangeShapeType="1"/>
            </p:cNvSpPr>
            <p:nvPr/>
          </p:nvSpPr>
          <p:spPr bwMode="auto">
            <a:xfrm>
              <a:off x="2554" y="306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Line 28"/>
            <p:cNvSpPr>
              <a:spLocks noChangeShapeType="1"/>
            </p:cNvSpPr>
            <p:nvPr/>
          </p:nvSpPr>
          <p:spPr bwMode="auto">
            <a:xfrm>
              <a:off x="336" y="3600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1" name="Text Box 2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62D47D-7787-46D3-BA4C-89C8A77AEDE1}" type="slidenum">
              <a:rPr lang="en-US"/>
              <a:pPr/>
              <a:t>21</a:t>
            </a:fld>
            <a:endParaRPr lang="en-US"/>
          </a:p>
        </p:txBody>
      </p:sp>
      <p:sp>
        <p:nvSpPr>
          <p:cNvPr id="4102" name="Text Box 2"/>
          <p:cNvSpPr txBox="1">
            <a:spLocks noChangeArrowheads="1"/>
          </p:cNvSpPr>
          <p:nvPr/>
        </p:nvSpPr>
        <p:spPr bwMode="auto">
          <a:xfrm>
            <a:off x="7620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VARIASI MUSIM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853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200" b="0"/>
              <a:t>     </a:t>
            </a:r>
            <a:r>
              <a:rPr lang="en-US" sz="2000" b="0"/>
              <a:t>Variasi musim terkait dengan perubahan atau fluktuasi dalam musim-musim atau bulan tertentu dalam 1 tahun.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62000" y="2971800"/>
          <a:ext cx="2352675" cy="2590800"/>
        </p:xfrm>
        <a:graphic>
          <a:graphicData uri="http://schemas.openxmlformats.org/presentationml/2006/ole">
            <p:oleObj spid="_x0000_s4098" r:id="rId3" imgW="2276475" imgH="1943100" progId="Excel.Sheet.8">
              <p:embed/>
            </p:oleObj>
          </a:graphicData>
        </a:graphic>
      </p:graphicFrame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3462338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3657600" y="2971800"/>
          <a:ext cx="2219325" cy="2581275"/>
        </p:xfrm>
        <a:graphic>
          <a:graphicData uri="http://schemas.openxmlformats.org/presentationml/2006/ole">
            <p:oleObj spid="_x0000_s4099" r:id="rId4" imgW="2219325" imgH="2581275" progId="Excel.Sheet.8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595688" y="2309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6400800" y="2895600"/>
          <a:ext cx="2209800" cy="2667000"/>
        </p:xfrm>
        <a:graphic>
          <a:graphicData uri="http://schemas.openxmlformats.org/presentationml/2006/ole">
            <p:oleObj spid="_x0000_s4100" r:id="rId5" imgW="1952625" imgH="2238375" progId="Excel.Sheet.8">
              <p:embed/>
            </p:oleObj>
          </a:graphicData>
        </a:graphic>
      </p:graphicFrame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3400" y="57150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Variasi Musim Produk Pertanian</a:t>
            </a:r>
            <a:endParaRPr lang="en-US" sz="1800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505200" y="5791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Variasi Inflasi Bulanan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324600" y="57150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Variasi Harga Saham Harian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B7E44-AD94-4EE6-AC04-D6AF6F342D81}" type="slidenum">
              <a:rPr lang="en-US"/>
              <a:pPr/>
              <a:t>22</a:t>
            </a:fld>
            <a:endParaRPr lang="en-US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VARIASI MUSIM DENGAN METODE RATA-RATA SEDERHANA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66800" y="1905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0"/>
              <a:t>Indeks Musim = (Rata-rata per kuartal/rata-rata total) x 100</a:t>
            </a:r>
          </a:p>
        </p:txBody>
      </p:sp>
      <p:grpSp>
        <p:nvGrpSpPr>
          <p:cNvPr id="2" name="Group 178"/>
          <p:cNvGrpSpPr>
            <a:grpSpLocks/>
          </p:cNvGrpSpPr>
          <p:nvPr/>
        </p:nvGrpSpPr>
        <p:grpSpPr bwMode="auto">
          <a:xfrm>
            <a:off x="533400" y="2362200"/>
            <a:ext cx="8001000" cy="3962400"/>
            <a:chOff x="-3" y="-3"/>
            <a:chExt cx="2965" cy="5734"/>
          </a:xfrm>
        </p:grpSpPr>
        <p:grpSp>
          <p:nvGrpSpPr>
            <p:cNvPr id="3" name="Group 176"/>
            <p:cNvGrpSpPr>
              <a:grpSpLocks/>
            </p:cNvGrpSpPr>
            <p:nvPr/>
          </p:nvGrpSpPr>
          <p:grpSpPr bwMode="auto">
            <a:xfrm>
              <a:off x="0" y="0"/>
              <a:ext cx="2959" cy="5728"/>
              <a:chOff x="0" y="0"/>
              <a:chExt cx="2959" cy="5728"/>
            </a:xfrm>
          </p:grpSpPr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0" y="0"/>
                <a:ext cx="652" cy="606"/>
                <a:chOff x="0" y="0"/>
                <a:chExt cx="652" cy="606"/>
              </a:xfrm>
            </p:grpSpPr>
            <p:sp>
              <p:nvSpPr>
                <p:cNvPr id="20659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66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>
                      <a:cs typeface="Arial" charset="0"/>
                    </a:rPr>
                    <a:t>Bulan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/>
                </a:p>
              </p:txBody>
            </p:sp>
            <p:sp>
              <p:nvSpPr>
                <p:cNvPr id="20660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52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63"/>
              <p:cNvGrpSpPr>
                <a:grpSpLocks/>
              </p:cNvGrpSpPr>
              <p:nvPr/>
            </p:nvGrpSpPr>
            <p:grpSpPr bwMode="auto">
              <a:xfrm>
                <a:off x="652" y="0"/>
                <a:ext cx="670" cy="606"/>
                <a:chOff x="652" y="0"/>
                <a:chExt cx="670" cy="606"/>
              </a:xfrm>
            </p:grpSpPr>
            <p:sp>
              <p:nvSpPr>
                <p:cNvPr id="20657" name="Rectangle 5"/>
                <p:cNvSpPr>
                  <a:spLocks noChangeArrowheads="1"/>
                </p:cNvSpPr>
                <p:nvPr/>
              </p:nvSpPr>
              <p:spPr bwMode="auto">
                <a:xfrm>
                  <a:off x="695" y="0"/>
                  <a:ext cx="58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>
                      <a:cs typeface="Arial" charset="0"/>
                    </a:rPr>
                    <a:t>Pendapatan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/>
                </a:p>
              </p:txBody>
            </p:sp>
            <p:sp>
              <p:nvSpPr>
                <p:cNvPr id="20658" name="Rectangle 62"/>
                <p:cNvSpPr>
                  <a:spLocks noChangeArrowheads="1"/>
                </p:cNvSpPr>
                <p:nvPr/>
              </p:nvSpPr>
              <p:spPr bwMode="auto">
                <a:xfrm>
                  <a:off x="652" y="0"/>
                  <a:ext cx="67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65"/>
              <p:cNvGrpSpPr>
                <a:grpSpLocks/>
              </p:cNvGrpSpPr>
              <p:nvPr/>
            </p:nvGrpSpPr>
            <p:grpSpPr bwMode="auto">
              <a:xfrm>
                <a:off x="1322" y="0"/>
                <a:ext cx="1119" cy="606"/>
                <a:chOff x="1322" y="0"/>
                <a:chExt cx="1119" cy="606"/>
              </a:xfrm>
            </p:grpSpPr>
            <p:sp>
              <p:nvSpPr>
                <p:cNvPr id="20655" name="Rectangle 6"/>
                <p:cNvSpPr>
                  <a:spLocks noChangeArrowheads="1"/>
                </p:cNvSpPr>
                <p:nvPr/>
              </p:nvSpPr>
              <p:spPr bwMode="auto">
                <a:xfrm>
                  <a:off x="1365" y="0"/>
                  <a:ext cx="1033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>
                      <a:cs typeface="Arial" charset="0"/>
                    </a:rPr>
                    <a:t>Rumus= </a:t>
                  </a:r>
                  <a:r>
                    <a:rPr lang="en-US" sz="1400" u="sng">
                      <a:cs typeface="Arial" charset="0"/>
                    </a:rPr>
                    <a:t>Nilai bulan ini</a:t>
                  </a:r>
                  <a:r>
                    <a:rPr lang="en-US" sz="1400">
                      <a:cs typeface="Arial" charset="0"/>
                    </a:rPr>
                    <a:t> x 100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r>
                    <a:rPr lang="en-US" sz="1400">
                      <a:cs typeface="Arial" charset="0"/>
                    </a:rPr>
                    <a:t>                Nilai rata-rata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/>
                </a:p>
              </p:txBody>
            </p:sp>
            <p:sp>
              <p:nvSpPr>
                <p:cNvPr id="20656" name="Rectangle 64"/>
                <p:cNvSpPr>
                  <a:spLocks noChangeArrowheads="1"/>
                </p:cNvSpPr>
                <p:nvPr/>
              </p:nvSpPr>
              <p:spPr bwMode="auto">
                <a:xfrm>
                  <a:off x="1322" y="0"/>
                  <a:ext cx="1119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67"/>
              <p:cNvGrpSpPr>
                <a:grpSpLocks/>
              </p:cNvGrpSpPr>
              <p:nvPr/>
            </p:nvGrpSpPr>
            <p:grpSpPr bwMode="auto">
              <a:xfrm>
                <a:off x="2441" y="0"/>
                <a:ext cx="518" cy="606"/>
                <a:chOff x="2441" y="0"/>
                <a:chExt cx="518" cy="606"/>
              </a:xfrm>
            </p:grpSpPr>
            <p:sp>
              <p:nvSpPr>
                <p:cNvPr id="20653" name="Rectangle 7"/>
                <p:cNvSpPr>
                  <a:spLocks noChangeArrowheads="1"/>
                </p:cNvSpPr>
                <p:nvPr/>
              </p:nvSpPr>
              <p:spPr bwMode="auto">
                <a:xfrm>
                  <a:off x="2484" y="0"/>
                  <a:ext cx="432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>
                      <a:cs typeface="Arial" charset="0"/>
                    </a:rPr>
                    <a:t>Indeks Musim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/>
                </a:p>
              </p:txBody>
            </p:sp>
            <p:sp>
              <p:nvSpPr>
                <p:cNvPr id="206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441" y="0"/>
                  <a:ext cx="518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69"/>
              <p:cNvGrpSpPr>
                <a:grpSpLocks/>
              </p:cNvGrpSpPr>
              <p:nvPr/>
            </p:nvGrpSpPr>
            <p:grpSpPr bwMode="auto">
              <a:xfrm>
                <a:off x="0" y="606"/>
                <a:ext cx="652" cy="394"/>
                <a:chOff x="0" y="606"/>
                <a:chExt cx="652" cy="394"/>
              </a:xfrm>
            </p:grpSpPr>
            <p:sp>
              <p:nvSpPr>
                <p:cNvPr id="20651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606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Januari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52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606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71"/>
              <p:cNvGrpSpPr>
                <a:grpSpLocks/>
              </p:cNvGrpSpPr>
              <p:nvPr/>
            </p:nvGrpSpPr>
            <p:grpSpPr bwMode="auto">
              <a:xfrm>
                <a:off x="652" y="606"/>
                <a:ext cx="670" cy="394"/>
                <a:chOff x="652" y="606"/>
                <a:chExt cx="670" cy="394"/>
              </a:xfrm>
            </p:grpSpPr>
            <p:sp>
              <p:nvSpPr>
                <p:cNvPr id="20649" name="Rectangle 9"/>
                <p:cNvSpPr>
                  <a:spLocks noChangeArrowheads="1"/>
                </p:cNvSpPr>
                <p:nvPr/>
              </p:nvSpPr>
              <p:spPr bwMode="auto">
                <a:xfrm>
                  <a:off x="695" y="606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88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50" name="Rectangle 70"/>
                <p:cNvSpPr>
                  <a:spLocks noChangeArrowheads="1"/>
                </p:cNvSpPr>
                <p:nvPr/>
              </p:nvSpPr>
              <p:spPr bwMode="auto">
                <a:xfrm>
                  <a:off x="652" y="606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73"/>
              <p:cNvGrpSpPr>
                <a:grpSpLocks/>
              </p:cNvGrpSpPr>
              <p:nvPr/>
            </p:nvGrpSpPr>
            <p:grpSpPr bwMode="auto">
              <a:xfrm>
                <a:off x="1322" y="606"/>
                <a:ext cx="1119" cy="394"/>
                <a:chOff x="1322" y="606"/>
                <a:chExt cx="1119" cy="394"/>
              </a:xfrm>
            </p:grpSpPr>
            <p:sp>
              <p:nvSpPr>
                <p:cNvPr id="20647" name="Rectangle 10"/>
                <p:cNvSpPr>
                  <a:spLocks noChangeArrowheads="1"/>
                </p:cNvSpPr>
                <p:nvPr/>
              </p:nvSpPr>
              <p:spPr bwMode="auto">
                <a:xfrm>
                  <a:off x="1365" y="606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(88/95)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48" name="Rectangle 72"/>
                <p:cNvSpPr>
                  <a:spLocks noChangeArrowheads="1"/>
                </p:cNvSpPr>
                <p:nvPr/>
              </p:nvSpPr>
              <p:spPr bwMode="auto">
                <a:xfrm>
                  <a:off x="1322" y="606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/>
            </p:nvGrpSpPr>
            <p:grpSpPr bwMode="auto">
              <a:xfrm>
                <a:off x="2441" y="606"/>
                <a:ext cx="518" cy="394"/>
                <a:chOff x="2441" y="606"/>
                <a:chExt cx="518" cy="394"/>
              </a:xfrm>
            </p:grpSpPr>
            <p:sp>
              <p:nvSpPr>
                <p:cNvPr id="20645" name="Rectangle 11"/>
                <p:cNvSpPr>
                  <a:spLocks noChangeArrowheads="1"/>
                </p:cNvSpPr>
                <p:nvPr/>
              </p:nvSpPr>
              <p:spPr bwMode="auto">
                <a:xfrm>
                  <a:off x="2484" y="606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93</a:t>
                  </a:r>
                  <a:endParaRPr lang="en-US" sz="1400" b="0"/>
                </a:p>
              </p:txBody>
            </p:sp>
            <p:sp>
              <p:nvSpPr>
                <p:cNvPr id="20646" name="Rectangle 74"/>
                <p:cNvSpPr>
                  <a:spLocks noChangeArrowheads="1"/>
                </p:cNvSpPr>
                <p:nvPr/>
              </p:nvSpPr>
              <p:spPr bwMode="auto">
                <a:xfrm>
                  <a:off x="2441" y="606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77"/>
              <p:cNvGrpSpPr>
                <a:grpSpLocks/>
              </p:cNvGrpSpPr>
              <p:nvPr/>
            </p:nvGrpSpPr>
            <p:grpSpPr bwMode="auto">
              <a:xfrm>
                <a:off x="0" y="1000"/>
                <a:ext cx="652" cy="394"/>
                <a:chOff x="0" y="1000"/>
                <a:chExt cx="652" cy="394"/>
              </a:xfrm>
            </p:grpSpPr>
            <p:sp>
              <p:nvSpPr>
                <p:cNvPr id="20643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000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Februari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44" name="Rectangle 76"/>
                <p:cNvSpPr>
                  <a:spLocks noChangeArrowheads="1"/>
                </p:cNvSpPr>
                <p:nvPr/>
              </p:nvSpPr>
              <p:spPr bwMode="auto">
                <a:xfrm>
                  <a:off x="0" y="1000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9"/>
              <p:cNvGrpSpPr>
                <a:grpSpLocks/>
              </p:cNvGrpSpPr>
              <p:nvPr/>
            </p:nvGrpSpPr>
            <p:grpSpPr bwMode="auto">
              <a:xfrm>
                <a:off x="652" y="1000"/>
                <a:ext cx="670" cy="394"/>
                <a:chOff x="652" y="1000"/>
                <a:chExt cx="670" cy="394"/>
              </a:xfrm>
            </p:grpSpPr>
            <p:sp>
              <p:nvSpPr>
                <p:cNvPr id="20641" name="Rectangle 13"/>
                <p:cNvSpPr>
                  <a:spLocks noChangeArrowheads="1"/>
                </p:cNvSpPr>
                <p:nvPr/>
              </p:nvSpPr>
              <p:spPr bwMode="auto">
                <a:xfrm>
                  <a:off x="695" y="1000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42" name="Rectangle 78"/>
                <p:cNvSpPr>
                  <a:spLocks noChangeArrowheads="1"/>
                </p:cNvSpPr>
                <p:nvPr/>
              </p:nvSpPr>
              <p:spPr bwMode="auto">
                <a:xfrm>
                  <a:off x="652" y="1000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81"/>
              <p:cNvGrpSpPr>
                <a:grpSpLocks/>
              </p:cNvGrpSpPr>
              <p:nvPr/>
            </p:nvGrpSpPr>
            <p:grpSpPr bwMode="auto">
              <a:xfrm>
                <a:off x="1322" y="1000"/>
                <a:ext cx="1119" cy="394"/>
                <a:chOff x="1322" y="1000"/>
                <a:chExt cx="1119" cy="394"/>
              </a:xfrm>
            </p:grpSpPr>
            <p:sp>
              <p:nvSpPr>
                <p:cNvPr id="20639" name="Rectangle 14"/>
                <p:cNvSpPr>
                  <a:spLocks noChangeArrowheads="1"/>
                </p:cNvSpPr>
                <p:nvPr/>
              </p:nvSpPr>
              <p:spPr bwMode="auto">
                <a:xfrm>
                  <a:off x="1365" y="1000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(82/95)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40" name="Rectangle 80"/>
                <p:cNvSpPr>
                  <a:spLocks noChangeArrowheads="1"/>
                </p:cNvSpPr>
                <p:nvPr/>
              </p:nvSpPr>
              <p:spPr bwMode="auto">
                <a:xfrm>
                  <a:off x="1322" y="1000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83"/>
              <p:cNvGrpSpPr>
                <a:grpSpLocks/>
              </p:cNvGrpSpPr>
              <p:nvPr/>
            </p:nvGrpSpPr>
            <p:grpSpPr bwMode="auto">
              <a:xfrm>
                <a:off x="2441" y="1000"/>
                <a:ext cx="518" cy="394"/>
                <a:chOff x="2441" y="1000"/>
                <a:chExt cx="518" cy="394"/>
              </a:xfrm>
            </p:grpSpPr>
            <p:sp>
              <p:nvSpPr>
                <p:cNvPr id="20637" name="Rectangle 15"/>
                <p:cNvSpPr>
                  <a:spLocks noChangeArrowheads="1"/>
                </p:cNvSpPr>
                <p:nvPr/>
              </p:nvSpPr>
              <p:spPr bwMode="auto">
                <a:xfrm>
                  <a:off x="2484" y="1000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86</a:t>
                  </a:r>
                  <a:endParaRPr lang="en-US" sz="1400" b="0"/>
                </a:p>
              </p:txBody>
            </p:sp>
            <p:sp>
              <p:nvSpPr>
                <p:cNvPr id="20638" name="Rectangle 82"/>
                <p:cNvSpPr>
                  <a:spLocks noChangeArrowheads="1"/>
                </p:cNvSpPr>
                <p:nvPr/>
              </p:nvSpPr>
              <p:spPr bwMode="auto">
                <a:xfrm>
                  <a:off x="2441" y="1000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85"/>
              <p:cNvGrpSpPr>
                <a:grpSpLocks/>
              </p:cNvGrpSpPr>
              <p:nvPr/>
            </p:nvGrpSpPr>
            <p:grpSpPr bwMode="auto">
              <a:xfrm>
                <a:off x="0" y="1394"/>
                <a:ext cx="652" cy="394"/>
                <a:chOff x="0" y="1394"/>
                <a:chExt cx="652" cy="394"/>
              </a:xfrm>
            </p:grpSpPr>
            <p:sp>
              <p:nvSpPr>
                <p:cNvPr id="20635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1394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Maret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36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1394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87"/>
              <p:cNvGrpSpPr>
                <a:grpSpLocks/>
              </p:cNvGrpSpPr>
              <p:nvPr/>
            </p:nvGrpSpPr>
            <p:grpSpPr bwMode="auto">
              <a:xfrm>
                <a:off x="652" y="1394"/>
                <a:ext cx="670" cy="394"/>
                <a:chOff x="652" y="1394"/>
                <a:chExt cx="670" cy="394"/>
              </a:xfrm>
            </p:grpSpPr>
            <p:sp>
              <p:nvSpPr>
                <p:cNvPr id="20633" name="Rectangle 17"/>
                <p:cNvSpPr>
                  <a:spLocks noChangeArrowheads="1"/>
                </p:cNvSpPr>
                <p:nvPr/>
              </p:nvSpPr>
              <p:spPr bwMode="auto">
                <a:xfrm>
                  <a:off x="695" y="1394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106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34" name="Rectangle 86"/>
                <p:cNvSpPr>
                  <a:spLocks noChangeArrowheads="1"/>
                </p:cNvSpPr>
                <p:nvPr/>
              </p:nvSpPr>
              <p:spPr bwMode="auto">
                <a:xfrm>
                  <a:off x="652" y="1394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89"/>
              <p:cNvGrpSpPr>
                <a:grpSpLocks/>
              </p:cNvGrpSpPr>
              <p:nvPr/>
            </p:nvGrpSpPr>
            <p:grpSpPr bwMode="auto">
              <a:xfrm>
                <a:off x="1322" y="1394"/>
                <a:ext cx="1119" cy="394"/>
                <a:chOff x="1322" y="1394"/>
                <a:chExt cx="1119" cy="394"/>
              </a:xfrm>
            </p:grpSpPr>
            <p:sp>
              <p:nvSpPr>
                <p:cNvPr id="20631" name="Rectangle 18"/>
                <p:cNvSpPr>
                  <a:spLocks noChangeArrowheads="1"/>
                </p:cNvSpPr>
                <p:nvPr/>
              </p:nvSpPr>
              <p:spPr bwMode="auto">
                <a:xfrm>
                  <a:off x="1365" y="1394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(106/95)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32" name="Rectangle 88"/>
                <p:cNvSpPr>
                  <a:spLocks noChangeArrowheads="1"/>
                </p:cNvSpPr>
                <p:nvPr/>
              </p:nvSpPr>
              <p:spPr bwMode="auto">
                <a:xfrm>
                  <a:off x="1322" y="1394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91"/>
              <p:cNvGrpSpPr>
                <a:grpSpLocks/>
              </p:cNvGrpSpPr>
              <p:nvPr/>
            </p:nvGrpSpPr>
            <p:grpSpPr bwMode="auto">
              <a:xfrm>
                <a:off x="2441" y="1394"/>
                <a:ext cx="518" cy="394"/>
                <a:chOff x="2441" y="1394"/>
                <a:chExt cx="518" cy="394"/>
              </a:xfrm>
            </p:grpSpPr>
            <p:sp>
              <p:nvSpPr>
                <p:cNvPr id="20629" name="Rectangle 19"/>
                <p:cNvSpPr>
                  <a:spLocks noChangeArrowheads="1"/>
                </p:cNvSpPr>
                <p:nvPr/>
              </p:nvSpPr>
              <p:spPr bwMode="auto">
                <a:xfrm>
                  <a:off x="2484" y="1394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112</a:t>
                  </a:r>
                  <a:endParaRPr lang="en-US" sz="1400" b="0"/>
                </a:p>
              </p:txBody>
            </p:sp>
            <p:sp>
              <p:nvSpPr>
                <p:cNvPr id="20630" name="Rectangle 90"/>
                <p:cNvSpPr>
                  <a:spLocks noChangeArrowheads="1"/>
                </p:cNvSpPr>
                <p:nvPr/>
              </p:nvSpPr>
              <p:spPr bwMode="auto">
                <a:xfrm>
                  <a:off x="2441" y="1394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93"/>
              <p:cNvGrpSpPr>
                <a:grpSpLocks/>
              </p:cNvGrpSpPr>
              <p:nvPr/>
            </p:nvGrpSpPr>
            <p:grpSpPr bwMode="auto">
              <a:xfrm>
                <a:off x="0" y="1788"/>
                <a:ext cx="652" cy="394"/>
                <a:chOff x="0" y="1788"/>
                <a:chExt cx="652" cy="394"/>
              </a:xfrm>
            </p:grpSpPr>
            <p:sp>
              <p:nvSpPr>
                <p:cNvPr id="20627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1788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April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28" name="Rectangle 92"/>
                <p:cNvSpPr>
                  <a:spLocks noChangeArrowheads="1"/>
                </p:cNvSpPr>
                <p:nvPr/>
              </p:nvSpPr>
              <p:spPr bwMode="auto">
                <a:xfrm>
                  <a:off x="0" y="1788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95"/>
              <p:cNvGrpSpPr>
                <a:grpSpLocks/>
              </p:cNvGrpSpPr>
              <p:nvPr/>
            </p:nvGrpSpPr>
            <p:grpSpPr bwMode="auto">
              <a:xfrm>
                <a:off x="652" y="1788"/>
                <a:ext cx="670" cy="394"/>
                <a:chOff x="652" y="1788"/>
                <a:chExt cx="670" cy="394"/>
              </a:xfrm>
            </p:grpSpPr>
            <p:sp>
              <p:nvSpPr>
                <p:cNvPr id="20625" name="Rectangle 21"/>
                <p:cNvSpPr>
                  <a:spLocks noChangeArrowheads="1"/>
                </p:cNvSpPr>
                <p:nvPr/>
              </p:nvSpPr>
              <p:spPr bwMode="auto">
                <a:xfrm>
                  <a:off x="695" y="1788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98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26" name="Rectangle 94"/>
                <p:cNvSpPr>
                  <a:spLocks noChangeArrowheads="1"/>
                </p:cNvSpPr>
                <p:nvPr/>
              </p:nvSpPr>
              <p:spPr bwMode="auto">
                <a:xfrm>
                  <a:off x="652" y="1788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97"/>
              <p:cNvGrpSpPr>
                <a:grpSpLocks/>
              </p:cNvGrpSpPr>
              <p:nvPr/>
            </p:nvGrpSpPr>
            <p:grpSpPr bwMode="auto">
              <a:xfrm>
                <a:off x="1322" y="1788"/>
                <a:ext cx="1119" cy="394"/>
                <a:chOff x="1322" y="1788"/>
                <a:chExt cx="1119" cy="394"/>
              </a:xfrm>
            </p:grpSpPr>
            <p:sp>
              <p:nvSpPr>
                <p:cNvPr id="20623" name="Rectangle 22"/>
                <p:cNvSpPr>
                  <a:spLocks noChangeArrowheads="1"/>
                </p:cNvSpPr>
                <p:nvPr/>
              </p:nvSpPr>
              <p:spPr bwMode="auto">
                <a:xfrm>
                  <a:off x="1365" y="1788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(98/95)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24" name="Rectangle 96"/>
                <p:cNvSpPr>
                  <a:spLocks noChangeArrowheads="1"/>
                </p:cNvSpPr>
                <p:nvPr/>
              </p:nvSpPr>
              <p:spPr bwMode="auto">
                <a:xfrm>
                  <a:off x="1322" y="1788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99"/>
              <p:cNvGrpSpPr>
                <a:grpSpLocks/>
              </p:cNvGrpSpPr>
              <p:nvPr/>
            </p:nvGrpSpPr>
            <p:grpSpPr bwMode="auto">
              <a:xfrm>
                <a:off x="2441" y="1788"/>
                <a:ext cx="518" cy="394"/>
                <a:chOff x="2441" y="1788"/>
                <a:chExt cx="518" cy="394"/>
              </a:xfrm>
            </p:grpSpPr>
            <p:sp>
              <p:nvSpPr>
                <p:cNvPr id="20621" name="Rectangle 23"/>
                <p:cNvSpPr>
                  <a:spLocks noChangeArrowheads="1"/>
                </p:cNvSpPr>
                <p:nvPr/>
              </p:nvSpPr>
              <p:spPr bwMode="auto">
                <a:xfrm>
                  <a:off x="2484" y="1788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103</a:t>
                  </a:r>
                  <a:endParaRPr lang="en-US" sz="1400" b="0"/>
                </a:p>
              </p:txBody>
            </p:sp>
            <p:sp>
              <p:nvSpPr>
                <p:cNvPr id="20622" name="Rectangle 98"/>
                <p:cNvSpPr>
                  <a:spLocks noChangeArrowheads="1"/>
                </p:cNvSpPr>
                <p:nvPr/>
              </p:nvSpPr>
              <p:spPr bwMode="auto">
                <a:xfrm>
                  <a:off x="2441" y="1788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01"/>
              <p:cNvGrpSpPr>
                <a:grpSpLocks/>
              </p:cNvGrpSpPr>
              <p:nvPr/>
            </p:nvGrpSpPr>
            <p:grpSpPr bwMode="auto">
              <a:xfrm>
                <a:off x="0" y="2182"/>
                <a:ext cx="652" cy="394"/>
                <a:chOff x="0" y="2182"/>
                <a:chExt cx="652" cy="394"/>
              </a:xfrm>
            </p:grpSpPr>
            <p:sp>
              <p:nvSpPr>
                <p:cNvPr id="20619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2182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Mei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20" name="Rectangle 100"/>
                <p:cNvSpPr>
                  <a:spLocks noChangeArrowheads="1"/>
                </p:cNvSpPr>
                <p:nvPr/>
              </p:nvSpPr>
              <p:spPr bwMode="auto">
                <a:xfrm>
                  <a:off x="0" y="2182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03"/>
              <p:cNvGrpSpPr>
                <a:grpSpLocks/>
              </p:cNvGrpSpPr>
              <p:nvPr/>
            </p:nvGrpSpPr>
            <p:grpSpPr bwMode="auto">
              <a:xfrm>
                <a:off x="652" y="2182"/>
                <a:ext cx="670" cy="394"/>
                <a:chOff x="652" y="2182"/>
                <a:chExt cx="670" cy="394"/>
              </a:xfrm>
            </p:grpSpPr>
            <p:sp>
              <p:nvSpPr>
                <p:cNvPr id="20617" name="Rectangle 25"/>
                <p:cNvSpPr>
                  <a:spLocks noChangeArrowheads="1"/>
                </p:cNvSpPr>
                <p:nvPr/>
              </p:nvSpPr>
              <p:spPr bwMode="auto">
                <a:xfrm>
                  <a:off x="695" y="2182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112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18" name="Rectangle 102"/>
                <p:cNvSpPr>
                  <a:spLocks noChangeArrowheads="1"/>
                </p:cNvSpPr>
                <p:nvPr/>
              </p:nvSpPr>
              <p:spPr bwMode="auto">
                <a:xfrm>
                  <a:off x="652" y="2182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105"/>
              <p:cNvGrpSpPr>
                <a:grpSpLocks/>
              </p:cNvGrpSpPr>
              <p:nvPr/>
            </p:nvGrpSpPr>
            <p:grpSpPr bwMode="auto">
              <a:xfrm>
                <a:off x="1322" y="2182"/>
                <a:ext cx="1119" cy="394"/>
                <a:chOff x="1322" y="2182"/>
                <a:chExt cx="1119" cy="394"/>
              </a:xfrm>
            </p:grpSpPr>
            <p:sp>
              <p:nvSpPr>
                <p:cNvPr id="20615" name="Rectangle 26"/>
                <p:cNvSpPr>
                  <a:spLocks noChangeArrowheads="1"/>
                </p:cNvSpPr>
                <p:nvPr/>
              </p:nvSpPr>
              <p:spPr bwMode="auto">
                <a:xfrm>
                  <a:off x="1365" y="2182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(112/95)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16" name="Rectangle 104"/>
                <p:cNvSpPr>
                  <a:spLocks noChangeArrowheads="1"/>
                </p:cNvSpPr>
                <p:nvPr/>
              </p:nvSpPr>
              <p:spPr bwMode="auto">
                <a:xfrm>
                  <a:off x="1322" y="2182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07"/>
              <p:cNvGrpSpPr>
                <a:grpSpLocks/>
              </p:cNvGrpSpPr>
              <p:nvPr/>
            </p:nvGrpSpPr>
            <p:grpSpPr bwMode="auto">
              <a:xfrm>
                <a:off x="2441" y="2182"/>
                <a:ext cx="518" cy="394"/>
                <a:chOff x="2441" y="2182"/>
                <a:chExt cx="518" cy="394"/>
              </a:xfrm>
            </p:grpSpPr>
            <p:sp>
              <p:nvSpPr>
                <p:cNvPr id="20613" name="Rectangle 27"/>
                <p:cNvSpPr>
                  <a:spLocks noChangeArrowheads="1"/>
                </p:cNvSpPr>
                <p:nvPr/>
              </p:nvSpPr>
              <p:spPr bwMode="auto">
                <a:xfrm>
                  <a:off x="2484" y="2182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118</a:t>
                  </a:r>
                  <a:endParaRPr lang="en-US" sz="1400" b="0"/>
                </a:p>
              </p:txBody>
            </p:sp>
            <p:sp>
              <p:nvSpPr>
                <p:cNvPr id="20614" name="Rectangle 106"/>
                <p:cNvSpPr>
                  <a:spLocks noChangeArrowheads="1"/>
                </p:cNvSpPr>
                <p:nvPr/>
              </p:nvSpPr>
              <p:spPr bwMode="auto">
                <a:xfrm>
                  <a:off x="2441" y="2182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09"/>
              <p:cNvGrpSpPr>
                <a:grpSpLocks/>
              </p:cNvGrpSpPr>
              <p:nvPr/>
            </p:nvGrpSpPr>
            <p:grpSpPr bwMode="auto">
              <a:xfrm>
                <a:off x="0" y="2576"/>
                <a:ext cx="652" cy="394"/>
                <a:chOff x="0" y="2576"/>
                <a:chExt cx="652" cy="394"/>
              </a:xfrm>
            </p:grpSpPr>
            <p:sp>
              <p:nvSpPr>
                <p:cNvPr id="20611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2576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Juni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12" name="Rectangle 108"/>
                <p:cNvSpPr>
                  <a:spLocks noChangeArrowheads="1"/>
                </p:cNvSpPr>
                <p:nvPr/>
              </p:nvSpPr>
              <p:spPr bwMode="auto">
                <a:xfrm>
                  <a:off x="0" y="2576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11"/>
              <p:cNvGrpSpPr>
                <a:grpSpLocks/>
              </p:cNvGrpSpPr>
              <p:nvPr/>
            </p:nvGrpSpPr>
            <p:grpSpPr bwMode="auto">
              <a:xfrm>
                <a:off x="652" y="2576"/>
                <a:ext cx="670" cy="394"/>
                <a:chOff x="652" y="2576"/>
                <a:chExt cx="670" cy="394"/>
              </a:xfrm>
            </p:grpSpPr>
            <p:sp>
              <p:nvSpPr>
                <p:cNvPr id="20609" name="Rectangle 29"/>
                <p:cNvSpPr>
                  <a:spLocks noChangeArrowheads="1"/>
                </p:cNvSpPr>
                <p:nvPr/>
              </p:nvSpPr>
              <p:spPr bwMode="auto">
                <a:xfrm>
                  <a:off x="695" y="2576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92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10" name="Rectangle 110"/>
                <p:cNvSpPr>
                  <a:spLocks noChangeArrowheads="1"/>
                </p:cNvSpPr>
                <p:nvPr/>
              </p:nvSpPr>
              <p:spPr bwMode="auto">
                <a:xfrm>
                  <a:off x="652" y="2576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13"/>
              <p:cNvGrpSpPr>
                <a:grpSpLocks/>
              </p:cNvGrpSpPr>
              <p:nvPr/>
            </p:nvGrpSpPr>
            <p:grpSpPr bwMode="auto">
              <a:xfrm>
                <a:off x="1322" y="2576"/>
                <a:ext cx="1119" cy="394"/>
                <a:chOff x="1322" y="2576"/>
                <a:chExt cx="1119" cy="394"/>
              </a:xfrm>
            </p:grpSpPr>
            <p:sp>
              <p:nvSpPr>
                <p:cNvPr id="20607" name="Rectangle 30"/>
                <p:cNvSpPr>
                  <a:spLocks noChangeArrowheads="1"/>
                </p:cNvSpPr>
                <p:nvPr/>
              </p:nvSpPr>
              <p:spPr bwMode="auto">
                <a:xfrm>
                  <a:off x="1365" y="2576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(92/95)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1322" y="2576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15"/>
              <p:cNvGrpSpPr>
                <a:grpSpLocks/>
              </p:cNvGrpSpPr>
              <p:nvPr/>
            </p:nvGrpSpPr>
            <p:grpSpPr bwMode="auto">
              <a:xfrm>
                <a:off x="2441" y="2576"/>
                <a:ext cx="518" cy="394"/>
                <a:chOff x="2441" y="2576"/>
                <a:chExt cx="518" cy="394"/>
              </a:xfrm>
            </p:grpSpPr>
            <p:sp>
              <p:nvSpPr>
                <p:cNvPr id="20605" name="Rectangle 31"/>
                <p:cNvSpPr>
                  <a:spLocks noChangeArrowheads="1"/>
                </p:cNvSpPr>
                <p:nvPr/>
              </p:nvSpPr>
              <p:spPr bwMode="auto">
                <a:xfrm>
                  <a:off x="2484" y="2576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97</a:t>
                  </a:r>
                  <a:endParaRPr lang="en-US" sz="1400" b="0"/>
                </a:p>
              </p:txBody>
            </p:sp>
            <p:sp>
              <p:nvSpPr>
                <p:cNvPr id="20606" name="Rectangle 114"/>
                <p:cNvSpPr>
                  <a:spLocks noChangeArrowheads="1"/>
                </p:cNvSpPr>
                <p:nvPr/>
              </p:nvSpPr>
              <p:spPr bwMode="auto">
                <a:xfrm>
                  <a:off x="2441" y="2576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1" name="Group 117"/>
              <p:cNvGrpSpPr>
                <a:grpSpLocks/>
              </p:cNvGrpSpPr>
              <p:nvPr/>
            </p:nvGrpSpPr>
            <p:grpSpPr bwMode="auto">
              <a:xfrm>
                <a:off x="0" y="2970"/>
                <a:ext cx="652" cy="394"/>
                <a:chOff x="0" y="2970"/>
                <a:chExt cx="652" cy="394"/>
              </a:xfrm>
            </p:grpSpPr>
            <p:sp>
              <p:nvSpPr>
                <p:cNvPr id="20603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2970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Juli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04" name="Rectangle 116"/>
                <p:cNvSpPr>
                  <a:spLocks noChangeArrowheads="1"/>
                </p:cNvSpPr>
                <p:nvPr/>
              </p:nvSpPr>
              <p:spPr bwMode="auto">
                <a:xfrm>
                  <a:off x="0" y="2970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2" name="Group 119"/>
              <p:cNvGrpSpPr>
                <a:grpSpLocks/>
              </p:cNvGrpSpPr>
              <p:nvPr/>
            </p:nvGrpSpPr>
            <p:grpSpPr bwMode="auto">
              <a:xfrm>
                <a:off x="652" y="2970"/>
                <a:ext cx="670" cy="394"/>
                <a:chOff x="652" y="2970"/>
                <a:chExt cx="670" cy="394"/>
              </a:xfrm>
            </p:grpSpPr>
            <p:sp>
              <p:nvSpPr>
                <p:cNvPr id="20601" name="Rectangle 33"/>
                <p:cNvSpPr>
                  <a:spLocks noChangeArrowheads="1"/>
                </p:cNvSpPr>
                <p:nvPr/>
              </p:nvSpPr>
              <p:spPr bwMode="auto">
                <a:xfrm>
                  <a:off x="695" y="2970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02" name="Rectangle 118"/>
                <p:cNvSpPr>
                  <a:spLocks noChangeArrowheads="1"/>
                </p:cNvSpPr>
                <p:nvPr/>
              </p:nvSpPr>
              <p:spPr bwMode="auto">
                <a:xfrm>
                  <a:off x="652" y="2970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3" name="Group 121"/>
              <p:cNvGrpSpPr>
                <a:grpSpLocks/>
              </p:cNvGrpSpPr>
              <p:nvPr/>
            </p:nvGrpSpPr>
            <p:grpSpPr bwMode="auto">
              <a:xfrm>
                <a:off x="1322" y="2970"/>
                <a:ext cx="1119" cy="394"/>
                <a:chOff x="1322" y="2970"/>
                <a:chExt cx="1119" cy="394"/>
              </a:xfrm>
            </p:grpSpPr>
            <p:sp>
              <p:nvSpPr>
                <p:cNvPr id="20599" name="Rectangle 34"/>
                <p:cNvSpPr>
                  <a:spLocks noChangeArrowheads="1"/>
                </p:cNvSpPr>
                <p:nvPr/>
              </p:nvSpPr>
              <p:spPr bwMode="auto">
                <a:xfrm>
                  <a:off x="1365" y="2970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(102/95)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600" name="Rectangle 120"/>
                <p:cNvSpPr>
                  <a:spLocks noChangeArrowheads="1"/>
                </p:cNvSpPr>
                <p:nvPr/>
              </p:nvSpPr>
              <p:spPr bwMode="auto">
                <a:xfrm>
                  <a:off x="1322" y="2970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4" name="Group 123"/>
              <p:cNvGrpSpPr>
                <a:grpSpLocks/>
              </p:cNvGrpSpPr>
              <p:nvPr/>
            </p:nvGrpSpPr>
            <p:grpSpPr bwMode="auto">
              <a:xfrm>
                <a:off x="2441" y="2970"/>
                <a:ext cx="518" cy="394"/>
                <a:chOff x="2441" y="2970"/>
                <a:chExt cx="518" cy="394"/>
              </a:xfrm>
            </p:grpSpPr>
            <p:sp>
              <p:nvSpPr>
                <p:cNvPr id="20597" name="Rectangle 35"/>
                <p:cNvSpPr>
                  <a:spLocks noChangeArrowheads="1"/>
                </p:cNvSpPr>
                <p:nvPr/>
              </p:nvSpPr>
              <p:spPr bwMode="auto">
                <a:xfrm>
                  <a:off x="2484" y="2970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107</a:t>
                  </a:r>
                  <a:endParaRPr lang="en-US" sz="1400" b="0"/>
                </a:p>
              </p:txBody>
            </p:sp>
            <p:sp>
              <p:nvSpPr>
                <p:cNvPr id="2059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441" y="2970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5" name="Group 125"/>
              <p:cNvGrpSpPr>
                <a:grpSpLocks/>
              </p:cNvGrpSpPr>
              <p:nvPr/>
            </p:nvGrpSpPr>
            <p:grpSpPr bwMode="auto">
              <a:xfrm>
                <a:off x="0" y="3364"/>
                <a:ext cx="652" cy="394"/>
                <a:chOff x="0" y="3364"/>
                <a:chExt cx="652" cy="394"/>
              </a:xfrm>
            </p:grpSpPr>
            <p:sp>
              <p:nvSpPr>
                <p:cNvPr id="20595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3364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Agustus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96" name="Rectangle 124"/>
                <p:cNvSpPr>
                  <a:spLocks noChangeArrowheads="1"/>
                </p:cNvSpPr>
                <p:nvPr/>
              </p:nvSpPr>
              <p:spPr bwMode="auto">
                <a:xfrm>
                  <a:off x="0" y="3364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6" name="Group 127"/>
              <p:cNvGrpSpPr>
                <a:grpSpLocks/>
              </p:cNvGrpSpPr>
              <p:nvPr/>
            </p:nvGrpSpPr>
            <p:grpSpPr bwMode="auto">
              <a:xfrm>
                <a:off x="652" y="3364"/>
                <a:ext cx="670" cy="394"/>
                <a:chOff x="652" y="3364"/>
                <a:chExt cx="670" cy="394"/>
              </a:xfrm>
            </p:grpSpPr>
            <p:sp>
              <p:nvSpPr>
                <p:cNvPr id="20593" name="Rectangle 37"/>
                <p:cNvSpPr>
                  <a:spLocks noChangeArrowheads="1"/>
                </p:cNvSpPr>
                <p:nvPr/>
              </p:nvSpPr>
              <p:spPr bwMode="auto">
                <a:xfrm>
                  <a:off x="695" y="3364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96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94" name="Rectangle 126"/>
                <p:cNvSpPr>
                  <a:spLocks noChangeArrowheads="1"/>
                </p:cNvSpPr>
                <p:nvPr/>
              </p:nvSpPr>
              <p:spPr bwMode="auto">
                <a:xfrm>
                  <a:off x="652" y="3364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7" name="Group 129"/>
              <p:cNvGrpSpPr>
                <a:grpSpLocks/>
              </p:cNvGrpSpPr>
              <p:nvPr/>
            </p:nvGrpSpPr>
            <p:grpSpPr bwMode="auto">
              <a:xfrm>
                <a:off x="1322" y="3364"/>
                <a:ext cx="1119" cy="394"/>
                <a:chOff x="1322" y="3364"/>
                <a:chExt cx="1119" cy="394"/>
              </a:xfrm>
            </p:grpSpPr>
            <p:sp>
              <p:nvSpPr>
                <p:cNvPr id="20591" name="Rectangle 38"/>
                <p:cNvSpPr>
                  <a:spLocks noChangeArrowheads="1"/>
                </p:cNvSpPr>
                <p:nvPr/>
              </p:nvSpPr>
              <p:spPr bwMode="auto">
                <a:xfrm>
                  <a:off x="1365" y="3364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(96/95)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92" name="Rectangle 128"/>
                <p:cNvSpPr>
                  <a:spLocks noChangeArrowheads="1"/>
                </p:cNvSpPr>
                <p:nvPr/>
              </p:nvSpPr>
              <p:spPr bwMode="auto">
                <a:xfrm>
                  <a:off x="1322" y="3364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8" name="Group 131"/>
              <p:cNvGrpSpPr>
                <a:grpSpLocks/>
              </p:cNvGrpSpPr>
              <p:nvPr/>
            </p:nvGrpSpPr>
            <p:grpSpPr bwMode="auto">
              <a:xfrm>
                <a:off x="2441" y="3364"/>
                <a:ext cx="518" cy="394"/>
                <a:chOff x="2441" y="3364"/>
                <a:chExt cx="518" cy="394"/>
              </a:xfrm>
            </p:grpSpPr>
            <p:sp>
              <p:nvSpPr>
                <p:cNvPr id="20589" name="Rectangle 39"/>
                <p:cNvSpPr>
                  <a:spLocks noChangeArrowheads="1"/>
                </p:cNvSpPr>
                <p:nvPr/>
              </p:nvSpPr>
              <p:spPr bwMode="auto">
                <a:xfrm>
                  <a:off x="2484" y="3364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101</a:t>
                  </a:r>
                  <a:endParaRPr lang="en-US" sz="1400" b="0"/>
                </a:p>
              </p:txBody>
            </p:sp>
            <p:sp>
              <p:nvSpPr>
                <p:cNvPr id="20590" name="Rectangle 130"/>
                <p:cNvSpPr>
                  <a:spLocks noChangeArrowheads="1"/>
                </p:cNvSpPr>
                <p:nvPr/>
              </p:nvSpPr>
              <p:spPr bwMode="auto">
                <a:xfrm>
                  <a:off x="2441" y="3364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69" name="Group 133"/>
              <p:cNvGrpSpPr>
                <a:grpSpLocks/>
              </p:cNvGrpSpPr>
              <p:nvPr/>
            </p:nvGrpSpPr>
            <p:grpSpPr bwMode="auto">
              <a:xfrm>
                <a:off x="0" y="3758"/>
                <a:ext cx="652" cy="394"/>
                <a:chOff x="0" y="3758"/>
                <a:chExt cx="652" cy="394"/>
              </a:xfrm>
            </p:grpSpPr>
            <p:sp>
              <p:nvSpPr>
                <p:cNvPr id="20587" name="Rectangle 40"/>
                <p:cNvSpPr>
                  <a:spLocks noChangeArrowheads="1"/>
                </p:cNvSpPr>
                <p:nvPr/>
              </p:nvSpPr>
              <p:spPr bwMode="auto">
                <a:xfrm>
                  <a:off x="43" y="3758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September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88" name="Rectangle 132"/>
                <p:cNvSpPr>
                  <a:spLocks noChangeArrowheads="1"/>
                </p:cNvSpPr>
                <p:nvPr/>
              </p:nvSpPr>
              <p:spPr bwMode="auto">
                <a:xfrm>
                  <a:off x="0" y="3758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70" name="Group 135"/>
              <p:cNvGrpSpPr>
                <a:grpSpLocks/>
              </p:cNvGrpSpPr>
              <p:nvPr/>
            </p:nvGrpSpPr>
            <p:grpSpPr bwMode="auto">
              <a:xfrm>
                <a:off x="652" y="3758"/>
                <a:ext cx="670" cy="394"/>
                <a:chOff x="652" y="3758"/>
                <a:chExt cx="670" cy="394"/>
              </a:xfrm>
            </p:grpSpPr>
            <p:sp>
              <p:nvSpPr>
                <p:cNvPr id="20585" name="Rectangle 41"/>
                <p:cNvSpPr>
                  <a:spLocks noChangeArrowheads="1"/>
                </p:cNvSpPr>
                <p:nvPr/>
              </p:nvSpPr>
              <p:spPr bwMode="auto">
                <a:xfrm>
                  <a:off x="695" y="3758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105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86" name="Rectangle 134"/>
                <p:cNvSpPr>
                  <a:spLocks noChangeArrowheads="1"/>
                </p:cNvSpPr>
                <p:nvPr/>
              </p:nvSpPr>
              <p:spPr bwMode="auto">
                <a:xfrm>
                  <a:off x="652" y="3758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671" name="Group 137"/>
              <p:cNvGrpSpPr>
                <a:grpSpLocks/>
              </p:cNvGrpSpPr>
              <p:nvPr/>
            </p:nvGrpSpPr>
            <p:grpSpPr bwMode="auto">
              <a:xfrm>
                <a:off x="1322" y="3758"/>
                <a:ext cx="1119" cy="394"/>
                <a:chOff x="1322" y="3758"/>
                <a:chExt cx="1119" cy="394"/>
              </a:xfrm>
            </p:grpSpPr>
            <p:sp>
              <p:nvSpPr>
                <p:cNvPr id="20583" name="Rectangle 42"/>
                <p:cNvSpPr>
                  <a:spLocks noChangeArrowheads="1"/>
                </p:cNvSpPr>
                <p:nvPr/>
              </p:nvSpPr>
              <p:spPr bwMode="auto">
                <a:xfrm>
                  <a:off x="1365" y="3758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(105/95)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1322" y="3758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80" name="Group 139"/>
              <p:cNvGrpSpPr>
                <a:grpSpLocks/>
              </p:cNvGrpSpPr>
              <p:nvPr/>
            </p:nvGrpSpPr>
            <p:grpSpPr bwMode="auto">
              <a:xfrm>
                <a:off x="2441" y="3758"/>
                <a:ext cx="518" cy="394"/>
                <a:chOff x="2441" y="3758"/>
                <a:chExt cx="518" cy="394"/>
              </a:xfrm>
            </p:grpSpPr>
            <p:sp>
              <p:nvSpPr>
                <p:cNvPr id="20581" name="Rectangle 43"/>
                <p:cNvSpPr>
                  <a:spLocks noChangeArrowheads="1"/>
                </p:cNvSpPr>
                <p:nvPr/>
              </p:nvSpPr>
              <p:spPr bwMode="auto">
                <a:xfrm>
                  <a:off x="2484" y="3758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111</a:t>
                  </a:r>
                  <a:endParaRPr lang="en-US" sz="1400" b="0"/>
                </a:p>
              </p:txBody>
            </p:sp>
            <p:sp>
              <p:nvSpPr>
                <p:cNvPr id="20582" name="Rectangle 138"/>
                <p:cNvSpPr>
                  <a:spLocks noChangeArrowheads="1"/>
                </p:cNvSpPr>
                <p:nvPr/>
              </p:nvSpPr>
              <p:spPr bwMode="auto">
                <a:xfrm>
                  <a:off x="2441" y="3758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81" name="Group 141"/>
              <p:cNvGrpSpPr>
                <a:grpSpLocks/>
              </p:cNvGrpSpPr>
              <p:nvPr/>
            </p:nvGrpSpPr>
            <p:grpSpPr bwMode="auto">
              <a:xfrm>
                <a:off x="0" y="4152"/>
                <a:ext cx="652" cy="394"/>
                <a:chOff x="0" y="4152"/>
                <a:chExt cx="652" cy="394"/>
              </a:xfrm>
            </p:grpSpPr>
            <p:sp>
              <p:nvSpPr>
                <p:cNvPr id="20579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4152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Oktober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80" name="Rectangle 140"/>
                <p:cNvSpPr>
                  <a:spLocks noChangeArrowheads="1"/>
                </p:cNvSpPr>
                <p:nvPr/>
              </p:nvSpPr>
              <p:spPr bwMode="auto">
                <a:xfrm>
                  <a:off x="0" y="4152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85" name="Group 143"/>
              <p:cNvGrpSpPr>
                <a:grpSpLocks/>
              </p:cNvGrpSpPr>
              <p:nvPr/>
            </p:nvGrpSpPr>
            <p:grpSpPr bwMode="auto">
              <a:xfrm>
                <a:off x="652" y="4152"/>
                <a:ext cx="670" cy="394"/>
                <a:chOff x="652" y="4152"/>
                <a:chExt cx="670" cy="394"/>
              </a:xfrm>
            </p:grpSpPr>
            <p:sp>
              <p:nvSpPr>
                <p:cNvPr id="20577" name="Rectangle 45"/>
                <p:cNvSpPr>
                  <a:spLocks noChangeArrowheads="1"/>
                </p:cNvSpPr>
                <p:nvPr/>
              </p:nvSpPr>
              <p:spPr bwMode="auto">
                <a:xfrm>
                  <a:off x="695" y="4152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85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78" name="Rectangle 142"/>
                <p:cNvSpPr>
                  <a:spLocks noChangeArrowheads="1"/>
                </p:cNvSpPr>
                <p:nvPr/>
              </p:nvSpPr>
              <p:spPr bwMode="auto">
                <a:xfrm>
                  <a:off x="652" y="4152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87" name="Group 145"/>
              <p:cNvGrpSpPr>
                <a:grpSpLocks/>
              </p:cNvGrpSpPr>
              <p:nvPr/>
            </p:nvGrpSpPr>
            <p:grpSpPr bwMode="auto">
              <a:xfrm>
                <a:off x="1322" y="4152"/>
                <a:ext cx="1119" cy="394"/>
                <a:chOff x="1322" y="4152"/>
                <a:chExt cx="1119" cy="394"/>
              </a:xfrm>
            </p:grpSpPr>
            <p:sp>
              <p:nvSpPr>
                <p:cNvPr id="20575" name="Rectangle 46"/>
                <p:cNvSpPr>
                  <a:spLocks noChangeArrowheads="1"/>
                </p:cNvSpPr>
                <p:nvPr/>
              </p:nvSpPr>
              <p:spPr bwMode="auto">
                <a:xfrm>
                  <a:off x="1365" y="4152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(85/95)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76" name="Rectangle 144"/>
                <p:cNvSpPr>
                  <a:spLocks noChangeArrowheads="1"/>
                </p:cNvSpPr>
                <p:nvPr/>
              </p:nvSpPr>
              <p:spPr bwMode="auto">
                <a:xfrm>
                  <a:off x="1322" y="4152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89" name="Group 147"/>
              <p:cNvGrpSpPr>
                <a:grpSpLocks/>
              </p:cNvGrpSpPr>
              <p:nvPr/>
            </p:nvGrpSpPr>
            <p:grpSpPr bwMode="auto">
              <a:xfrm>
                <a:off x="2441" y="4152"/>
                <a:ext cx="518" cy="394"/>
                <a:chOff x="2441" y="4152"/>
                <a:chExt cx="518" cy="394"/>
              </a:xfrm>
            </p:grpSpPr>
            <p:sp>
              <p:nvSpPr>
                <p:cNvPr id="20573" name="Rectangle 47"/>
                <p:cNvSpPr>
                  <a:spLocks noChangeArrowheads="1"/>
                </p:cNvSpPr>
                <p:nvPr/>
              </p:nvSpPr>
              <p:spPr bwMode="auto">
                <a:xfrm>
                  <a:off x="2484" y="4152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89</a:t>
                  </a:r>
                  <a:endParaRPr lang="en-US" sz="1400" b="0"/>
                </a:p>
              </p:txBody>
            </p:sp>
            <p:sp>
              <p:nvSpPr>
                <p:cNvPr id="20574" name="Rectangle 146"/>
                <p:cNvSpPr>
                  <a:spLocks noChangeArrowheads="1"/>
                </p:cNvSpPr>
                <p:nvPr/>
              </p:nvSpPr>
              <p:spPr bwMode="auto">
                <a:xfrm>
                  <a:off x="2441" y="4152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0" name="Group 149"/>
              <p:cNvGrpSpPr>
                <a:grpSpLocks/>
              </p:cNvGrpSpPr>
              <p:nvPr/>
            </p:nvGrpSpPr>
            <p:grpSpPr bwMode="auto">
              <a:xfrm>
                <a:off x="0" y="4546"/>
                <a:ext cx="652" cy="394"/>
                <a:chOff x="0" y="4546"/>
                <a:chExt cx="652" cy="394"/>
              </a:xfrm>
            </p:grpSpPr>
            <p:sp>
              <p:nvSpPr>
                <p:cNvPr id="20571" name="Rectangle 48"/>
                <p:cNvSpPr>
                  <a:spLocks noChangeArrowheads="1"/>
                </p:cNvSpPr>
                <p:nvPr/>
              </p:nvSpPr>
              <p:spPr bwMode="auto">
                <a:xfrm>
                  <a:off x="43" y="4546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November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72" name="Rectangle 148"/>
                <p:cNvSpPr>
                  <a:spLocks noChangeArrowheads="1"/>
                </p:cNvSpPr>
                <p:nvPr/>
              </p:nvSpPr>
              <p:spPr bwMode="auto">
                <a:xfrm>
                  <a:off x="0" y="4546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1" name="Group 151"/>
              <p:cNvGrpSpPr>
                <a:grpSpLocks/>
              </p:cNvGrpSpPr>
              <p:nvPr/>
            </p:nvGrpSpPr>
            <p:grpSpPr bwMode="auto">
              <a:xfrm>
                <a:off x="652" y="4546"/>
                <a:ext cx="670" cy="394"/>
                <a:chOff x="652" y="4546"/>
                <a:chExt cx="670" cy="394"/>
              </a:xfrm>
            </p:grpSpPr>
            <p:sp>
              <p:nvSpPr>
                <p:cNvPr id="20569" name="Rectangle 49"/>
                <p:cNvSpPr>
                  <a:spLocks noChangeArrowheads="1"/>
                </p:cNvSpPr>
                <p:nvPr/>
              </p:nvSpPr>
              <p:spPr bwMode="auto">
                <a:xfrm>
                  <a:off x="695" y="4546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70" name="Rectangle 150"/>
                <p:cNvSpPr>
                  <a:spLocks noChangeArrowheads="1"/>
                </p:cNvSpPr>
                <p:nvPr/>
              </p:nvSpPr>
              <p:spPr bwMode="auto">
                <a:xfrm>
                  <a:off x="652" y="4546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2" name="Group 153"/>
              <p:cNvGrpSpPr>
                <a:grpSpLocks/>
              </p:cNvGrpSpPr>
              <p:nvPr/>
            </p:nvGrpSpPr>
            <p:grpSpPr bwMode="auto">
              <a:xfrm>
                <a:off x="1322" y="4546"/>
                <a:ext cx="1119" cy="394"/>
                <a:chOff x="1322" y="4546"/>
                <a:chExt cx="1119" cy="394"/>
              </a:xfrm>
            </p:grpSpPr>
            <p:sp>
              <p:nvSpPr>
                <p:cNvPr id="20567" name="Rectangle 50"/>
                <p:cNvSpPr>
                  <a:spLocks noChangeArrowheads="1"/>
                </p:cNvSpPr>
                <p:nvPr/>
              </p:nvSpPr>
              <p:spPr bwMode="auto">
                <a:xfrm>
                  <a:off x="1365" y="4546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(102/95)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6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322" y="4546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3" name="Group 155"/>
              <p:cNvGrpSpPr>
                <a:grpSpLocks/>
              </p:cNvGrpSpPr>
              <p:nvPr/>
            </p:nvGrpSpPr>
            <p:grpSpPr bwMode="auto">
              <a:xfrm>
                <a:off x="2441" y="4546"/>
                <a:ext cx="518" cy="394"/>
                <a:chOff x="2441" y="4546"/>
                <a:chExt cx="518" cy="394"/>
              </a:xfrm>
            </p:grpSpPr>
            <p:sp>
              <p:nvSpPr>
                <p:cNvPr id="20565" name="Rectangle 51"/>
                <p:cNvSpPr>
                  <a:spLocks noChangeArrowheads="1"/>
                </p:cNvSpPr>
                <p:nvPr/>
              </p:nvSpPr>
              <p:spPr bwMode="auto">
                <a:xfrm>
                  <a:off x="2484" y="4546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107</a:t>
                  </a:r>
                  <a:endParaRPr lang="en-US" sz="1400" b="0"/>
                </a:p>
              </p:txBody>
            </p:sp>
            <p:sp>
              <p:nvSpPr>
                <p:cNvPr id="20566" name="Rectangle 154"/>
                <p:cNvSpPr>
                  <a:spLocks noChangeArrowheads="1"/>
                </p:cNvSpPr>
                <p:nvPr/>
              </p:nvSpPr>
              <p:spPr bwMode="auto">
                <a:xfrm>
                  <a:off x="2441" y="4546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4" name="Group 157"/>
              <p:cNvGrpSpPr>
                <a:grpSpLocks/>
              </p:cNvGrpSpPr>
              <p:nvPr/>
            </p:nvGrpSpPr>
            <p:grpSpPr bwMode="auto">
              <a:xfrm>
                <a:off x="0" y="4940"/>
                <a:ext cx="652" cy="394"/>
                <a:chOff x="0" y="4940"/>
                <a:chExt cx="652" cy="394"/>
              </a:xfrm>
            </p:grpSpPr>
            <p:sp>
              <p:nvSpPr>
                <p:cNvPr id="20563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4940"/>
                  <a:ext cx="566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Desember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64" name="Rectangle 156"/>
                <p:cNvSpPr>
                  <a:spLocks noChangeArrowheads="1"/>
                </p:cNvSpPr>
                <p:nvPr/>
              </p:nvSpPr>
              <p:spPr bwMode="auto">
                <a:xfrm>
                  <a:off x="0" y="4940"/>
                  <a:ext cx="65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5" name="Group 159"/>
              <p:cNvGrpSpPr>
                <a:grpSpLocks/>
              </p:cNvGrpSpPr>
              <p:nvPr/>
            </p:nvGrpSpPr>
            <p:grpSpPr bwMode="auto">
              <a:xfrm>
                <a:off x="652" y="4940"/>
                <a:ext cx="670" cy="394"/>
                <a:chOff x="652" y="4940"/>
                <a:chExt cx="670" cy="394"/>
              </a:xfrm>
            </p:grpSpPr>
            <p:sp>
              <p:nvSpPr>
                <p:cNvPr id="20561" name="Rectangle 53"/>
                <p:cNvSpPr>
                  <a:spLocks noChangeArrowheads="1"/>
                </p:cNvSpPr>
                <p:nvPr/>
              </p:nvSpPr>
              <p:spPr bwMode="auto">
                <a:xfrm>
                  <a:off x="695" y="4940"/>
                  <a:ext cx="58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76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62" name="Rectangle 158"/>
                <p:cNvSpPr>
                  <a:spLocks noChangeArrowheads="1"/>
                </p:cNvSpPr>
                <p:nvPr/>
              </p:nvSpPr>
              <p:spPr bwMode="auto">
                <a:xfrm>
                  <a:off x="652" y="4940"/>
                  <a:ext cx="67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6" name="Group 161"/>
              <p:cNvGrpSpPr>
                <a:grpSpLocks/>
              </p:cNvGrpSpPr>
              <p:nvPr/>
            </p:nvGrpSpPr>
            <p:grpSpPr bwMode="auto">
              <a:xfrm>
                <a:off x="1322" y="4940"/>
                <a:ext cx="1119" cy="394"/>
                <a:chOff x="1322" y="4940"/>
                <a:chExt cx="1119" cy="394"/>
              </a:xfrm>
            </p:grpSpPr>
            <p:sp>
              <p:nvSpPr>
                <p:cNvPr id="20559" name="Rectangle 54"/>
                <p:cNvSpPr>
                  <a:spLocks noChangeArrowheads="1"/>
                </p:cNvSpPr>
                <p:nvPr/>
              </p:nvSpPr>
              <p:spPr bwMode="auto">
                <a:xfrm>
                  <a:off x="1365" y="4940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(76/95) x100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60" name="Rectangle 160"/>
                <p:cNvSpPr>
                  <a:spLocks noChangeArrowheads="1"/>
                </p:cNvSpPr>
                <p:nvPr/>
              </p:nvSpPr>
              <p:spPr bwMode="auto">
                <a:xfrm>
                  <a:off x="1322" y="4940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7" name="Group 163"/>
              <p:cNvGrpSpPr>
                <a:grpSpLocks/>
              </p:cNvGrpSpPr>
              <p:nvPr/>
            </p:nvGrpSpPr>
            <p:grpSpPr bwMode="auto">
              <a:xfrm>
                <a:off x="2441" y="4940"/>
                <a:ext cx="518" cy="394"/>
                <a:chOff x="2441" y="4940"/>
                <a:chExt cx="518" cy="394"/>
              </a:xfrm>
            </p:grpSpPr>
            <p:sp>
              <p:nvSpPr>
                <p:cNvPr id="20557" name="Rectangle 55"/>
                <p:cNvSpPr>
                  <a:spLocks noChangeArrowheads="1"/>
                </p:cNvSpPr>
                <p:nvPr/>
              </p:nvSpPr>
              <p:spPr bwMode="auto">
                <a:xfrm>
                  <a:off x="2484" y="4940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en-US" sz="1400" b="0">
                      <a:cs typeface="Arial" charset="0"/>
                    </a:rPr>
                    <a:t>80</a:t>
                  </a:r>
                  <a:endParaRPr lang="en-US" sz="1400" b="0"/>
                </a:p>
              </p:txBody>
            </p:sp>
            <p:sp>
              <p:nvSpPr>
                <p:cNvPr id="205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2441" y="4940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498" name="Group 167"/>
              <p:cNvGrpSpPr>
                <a:grpSpLocks/>
              </p:cNvGrpSpPr>
              <p:nvPr/>
            </p:nvGrpSpPr>
            <p:grpSpPr bwMode="auto">
              <a:xfrm>
                <a:off x="0" y="5334"/>
                <a:ext cx="652" cy="394"/>
                <a:chOff x="0" y="5334"/>
                <a:chExt cx="652" cy="394"/>
              </a:xfrm>
            </p:grpSpPr>
            <p:sp>
              <p:nvSpPr>
                <p:cNvPr id="20553" name="Rectangle 166"/>
                <p:cNvSpPr>
                  <a:spLocks noChangeArrowheads="1"/>
                </p:cNvSpPr>
                <p:nvPr/>
              </p:nvSpPr>
              <p:spPr bwMode="auto">
                <a:xfrm>
                  <a:off x="0" y="5334"/>
                  <a:ext cx="652" cy="394"/>
                </a:xfrm>
                <a:prstGeom prst="rect">
                  <a:avLst/>
                </a:prstGeom>
                <a:solidFill>
                  <a:srgbClr val="E0E0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20499" name="Group 165"/>
                <p:cNvGrpSpPr>
                  <a:grpSpLocks/>
                </p:cNvGrpSpPr>
                <p:nvPr/>
              </p:nvGrpSpPr>
              <p:grpSpPr bwMode="auto">
                <a:xfrm>
                  <a:off x="0" y="5334"/>
                  <a:ext cx="652" cy="394"/>
                  <a:chOff x="0" y="5334"/>
                  <a:chExt cx="652" cy="394"/>
                </a:xfrm>
              </p:grpSpPr>
              <p:sp>
                <p:nvSpPr>
                  <p:cNvPr id="20555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5334"/>
                    <a:ext cx="566" cy="394"/>
                  </a:xfrm>
                  <a:prstGeom prst="rect">
                    <a:avLst/>
                  </a:prstGeom>
                  <a:solidFill>
                    <a:srgbClr val="E0E0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just">
                      <a:lnSpc>
                        <a:spcPct val="80000"/>
                      </a:lnSpc>
                    </a:pPr>
                    <a:r>
                      <a:rPr lang="en-US" sz="1400">
                        <a:cs typeface="Arial" charset="0"/>
                      </a:rPr>
                      <a:t>Rata-rata</a:t>
                    </a:r>
                    <a:endParaRPr lang="en-US" sz="1400" b="0">
                      <a:cs typeface="Times New Roman" pitchFamily="18" charset="0"/>
                    </a:endParaRPr>
                  </a:p>
                  <a:p>
                    <a:pPr algn="just" eaLnBrk="0" hangingPunct="0">
                      <a:lnSpc>
                        <a:spcPct val="80000"/>
                      </a:lnSpc>
                    </a:pPr>
                    <a:endParaRPr lang="en-US" sz="1400" b="0"/>
                  </a:p>
                </p:txBody>
              </p:sp>
              <p:sp>
                <p:nvSpPr>
                  <p:cNvPr id="20556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5334"/>
                    <a:ext cx="652" cy="39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500" name="Group 171"/>
              <p:cNvGrpSpPr>
                <a:grpSpLocks/>
              </p:cNvGrpSpPr>
              <p:nvPr/>
            </p:nvGrpSpPr>
            <p:grpSpPr bwMode="auto">
              <a:xfrm>
                <a:off x="652" y="5334"/>
                <a:ext cx="670" cy="394"/>
                <a:chOff x="652" y="5334"/>
                <a:chExt cx="670" cy="394"/>
              </a:xfrm>
            </p:grpSpPr>
            <p:sp>
              <p:nvSpPr>
                <p:cNvPr id="20549" name="Rectangle 170"/>
                <p:cNvSpPr>
                  <a:spLocks noChangeArrowheads="1"/>
                </p:cNvSpPr>
                <p:nvPr/>
              </p:nvSpPr>
              <p:spPr bwMode="auto">
                <a:xfrm>
                  <a:off x="652" y="5334"/>
                  <a:ext cx="670" cy="394"/>
                </a:xfrm>
                <a:prstGeom prst="rect">
                  <a:avLst/>
                </a:prstGeom>
                <a:solidFill>
                  <a:srgbClr val="E0E0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20501" name="Group 169"/>
                <p:cNvGrpSpPr>
                  <a:grpSpLocks/>
                </p:cNvGrpSpPr>
                <p:nvPr/>
              </p:nvGrpSpPr>
              <p:grpSpPr bwMode="auto">
                <a:xfrm>
                  <a:off x="652" y="5334"/>
                  <a:ext cx="670" cy="394"/>
                  <a:chOff x="652" y="5334"/>
                  <a:chExt cx="670" cy="394"/>
                </a:xfrm>
              </p:grpSpPr>
              <p:sp>
                <p:nvSpPr>
                  <p:cNvPr id="20551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5334"/>
                    <a:ext cx="584" cy="394"/>
                  </a:xfrm>
                  <a:prstGeom prst="rect">
                    <a:avLst/>
                  </a:prstGeom>
                  <a:solidFill>
                    <a:srgbClr val="E0E0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>
                      <a:lnSpc>
                        <a:spcPct val="80000"/>
                      </a:lnSpc>
                    </a:pPr>
                    <a:r>
                      <a:rPr lang="en-US" sz="1400">
                        <a:cs typeface="Arial" charset="0"/>
                      </a:rPr>
                      <a:t>95</a:t>
                    </a:r>
                    <a:endParaRPr lang="en-US" sz="1400" b="0">
                      <a:cs typeface="Times New Roman" pitchFamily="18" charset="0"/>
                    </a:endParaRPr>
                  </a:p>
                  <a:p>
                    <a:pPr algn="r" eaLnBrk="0" hangingPunct="0">
                      <a:lnSpc>
                        <a:spcPct val="80000"/>
                      </a:lnSpc>
                    </a:pPr>
                    <a:endParaRPr lang="en-US" sz="1400" b="0"/>
                  </a:p>
                </p:txBody>
              </p:sp>
              <p:sp>
                <p:nvSpPr>
                  <p:cNvPr id="2055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52" y="5334"/>
                    <a:ext cx="670" cy="39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502" name="Group 173"/>
              <p:cNvGrpSpPr>
                <a:grpSpLocks/>
              </p:cNvGrpSpPr>
              <p:nvPr/>
            </p:nvGrpSpPr>
            <p:grpSpPr bwMode="auto">
              <a:xfrm>
                <a:off x="1322" y="5334"/>
                <a:ext cx="1119" cy="394"/>
                <a:chOff x="1322" y="5334"/>
                <a:chExt cx="1119" cy="394"/>
              </a:xfrm>
            </p:grpSpPr>
            <p:sp>
              <p:nvSpPr>
                <p:cNvPr id="20547" name="Rectangle 58"/>
                <p:cNvSpPr>
                  <a:spLocks noChangeArrowheads="1"/>
                </p:cNvSpPr>
                <p:nvPr/>
              </p:nvSpPr>
              <p:spPr bwMode="auto">
                <a:xfrm>
                  <a:off x="1365" y="5334"/>
                  <a:ext cx="1033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48" name="Rectangle 172"/>
                <p:cNvSpPr>
                  <a:spLocks noChangeArrowheads="1"/>
                </p:cNvSpPr>
                <p:nvPr/>
              </p:nvSpPr>
              <p:spPr bwMode="auto">
                <a:xfrm>
                  <a:off x="1322" y="5334"/>
                  <a:ext cx="1119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503" name="Group 175"/>
              <p:cNvGrpSpPr>
                <a:grpSpLocks/>
              </p:cNvGrpSpPr>
              <p:nvPr/>
            </p:nvGrpSpPr>
            <p:grpSpPr bwMode="auto">
              <a:xfrm>
                <a:off x="2441" y="5334"/>
                <a:ext cx="518" cy="394"/>
                <a:chOff x="2441" y="5334"/>
                <a:chExt cx="518" cy="394"/>
              </a:xfrm>
            </p:grpSpPr>
            <p:sp>
              <p:nvSpPr>
                <p:cNvPr id="20545" name="Rectangle 59"/>
                <p:cNvSpPr>
                  <a:spLocks noChangeArrowheads="1"/>
                </p:cNvSpPr>
                <p:nvPr/>
              </p:nvSpPr>
              <p:spPr bwMode="auto">
                <a:xfrm>
                  <a:off x="2484" y="5334"/>
                  <a:ext cx="43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80000"/>
                    </a:lnSpc>
                  </a:pPr>
                  <a:r>
                    <a:rPr lang="en-US" sz="1400" b="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80000"/>
                    </a:lnSpc>
                  </a:pPr>
                  <a:endParaRPr lang="en-US" sz="1400" b="0"/>
                </a:p>
              </p:txBody>
            </p:sp>
            <p:sp>
              <p:nvSpPr>
                <p:cNvPr id="20546" name="Rectangle 174"/>
                <p:cNvSpPr>
                  <a:spLocks noChangeArrowheads="1"/>
                </p:cNvSpPr>
                <p:nvPr/>
              </p:nvSpPr>
              <p:spPr bwMode="auto">
                <a:xfrm>
                  <a:off x="2441" y="5334"/>
                  <a:ext cx="51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0488" name="Rectangle 177"/>
            <p:cNvSpPr>
              <a:spLocks noChangeArrowheads="1"/>
            </p:cNvSpPr>
            <p:nvPr/>
          </p:nvSpPr>
          <p:spPr bwMode="auto">
            <a:xfrm>
              <a:off x="-3" y="-3"/>
              <a:ext cx="2965" cy="573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 sz="1400"/>
            </a:p>
          </p:txBody>
        </p:sp>
      </p:grpSp>
      <p:sp>
        <p:nvSpPr>
          <p:cNvPr id="20486" name="Text Box 17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6367D-2C7B-4A1B-9B85-5F0178B2D96F}" type="slidenum">
              <a:rPr lang="en-US"/>
              <a:pPr/>
              <a:t>23</a:t>
            </a:fld>
            <a:endParaRPr lang="en-US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RATA-RATA DENGAN TREND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229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0988" indent="-280988">
              <a:buFontTx/>
              <a:buChar char="•"/>
            </a:pPr>
            <a:r>
              <a:rPr lang="en-US" sz="2000" b="0"/>
              <a:t>Metode rata-rata dengan trend dilakukan dengan cara yaitu indeks musim diperoleh dari perbandingan antara nilai data asli dibagi dengan nilai trend. </a:t>
            </a:r>
          </a:p>
          <a:p>
            <a:pPr marL="280988" indent="-280988">
              <a:buFontTx/>
              <a:buChar char="•"/>
            </a:pPr>
            <a:endParaRPr lang="en-US" sz="2000" b="0"/>
          </a:p>
          <a:p>
            <a:pPr marL="280988" indent="-280988">
              <a:buFontTx/>
              <a:buChar char="•"/>
            </a:pPr>
            <a:r>
              <a:rPr lang="en-US" sz="2000" b="0"/>
              <a:t>Oleh sebab itu nilai trend Y’ harus diketahui dengan persamaan Y’ = a + bX.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3175" y="-25638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268288" algn="l"/>
              </a:tabLst>
            </a:pPr>
            <a:r>
              <a:rPr lang="en-US" sz="1100" b="0">
                <a:latin typeface="Arial" charset="0"/>
                <a:cs typeface="Arial" charset="0"/>
              </a:rPr>
              <a:t>a.</a:t>
            </a:r>
            <a:r>
              <a:rPr lang="en-US" sz="700" b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en-US" sz="1100" b="0">
                <a:latin typeface="Arial" charset="0"/>
                <a:cs typeface="Arial" charset="0"/>
              </a:rPr>
              <a:t>Menghitung indeks musim = (nilai data asli/nilai trend) x 100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268288" algn="l"/>
              </a:tabLst>
            </a:pPr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eaLnBrk="0" hangingPunct="0">
              <a:tabLst>
                <a:tab pos="268288" algn="l"/>
              </a:tabLst>
            </a:pPr>
            <a:endParaRPr lang="en-US" b="0">
              <a:latin typeface="Arial" charset="0"/>
            </a:endParaRPr>
          </a:p>
        </p:txBody>
      </p:sp>
      <p:sp>
        <p:nvSpPr>
          <p:cNvPr id="21510" name="Rectangle 143"/>
          <p:cNvSpPr>
            <a:spLocks noChangeArrowheads="1"/>
          </p:cNvSpPr>
          <p:nvPr/>
        </p:nvSpPr>
        <p:spPr bwMode="auto">
          <a:xfrm>
            <a:off x="3175" y="542925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algn="just" eaLnBrk="0" hangingPunct="0"/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eaLnBrk="0" hangingPunct="0"/>
            <a:endParaRPr lang="en-US" b="0">
              <a:latin typeface="Arial" charset="0"/>
            </a:endParaRPr>
          </a:p>
        </p:txBody>
      </p:sp>
      <p:sp>
        <p:nvSpPr>
          <p:cNvPr id="21511" name="Text Box 326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D23E1A-1C10-478A-9774-4BCB09FD24DD}" type="slidenum">
              <a:rPr lang="en-US"/>
              <a:pPr/>
              <a:t>24</a:t>
            </a:fld>
            <a:endParaRPr 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METODE RATA-RATA DENGAN TREND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75" y="-25638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268288" algn="l"/>
              </a:tabLst>
            </a:pPr>
            <a:r>
              <a:rPr lang="en-US" sz="1100" b="0">
                <a:latin typeface="Arial" charset="0"/>
                <a:cs typeface="Arial" charset="0"/>
              </a:rPr>
              <a:t>a.</a:t>
            </a:r>
            <a:r>
              <a:rPr lang="en-US" sz="700" b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en-US" sz="1100" b="0">
                <a:latin typeface="Arial" charset="0"/>
                <a:cs typeface="Arial" charset="0"/>
              </a:rPr>
              <a:t>Menghitung indeks musim = (nilai data asli/nilai trend) x 100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268288" algn="l"/>
              </a:tabLst>
            </a:pPr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eaLnBrk="0" hangingPunct="0">
              <a:tabLst>
                <a:tab pos="268288" algn="l"/>
              </a:tabLst>
            </a:pPr>
            <a:endParaRPr lang="en-US" b="0">
              <a:latin typeface="Arial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175" y="542925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algn="just" eaLnBrk="0" hangingPunct="0"/>
            <a:r>
              <a:rPr lang="en-US" sz="1100" b="0">
                <a:latin typeface="Arial" charset="0"/>
                <a:cs typeface="Arial" charset="0"/>
              </a:rPr>
              <a:t> </a:t>
            </a:r>
            <a:endParaRPr lang="en-US" sz="1000" b="0">
              <a:latin typeface="Garamond" pitchFamily="18" charset="0"/>
              <a:cs typeface="Times New Roman" pitchFamily="18" charset="0"/>
            </a:endParaRPr>
          </a:p>
          <a:p>
            <a:pPr eaLnBrk="0" hangingPunct="0"/>
            <a:endParaRPr lang="en-US" b="0">
              <a:latin typeface="Arial" charset="0"/>
            </a:endParaRPr>
          </a:p>
        </p:txBody>
      </p:sp>
      <p:sp>
        <p:nvSpPr>
          <p:cNvPr id="22534" name="Text Box 94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graphicFrame>
        <p:nvGraphicFramePr>
          <p:cNvPr id="130143" name="Group 95"/>
          <p:cNvGraphicFramePr>
            <a:graphicFrameLocks noGrp="1"/>
          </p:cNvGraphicFramePr>
          <p:nvPr/>
        </p:nvGraphicFramePr>
        <p:xfrm>
          <a:off x="381000" y="1981200"/>
          <a:ext cx="8382000" cy="4191006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Bulan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Perhitungan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Indeks Musim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Januari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97,41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(88/97,41)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Februari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97,09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(82/97,09)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84,5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Maret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96,77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(106/96,77) x100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April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96,13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(98/96,13)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95,81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(112/95,81)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116,9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Juni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95,49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(92/95,49)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Juli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95,17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(102/95,17)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Agustus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94,85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(96/94,85)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September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94,53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(105/94,53)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Oktober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(85/93,89)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November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93,57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(102/93,57)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Desember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(76/93,25) x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1A301B3F-B1EF-4735-B0E4-81F185EA1211}" type="slidenum">
              <a:rPr lang="en-US"/>
              <a:pPr/>
              <a:t>25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465138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1"/>
                </a:solidFill>
              </a:rPr>
              <a:t>OUTLINE</a:t>
            </a:r>
            <a:endParaRPr lang="en-US" sz="2800" b="1" smtClean="0">
              <a:solidFill>
                <a:schemeClr val="accent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33400" y="2057400"/>
            <a:ext cx="8010525" cy="4267200"/>
            <a:chOff x="336" y="1296"/>
            <a:chExt cx="5046" cy="2688"/>
          </a:xfrm>
        </p:grpSpPr>
        <p:sp>
          <p:nvSpPr>
            <p:cNvPr id="23558" name="Text Box 4"/>
            <p:cNvSpPr txBox="1">
              <a:spLocks noChangeArrowheads="1"/>
            </p:cNvSpPr>
            <p:nvPr/>
          </p:nvSpPr>
          <p:spPr bwMode="auto">
            <a:xfrm>
              <a:off x="816" y="1296"/>
              <a:ext cx="456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/>
                <a:t>BAGIAN  I  Statistik Deskriptif</a:t>
              </a:r>
              <a:endParaRPr lang="en-US" sz="2200"/>
            </a:p>
          </p:txBody>
        </p:sp>
        <p:sp>
          <p:nvSpPr>
            <p:cNvPr id="23559" name="Text Box 5"/>
            <p:cNvSpPr txBox="1">
              <a:spLocks noChangeArrowheads="1"/>
            </p:cNvSpPr>
            <p:nvPr/>
          </p:nvSpPr>
          <p:spPr bwMode="auto">
            <a:xfrm>
              <a:off x="624" y="1637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Pengertian Statistika</a:t>
              </a:r>
            </a:p>
          </p:txBody>
        </p:sp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624" y="1989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Penyajian Data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624" y="2730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Penyebaran</a:t>
              </a:r>
            </a:p>
          </p:txBody>
        </p: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624" y="2358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Pemusatan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624" y="3105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Angka Indeks</a:t>
              </a:r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624" y="3468"/>
              <a:ext cx="1824" cy="51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Deret Berkala dan</a:t>
              </a:r>
            </a:p>
            <a:p>
              <a:pPr algn="ctr"/>
              <a:r>
                <a:rPr lang="en-US" sz="2000" b="0"/>
                <a:t>Peramalan</a:t>
              </a:r>
            </a:p>
          </p:txBody>
        </p:sp>
        <p:sp>
          <p:nvSpPr>
            <p:cNvPr id="23565" name="Freeform 11"/>
            <p:cNvSpPr>
              <a:spLocks/>
            </p:cNvSpPr>
            <p:nvPr/>
          </p:nvSpPr>
          <p:spPr bwMode="auto">
            <a:xfrm>
              <a:off x="336" y="1440"/>
              <a:ext cx="480" cy="2160"/>
            </a:xfrm>
            <a:custGeom>
              <a:avLst/>
              <a:gdLst>
                <a:gd name="T0" fmla="*/ 720 w 720"/>
                <a:gd name="T1" fmla="*/ 0 h 7020"/>
                <a:gd name="T2" fmla="*/ 0 w 720"/>
                <a:gd name="T3" fmla="*/ 0 h 7020"/>
                <a:gd name="T4" fmla="*/ 0 w 720"/>
                <a:gd name="T5" fmla="*/ 7020 h 7020"/>
                <a:gd name="T6" fmla="*/ 0 60000 65536"/>
                <a:gd name="T7" fmla="*/ 0 60000 65536"/>
                <a:gd name="T8" fmla="*/ 0 60000 65536"/>
                <a:gd name="T9" fmla="*/ 0 w 720"/>
                <a:gd name="T10" fmla="*/ 0 h 7020"/>
                <a:gd name="T11" fmla="*/ 720 w 720"/>
                <a:gd name="T12" fmla="*/ 7020 h 70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7020">
                  <a:moveTo>
                    <a:pt x="720" y="0"/>
                  </a:moveTo>
                  <a:lnTo>
                    <a:pt x="0" y="0"/>
                  </a:lnTo>
                  <a:lnTo>
                    <a:pt x="0" y="7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12"/>
            <p:cNvSpPr>
              <a:spLocks noChangeShapeType="1"/>
            </p:cNvSpPr>
            <p:nvPr/>
          </p:nvSpPr>
          <p:spPr bwMode="auto">
            <a:xfrm>
              <a:off x="336" y="321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3"/>
            <p:cNvSpPr>
              <a:spLocks noChangeShapeType="1"/>
            </p:cNvSpPr>
            <p:nvPr/>
          </p:nvSpPr>
          <p:spPr bwMode="auto">
            <a:xfrm>
              <a:off x="336" y="177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336" y="2145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5"/>
            <p:cNvSpPr>
              <a:spLocks noChangeShapeType="1"/>
            </p:cNvSpPr>
            <p:nvPr/>
          </p:nvSpPr>
          <p:spPr bwMode="auto">
            <a:xfrm>
              <a:off x="336" y="249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336" y="285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17"/>
            <p:cNvSpPr>
              <a:spLocks noChangeShapeType="1"/>
            </p:cNvSpPr>
            <p:nvPr/>
          </p:nvSpPr>
          <p:spPr bwMode="auto">
            <a:xfrm>
              <a:off x="2554" y="177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>
              <a:off x="2544" y="1779"/>
              <a:ext cx="0" cy="18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 flipV="1">
              <a:off x="2554" y="2211"/>
              <a:ext cx="22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Line 20"/>
            <p:cNvSpPr>
              <a:spLocks noChangeShapeType="1"/>
            </p:cNvSpPr>
            <p:nvPr/>
          </p:nvSpPr>
          <p:spPr bwMode="auto">
            <a:xfrm>
              <a:off x="2554" y="2601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21"/>
            <p:cNvSpPr>
              <a:spLocks noChangeShapeType="1"/>
            </p:cNvSpPr>
            <p:nvPr/>
          </p:nvSpPr>
          <p:spPr bwMode="auto">
            <a:xfrm flipV="1">
              <a:off x="2448" y="3597"/>
              <a:ext cx="286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Text Box 22"/>
            <p:cNvSpPr txBox="1">
              <a:spLocks noChangeArrowheads="1"/>
            </p:cNvSpPr>
            <p:nvPr/>
          </p:nvSpPr>
          <p:spPr bwMode="auto">
            <a:xfrm>
              <a:off x="2826" y="1632"/>
              <a:ext cx="2550" cy="3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Analisis Trend</a:t>
              </a:r>
            </a:p>
            <a:p>
              <a:pPr algn="ctr"/>
              <a:r>
                <a:rPr lang="en-US" sz="1600" b="0"/>
                <a:t>(Linear, Kuadratis, Eksponensial)</a:t>
              </a:r>
            </a:p>
          </p:txBody>
        </p:sp>
        <p:sp>
          <p:nvSpPr>
            <p:cNvPr id="23577" name="Text Box 23"/>
            <p:cNvSpPr txBox="1">
              <a:spLocks noChangeArrowheads="1"/>
            </p:cNvSpPr>
            <p:nvPr/>
          </p:nvSpPr>
          <p:spPr bwMode="auto">
            <a:xfrm>
              <a:off x="2826" y="2112"/>
              <a:ext cx="2550" cy="3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 Analisis Variasi Musim</a:t>
              </a:r>
            </a:p>
            <a:p>
              <a:pPr algn="ctr">
                <a:lnSpc>
                  <a:spcPct val="80000"/>
                </a:lnSpc>
              </a:pPr>
              <a:r>
                <a:rPr lang="en-US" sz="1600" b="0"/>
                <a:t>(Metode rata-rata bergerak)</a:t>
              </a:r>
            </a:p>
          </p:txBody>
        </p:sp>
        <p:sp>
          <p:nvSpPr>
            <p:cNvPr id="23578" name="Text Box 24"/>
            <p:cNvSpPr txBox="1">
              <a:spLocks noChangeArrowheads="1"/>
            </p:cNvSpPr>
            <p:nvPr/>
          </p:nvSpPr>
          <p:spPr bwMode="auto">
            <a:xfrm>
              <a:off x="2826" y="2496"/>
              <a:ext cx="2550" cy="33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 Analisis Siklis</a:t>
              </a:r>
            </a:p>
            <a:p>
              <a:pPr algn="ctr"/>
              <a:r>
                <a:rPr lang="en-US" sz="1600" b="0"/>
                <a:t>(Siklus, Spektral)</a:t>
              </a:r>
            </a:p>
          </p:txBody>
        </p:sp>
        <p:sp>
          <p:nvSpPr>
            <p:cNvPr id="23579" name="Text Box 25"/>
            <p:cNvSpPr txBox="1">
              <a:spLocks noChangeArrowheads="1"/>
            </p:cNvSpPr>
            <p:nvPr/>
          </p:nvSpPr>
          <p:spPr bwMode="auto">
            <a:xfrm>
              <a:off x="2832" y="2880"/>
              <a:ext cx="2550" cy="58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Menggunakan Analisis Trend Untuk Mendapatkan Estimasi Nilai di Masa Mendatang</a:t>
              </a:r>
            </a:p>
          </p:txBody>
        </p:sp>
        <p:sp>
          <p:nvSpPr>
            <p:cNvPr id="23580" name="Text Box 26"/>
            <p:cNvSpPr txBox="1">
              <a:spLocks noChangeArrowheads="1"/>
            </p:cNvSpPr>
            <p:nvPr/>
          </p:nvSpPr>
          <p:spPr bwMode="auto">
            <a:xfrm>
              <a:off x="2832" y="3504"/>
              <a:ext cx="2550" cy="31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1600" b="0"/>
                <a:t>Pengolahan Analisis Deret Berkala dengan MS Excel</a:t>
              </a:r>
            </a:p>
          </p:txBody>
        </p:sp>
        <p:sp>
          <p:nvSpPr>
            <p:cNvPr id="23581" name="Line 27"/>
            <p:cNvSpPr>
              <a:spLocks noChangeShapeType="1"/>
            </p:cNvSpPr>
            <p:nvPr/>
          </p:nvSpPr>
          <p:spPr bwMode="auto">
            <a:xfrm>
              <a:off x="2554" y="306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Line 28"/>
            <p:cNvSpPr>
              <a:spLocks noChangeShapeType="1"/>
            </p:cNvSpPr>
            <p:nvPr/>
          </p:nvSpPr>
          <p:spPr bwMode="auto">
            <a:xfrm>
              <a:off x="336" y="3600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7" name="Text Box 2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33B71-8DE3-4F83-8A3A-57AEBA96D7CB}" type="slidenum">
              <a:rPr lang="en-US"/>
              <a:pPr/>
              <a:t>26</a:t>
            </a:fld>
            <a:endParaRPr lang="en-US"/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VARIASI SIKLUS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36576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6350">
              <a:buFont typeface="Wingdings" pitchFamily="2" charset="2"/>
              <a:buNone/>
              <a:tabLst>
                <a:tab pos="482600" algn="l"/>
              </a:tabLst>
            </a:pPr>
            <a:r>
              <a:rPr lang="en-US" sz="2200">
                <a:solidFill>
                  <a:schemeClr val="accent1"/>
                </a:solidFill>
              </a:rPr>
              <a:t>Siklus</a:t>
            </a:r>
            <a:endParaRPr lang="en-US" sz="2200"/>
          </a:p>
          <a:p>
            <a:pPr marL="457200" indent="6350">
              <a:tabLst>
                <a:tab pos="482600" algn="l"/>
              </a:tabLst>
            </a:pPr>
            <a:endParaRPr lang="en-US" sz="2200"/>
          </a:p>
          <a:p>
            <a:pPr marL="457200" indent="6350">
              <a:tabLst>
                <a:tab pos="482600" algn="l"/>
              </a:tabLst>
            </a:pPr>
            <a:r>
              <a:rPr lang="en-US" sz="2000" b="0"/>
              <a:t>	Ingat</a:t>
            </a:r>
          </a:p>
          <a:p>
            <a:pPr marL="457200" indent="6350">
              <a:tabLst>
                <a:tab pos="482600" algn="l"/>
              </a:tabLst>
            </a:pPr>
            <a:endParaRPr lang="en-US" sz="2000" b="0"/>
          </a:p>
          <a:p>
            <a:pPr marL="457200" indent="6350">
              <a:tabLst>
                <a:tab pos="482600" algn="l"/>
              </a:tabLst>
            </a:pPr>
            <a:r>
              <a:rPr lang="en-US" sz="2000" b="0"/>
              <a:t> 	Y = T x S x C x I</a:t>
            </a:r>
          </a:p>
          <a:p>
            <a:pPr marL="457200" indent="6350">
              <a:tabLst>
                <a:tab pos="482600" algn="l"/>
              </a:tabLst>
            </a:pPr>
            <a:endParaRPr lang="en-US" sz="2000" b="0"/>
          </a:p>
          <a:p>
            <a:pPr marL="457200" indent="6350">
              <a:tabLst>
                <a:tab pos="482600" algn="l"/>
              </a:tabLst>
            </a:pPr>
            <a:r>
              <a:rPr lang="en-US" sz="2000" b="0"/>
              <a:t>	Maka</a:t>
            </a:r>
          </a:p>
          <a:p>
            <a:pPr marL="457200" indent="6350">
              <a:tabLst>
                <a:tab pos="482600" algn="l"/>
              </a:tabLst>
            </a:pPr>
            <a:r>
              <a:rPr lang="en-US" b="0"/>
              <a:t>	TCI = Y/S</a:t>
            </a:r>
          </a:p>
          <a:p>
            <a:pPr marL="457200" indent="6350">
              <a:tabLst>
                <a:tab pos="482600" algn="l"/>
              </a:tabLst>
            </a:pPr>
            <a:r>
              <a:rPr lang="en-US" b="0"/>
              <a:t>	CI = TCI/T</a:t>
            </a:r>
          </a:p>
          <a:p>
            <a:pPr marL="457200" indent="6350">
              <a:tabLst>
                <a:tab pos="482600" algn="l"/>
              </a:tabLst>
            </a:pPr>
            <a:endParaRPr lang="en-US" sz="2000" b="0"/>
          </a:p>
          <a:p>
            <a:pPr marL="457200" indent="6350">
              <a:tabLst>
                <a:tab pos="482600" algn="l"/>
              </a:tabLst>
            </a:pPr>
            <a:r>
              <a:rPr lang="en-US" sz="2000" b="0"/>
              <a:t>	Di mana CI adalah Indeks Siklus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3462338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343400" y="1828800"/>
          <a:ext cx="4492625" cy="4724400"/>
        </p:xfrm>
        <a:graphic>
          <a:graphicData uri="http://schemas.openxmlformats.org/presentationml/2006/ole">
            <p:oleObj spid="_x0000_s5122" name="Chart" r:id="rId3" imgW="2211840" imgH="2635920" progId="Excel.Sheet.8">
              <p:embed/>
            </p:oleObj>
          </a:graphicData>
        </a:graphic>
      </p:graphicFrame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144AD1-BB9D-48E7-8962-C7AA98FCE384}" type="slidenum">
              <a:rPr lang="en-US"/>
              <a:pPr/>
              <a:t>27</a:t>
            </a:fld>
            <a:endParaRPr 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CONTOH SIKLUS</a:t>
            </a:r>
            <a:endParaRPr lang="en-US" sz="2800">
              <a:solidFill>
                <a:schemeClr val="accent1"/>
              </a:solidFill>
            </a:endParaRPr>
          </a:p>
        </p:txBody>
      </p:sp>
      <p:grpSp>
        <p:nvGrpSpPr>
          <p:cNvPr id="2" name="Group 318"/>
          <p:cNvGrpSpPr>
            <a:grpSpLocks/>
          </p:cNvGrpSpPr>
          <p:nvPr/>
        </p:nvGrpSpPr>
        <p:grpSpPr bwMode="auto">
          <a:xfrm>
            <a:off x="533400" y="1981200"/>
            <a:ext cx="8229600" cy="4572000"/>
            <a:chOff x="-3" y="-3"/>
            <a:chExt cx="3262" cy="6150"/>
          </a:xfrm>
        </p:grpSpPr>
        <p:grpSp>
          <p:nvGrpSpPr>
            <p:cNvPr id="3" name="Group 316"/>
            <p:cNvGrpSpPr>
              <a:grpSpLocks/>
            </p:cNvGrpSpPr>
            <p:nvPr/>
          </p:nvGrpSpPr>
          <p:grpSpPr bwMode="auto">
            <a:xfrm>
              <a:off x="0" y="0"/>
              <a:ext cx="3256" cy="6144"/>
              <a:chOff x="0" y="0"/>
              <a:chExt cx="3256" cy="6144"/>
            </a:xfrm>
          </p:grpSpPr>
          <p:grpSp>
            <p:nvGrpSpPr>
              <p:cNvPr id="4" name="Group 109"/>
              <p:cNvGrpSpPr>
                <a:grpSpLocks/>
              </p:cNvGrpSpPr>
              <p:nvPr/>
            </p:nvGrpSpPr>
            <p:grpSpPr bwMode="auto">
              <a:xfrm>
                <a:off x="0" y="0"/>
                <a:ext cx="417" cy="384"/>
                <a:chOff x="0" y="0"/>
                <a:chExt cx="417" cy="384"/>
              </a:xfrm>
            </p:grpSpPr>
            <p:sp>
              <p:nvSpPr>
                <p:cNvPr id="24894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Th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95" name="Rectangle 10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11"/>
              <p:cNvGrpSpPr>
                <a:grpSpLocks/>
              </p:cNvGrpSpPr>
              <p:nvPr/>
            </p:nvGrpSpPr>
            <p:grpSpPr bwMode="auto">
              <a:xfrm>
                <a:off x="417" y="0"/>
                <a:ext cx="368" cy="384"/>
                <a:chOff x="417" y="0"/>
                <a:chExt cx="368" cy="384"/>
              </a:xfrm>
            </p:grpSpPr>
            <p:sp>
              <p:nvSpPr>
                <p:cNvPr id="24892" name="Rectangle 5"/>
                <p:cNvSpPr>
                  <a:spLocks noChangeArrowheads="1"/>
                </p:cNvSpPr>
                <p:nvPr/>
              </p:nvSpPr>
              <p:spPr bwMode="auto">
                <a:xfrm>
                  <a:off x="460" y="0"/>
                  <a:ext cx="28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Trwl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93" name="Rectangle 110"/>
                <p:cNvSpPr>
                  <a:spLocks noChangeArrowheads="1"/>
                </p:cNvSpPr>
                <p:nvPr/>
              </p:nvSpPr>
              <p:spPr bwMode="auto">
                <a:xfrm>
                  <a:off x="417" y="0"/>
                  <a:ext cx="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13"/>
              <p:cNvGrpSpPr>
                <a:grpSpLocks/>
              </p:cNvGrpSpPr>
              <p:nvPr/>
            </p:nvGrpSpPr>
            <p:grpSpPr bwMode="auto">
              <a:xfrm>
                <a:off x="785" y="0"/>
                <a:ext cx="323" cy="384"/>
                <a:chOff x="785" y="0"/>
                <a:chExt cx="323" cy="384"/>
              </a:xfrm>
            </p:grpSpPr>
            <p:sp>
              <p:nvSpPr>
                <p:cNvPr id="24890" name="Rectangle 6"/>
                <p:cNvSpPr>
                  <a:spLocks noChangeArrowheads="1"/>
                </p:cNvSpPr>
                <p:nvPr/>
              </p:nvSpPr>
              <p:spPr bwMode="auto">
                <a:xfrm>
                  <a:off x="828" y="0"/>
                  <a:ext cx="237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Y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91" name="Rectangle 112"/>
                <p:cNvSpPr>
                  <a:spLocks noChangeArrowheads="1"/>
                </p:cNvSpPr>
                <p:nvPr/>
              </p:nvSpPr>
              <p:spPr bwMode="auto">
                <a:xfrm>
                  <a:off x="785" y="0"/>
                  <a:ext cx="323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15"/>
              <p:cNvGrpSpPr>
                <a:grpSpLocks/>
              </p:cNvGrpSpPr>
              <p:nvPr/>
            </p:nvGrpSpPr>
            <p:grpSpPr bwMode="auto">
              <a:xfrm>
                <a:off x="1108" y="0"/>
                <a:ext cx="350" cy="384"/>
                <a:chOff x="1108" y="0"/>
                <a:chExt cx="350" cy="384"/>
              </a:xfrm>
            </p:grpSpPr>
            <p:sp>
              <p:nvSpPr>
                <p:cNvPr id="24888" name="Rectangle 7"/>
                <p:cNvSpPr>
                  <a:spLocks noChangeArrowheads="1"/>
                </p:cNvSpPr>
                <p:nvPr/>
              </p:nvSpPr>
              <p:spPr bwMode="auto">
                <a:xfrm>
                  <a:off x="1151" y="0"/>
                  <a:ext cx="2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T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8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108" y="0"/>
                  <a:ext cx="3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17"/>
              <p:cNvGrpSpPr>
                <a:grpSpLocks/>
              </p:cNvGrpSpPr>
              <p:nvPr/>
            </p:nvGrpSpPr>
            <p:grpSpPr bwMode="auto">
              <a:xfrm>
                <a:off x="1458" y="0"/>
                <a:ext cx="350" cy="384"/>
                <a:chOff x="1458" y="0"/>
                <a:chExt cx="350" cy="384"/>
              </a:xfrm>
            </p:grpSpPr>
            <p:sp>
              <p:nvSpPr>
                <p:cNvPr id="24886" name="Rectangle 8"/>
                <p:cNvSpPr>
                  <a:spLocks noChangeArrowheads="1"/>
                </p:cNvSpPr>
                <p:nvPr/>
              </p:nvSpPr>
              <p:spPr bwMode="auto">
                <a:xfrm>
                  <a:off x="1501" y="0"/>
                  <a:ext cx="2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S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87" name="Rectangle 116"/>
                <p:cNvSpPr>
                  <a:spLocks noChangeArrowheads="1"/>
                </p:cNvSpPr>
                <p:nvPr/>
              </p:nvSpPr>
              <p:spPr bwMode="auto">
                <a:xfrm>
                  <a:off x="1458" y="0"/>
                  <a:ext cx="3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119"/>
              <p:cNvGrpSpPr>
                <a:grpSpLocks/>
              </p:cNvGrpSpPr>
              <p:nvPr/>
            </p:nvGrpSpPr>
            <p:grpSpPr bwMode="auto">
              <a:xfrm>
                <a:off x="1808" y="0"/>
                <a:ext cx="530" cy="384"/>
                <a:chOff x="1808" y="0"/>
                <a:chExt cx="530" cy="384"/>
              </a:xfrm>
            </p:grpSpPr>
            <p:sp>
              <p:nvSpPr>
                <p:cNvPr id="24884" name="Rectangle 9"/>
                <p:cNvSpPr>
                  <a:spLocks noChangeArrowheads="1"/>
                </p:cNvSpPr>
                <p:nvPr/>
              </p:nvSpPr>
              <p:spPr bwMode="auto">
                <a:xfrm>
                  <a:off x="1851" y="0"/>
                  <a:ext cx="44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TCI=Y/S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85" name="Rectangle 118"/>
                <p:cNvSpPr>
                  <a:spLocks noChangeArrowheads="1"/>
                </p:cNvSpPr>
                <p:nvPr/>
              </p:nvSpPr>
              <p:spPr bwMode="auto">
                <a:xfrm>
                  <a:off x="1808" y="0"/>
                  <a:ext cx="53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21"/>
              <p:cNvGrpSpPr>
                <a:grpSpLocks/>
              </p:cNvGrpSpPr>
              <p:nvPr/>
            </p:nvGrpSpPr>
            <p:grpSpPr bwMode="auto">
              <a:xfrm>
                <a:off x="2338" y="0"/>
                <a:ext cx="544" cy="384"/>
                <a:chOff x="2338" y="0"/>
                <a:chExt cx="544" cy="384"/>
              </a:xfrm>
            </p:grpSpPr>
            <p:sp>
              <p:nvSpPr>
                <p:cNvPr id="24882" name="Rectangle 10"/>
                <p:cNvSpPr>
                  <a:spLocks noChangeArrowheads="1"/>
                </p:cNvSpPr>
                <p:nvPr/>
              </p:nvSpPr>
              <p:spPr bwMode="auto">
                <a:xfrm>
                  <a:off x="2381" y="0"/>
                  <a:ext cx="45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CI=TCI/T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83" name="Rectangle 120"/>
                <p:cNvSpPr>
                  <a:spLocks noChangeArrowheads="1"/>
                </p:cNvSpPr>
                <p:nvPr/>
              </p:nvSpPr>
              <p:spPr bwMode="auto">
                <a:xfrm>
                  <a:off x="2338" y="0"/>
                  <a:ext cx="54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23"/>
              <p:cNvGrpSpPr>
                <a:grpSpLocks/>
              </p:cNvGrpSpPr>
              <p:nvPr/>
            </p:nvGrpSpPr>
            <p:grpSpPr bwMode="auto">
              <a:xfrm>
                <a:off x="2882" y="0"/>
                <a:ext cx="374" cy="384"/>
                <a:chOff x="2882" y="0"/>
                <a:chExt cx="374" cy="384"/>
              </a:xfrm>
            </p:grpSpPr>
            <p:sp>
              <p:nvSpPr>
                <p:cNvPr id="24880" name="Rectangle 11"/>
                <p:cNvSpPr>
                  <a:spLocks noChangeArrowheads="1"/>
                </p:cNvSpPr>
                <p:nvPr/>
              </p:nvSpPr>
              <p:spPr bwMode="auto">
                <a:xfrm>
                  <a:off x="2925" y="0"/>
                  <a:ext cx="28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C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81" name="Rectangle 122"/>
                <p:cNvSpPr>
                  <a:spLocks noChangeArrowheads="1"/>
                </p:cNvSpPr>
                <p:nvPr/>
              </p:nvSpPr>
              <p:spPr bwMode="auto">
                <a:xfrm>
                  <a:off x="2882" y="0"/>
                  <a:ext cx="37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25"/>
              <p:cNvGrpSpPr>
                <a:grpSpLocks/>
              </p:cNvGrpSpPr>
              <p:nvPr/>
            </p:nvGrpSpPr>
            <p:grpSpPr bwMode="auto">
              <a:xfrm>
                <a:off x="0" y="384"/>
                <a:ext cx="417" cy="480"/>
                <a:chOff x="0" y="384"/>
                <a:chExt cx="417" cy="480"/>
              </a:xfrm>
            </p:grpSpPr>
            <p:sp>
              <p:nvSpPr>
                <p:cNvPr id="24878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38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79" name="Rectangle 124"/>
                <p:cNvSpPr>
                  <a:spLocks noChangeArrowheads="1"/>
                </p:cNvSpPr>
                <p:nvPr/>
              </p:nvSpPr>
              <p:spPr bwMode="auto">
                <a:xfrm>
                  <a:off x="0" y="38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27"/>
              <p:cNvGrpSpPr>
                <a:grpSpLocks/>
              </p:cNvGrpSpPr>
              <p:nvPr/>
            </p:nvGrpSpPr>
            <p:grpSpPr bwMode="auto">
              <a:xfrm>
                <a:off x="417" y="384"/>
                <a:ext cx="368" cy="480"/>
                <a:chOff x="417" y="384"/>
                <a:chExt cx="368" cy="480"/>
              </a:xfrm>
            </p:grpSpPr>
            <p:sp>
              <p:nvSpPr>
                <p:cNvPr id="24876" name="Rectangle 13"/>
                <p:cNvSpPr>
                  <a:spLocks noChangeArrowheads="1"/>
                </p:cNvSpPr>
                <p:nvPr/>
              </p:nvSpPr>
              <p:spPr bwMode="auto">
                <a:xfrm>
                  <a:off x="460" y="38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77" name="Rectangle 126"/>
                <p:cNvSpPr>
                  <a:spLocks noChangeArrowheads="1"/>
                </p:cNvSpPr>
                <p:nvPr/>
              </p:nvSpPr>
              <p:spPr bwMode="auto">
                <a:xfrm>
                  <a:off x="417" y="38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29"/>
              <p:cNvGrpSpPr>
                <a:grpSpLocks/>
              </p:cNvGrpSpPr>
              <p:nvPr/>
            </p:nvGrpSpPr>
            <p:grpSpPr bwMode="auto">
              <a:xfrm>
                <a:off x="785" y="384"/>
                <a:ext cx="323" cy="480"/>
                <a:chOff x="785" y="384"/>
                <a:chExt cx="323" cy="480"/>
              </a:xfrm>
            </p:grpSpPr>
            <p:sp>
              <p:nvSpPr>
                <p:cNvPr id="24874" name="Rectangle 14"/>
                <p:cNvSpPr>
                  <a:spLocks noChangeArrowheads="1"/>
                </p:cNvSpPr>
                <p:nvPr/>
              </p:nvSpPr>
              <p:spPr bwMode="auto">
                <a:xfrm>
                  <a:off x="828" y="38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75" name="Rectangle 128"/>
                <p:cNvSpPr>
                  <a:spLocks noChangeArrowheads="1"/>
                </p:cNvSpPr>
                <p:nvPr/>
              </p:nvSpPr>
              <p:spPr bwMode="auto">
                <a:xfrm>
                  <a:off x="785" y="38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31"/>
              <p:cNvGrpSpPr>
                <a:grpSpLocks/>
              </p:cNvGrpSpPr>
              <p:nvPr/>
            </p:nvGrpSpPr>
            <p:grpSpPr bwMode="auto">
              <a:xfrm>
                <a:off x="1108" y="384"/>
                <a:ext cx="350" cy="480"/>
                <a:chOff x="1108" y="384"/>
                <a:chExt cx="350" cy="480"/>
              </a:xfrm>
            </p:grpSpPr>
            <p:sp>
              <p:nvSpPr>
                <p:cNvPr id="24872" name="Rectangle 15"/>
                <p:cNvSpPr>
                  <a:spLocks noChangeArrowheads="1"/>
                </p:cNvSpPr>
                <p:nvPr/>
              </p:nvSpPr>
              <p:spPr bwMode="auto">
                <a:xfrm>
                  <a:off x="1151" y="3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17,5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73" name="Rectangle 130"/>
                <p:cNvSpPr>
                  <a:spLocks noChangeArrowheads="1"/>
                </p:cNvSpPr>
                <p:nvPr/>
              </p:nvSpPr>
              <p:spPr bwMode="auto">
                <a:xfrm>
                  <a:off x="1108" y="3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33"/>
              <p:cNvGrpSpPr>
                <a:grpSpLocks/>
              </p:cNvGrpSpPr>
              <p:nvPr/>
            </p:nvGrpSpPr>
            <p:grpSpPr bwMode="auto">
              <a:xfrm>
                <a:off x="1458" y="384"/>
                <a:ext cx="350" cy="480"/>
                <a:chOff x="1458" y="384"/>
                <a:chExt cx="350" cy="480"/>
              </a:xfrm>
            </p:grpSpPr>
            <p:sp>
              <p:nvSpPr>
                <p:cNvPr id="24870" name="Rectangle 16"/>
                <p:cNvSpPr>
                  <a:spLocks noChangeArrowheads="1"/>
                </p:cNvSpPr>
                <p:nvPr/>
              </p:nvSpPr>
              <p:spPr bwMode="auto">
                <a:xfrm>
                  <a:off x="1501" y="3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71" name="Rectangle 132"/>
                <p:cNvSpPr>
                  <a:spLocks noChangeArrowheads="1"/>
                </p:cNvSpPr>
                <p:nvPr/>
              </p:nvSpPr>
              <p:spPr bwMode="auto">
                <a:xfrm>
                  <a:off x="1458" y="3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35"/>
              <p:cNvGrpSpPr>
                <a:grpSpLocks/>
              </p:cNvGrpSpPr>
              <p:nvPr/>
            </p:nvGrpSpPr>
            <p:grpSpPr bwMode="auto">
              <a:xfrm>
                <a:off x="1808" y="384"/>
                <a:ext cx="530" cy="480"/>
                <a:chOff x="1808" y="384"/>
                <a:chExt cx="530" cy="480"/>
              </a:xfrm>
            </p:grpSpPr>
            <p:sp>
              <p:nvSpPr>
                <p:cNvPr id="24868" name="Rectangle 17"/>
                <p:cNvSpPr>
                  <a:spLocks noChangeArrowheads="1"/>
                </p:cNvSpPr>
                <p:nvPr/>
              </p:nvSpPr>
              <p:spPr bwMode="auto">
                <a:xfrm>
                  <a:off x="1851" y="38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69" name="Rectangle 134"/>
                <p:cNvSpPr>
                  <a:spLocks noChangeArrowheads="1"/>
                </p:cNvSpPr>
                <p:nvPr/>
              </p:nvSpPr>
              <p:spPr bwMode="auto">
                <a:xfrm>
                  <a:off x="1808" y="38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37"/>
              <p:cNvGrpSpPr>
                <a:grpSpLocks/>
              </p:cNvGrpSpPr>
              <p:nvPr/>
            </p:nvGrpSpPr>
            <p:grpSpPr bwMode="auto">
              <a:xfrm>
                <a:off x="2338" y="384"/>
                <a:ext cx="544" cy="480"/>
                <a:chOff x="2338" y="384"/>
                <a:chExt cx="544" cy="480"/>
              </a:xfrm>
            </p:grpSpPr>
            <p:sp>
              <p:nvSpPr>
                <p:cNvPr id="248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381" y="38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67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38" y="38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39"/>
              <p:cNvGrpSpPr>
                <a:grpSpLocks/>
              </p:cNvGrpSpPr>
              <p:nvPr/>
            </p:nvGrpSpPr>
            <p:grpSpPr bwMode="auto">
              <a:xfrm>
                <a:off x="2882" y="384"/>
                <a:ext cx="374" cy="480"/>
                <a:chOff x="2882" y="384"/>
                <a:chExt cx="374" cy="480"/>
              </a:xfrm>
            </p:grpSpPr>
            <p:sp>
              <p:nvSpPr>
                <p:cNvPr id="24864" name="Rectangle 19"/>
                <p:cNvSpPr>
                  <a:spLocks noChangeArrowheads="1"/>
                </p:cNvSpPr>
                <p:nvPr/>
              </p:nvSpPr>
              <p:spPr bwMode="auto">
                <a:xfrm>
                  <a:off x="2925" y="38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65" name="Rectangle 138"/>
                <p:cNvSpPr>
                  <a:spLocks noChangeArrowheads="1"/>
                </p:cNvSpPr>
                <p:nvPr/>
              </p:nvSpPr>
              <p:spPr bwMode="auto">
                <a:xfrm>
                  <a:off x="2882" y="38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41"/>
              <p:cNvGrpSpPr>
                <a:grpSpLocks/>
              </p:cNvGrpSpPr>
              <p:nvPr/>
            </p:nvGrpSpPr>
            <p:grpSpPr bwMode="auto">
              <a:xfrm>
                <a:off x="0" y="864"/>
                <a:ext cx="417" cy="480"/>
                <a:chOff x="0" y="864"/>
                <a:chExt cx="417" cy="480"/>
              </a:xfrm>
            </p:grpSpPr>
            <p:sp>
              <p:nvSpPr>
                <p:cNvPr id="24862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86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1998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63" name="Rectangle 140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43"/>
              <p:cNvGrpSpPr>
                <a:grpSpLocks/>
              </p:cNvGrpSpPr>
              <p:nvPr/>
            </p:nvGrpSpPr>
            <p:grpSpPr bwMode="auto">
              <a:xfrm>
                <a:off x="417" y="864"/>
                <a:ext cx="368" cy="480"/>
                <a:chOff x="417" y="864"/>
                <a:chExt cx="368" cy="480"/>
              </a:xfrm>
            </p:grpSpPr>
            <p:sp>
              <p:nvSpPr>
                <p:cNvPr id="24860" name="Rectangle 21"/>
                <p:cNvSpPr>
                  <a:spLocks noChangeArrowheads="1"/>
                </p:cNvSpPr>
                <p:nvPr/>
              </p:nvSpPr>
              <p:spPr bwMode="auto">
                <a:xfrm>
                  <a:off x="460" y="86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61" name="Rectangle 142"/>
                <p:cNvSpPr>
                  <a:spLocks noChangeArrowheads="1"/>
                </p:cNvSpPr>
                <p:nvPr/>
              </p:nvSpPr>
              <p:spPr bwMode="auto">
                <a:xfrm>
                  <a:off x="417" y="86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145"/>
              <p:cNvGrpSpPr>
                <a:grpSpLocks/>
              </p:cNvGrpSpPr>
              <p:nvPr/>
            </p:nvGrpSpPr>
            <p:grpSpPr bwMode="auto">
              <a:xfrm>
                <a:off x="785" y="864"/>
                <a:ext cx="323" cy="480"/>
                <a:chOff x="785" y="864"/>
                <a:chExt cx="323" cy="480"/>
              </a:xfrm>
            </p:grpSpPr>
            <p:sp>
              <p:nvSpPr>
                <p:cNvPr id="24858" name="Rectangle 22"/>
                <p:cNvSpPr>
                  <a:spLocks noChangeArrowheads="1"/>
                </p:cNvSpPr>
                <p:nvPr/>
              </p:nvSpPr>
              <p:spPr bwMode="auto">
                <a:xfrm>
                  <a:off x="828" y="86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59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5" y="86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47"/>
              <p:cNvGrpSpPr>
                <a:grpSpLocks/>
              </p:cNvGrpSpPr>
              <p:nvPr/>
            </p:nvGrpSpPr>
            <p:grpSpPr bwMode="auto">
              <a:xfrm>
                <a:off x="1108" y="864"/>
                <a:ext cx="350" cy="480"/>
                <a:chOff x="1108" y="864"/>
                <a:chExt cx="350" cy="480"/>
              </a:xfrm>
            </p:grpSpPr>
            <p:sp>
              <p:nvSpPr>
                <p:cNvPr id="24856" name="Rectangle 23"/>
                <p:cNvSpPr>
                  <a:spLocks noChangeArrowheads="1"/>
                </p:cNvSpPr>
                <p:nvPr/>
              </p:nvSpPr>
              <p:spPr bwMode="auto">
                <a:xfrm>
                  <a:off x="1151" y="8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17,2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57" name="Rectangle 146"/>
                <p:cNvSpPr>
                  <a:spLocks noChangeArrowheads="1"/>
                </p:cNvSpPr>
                <p:nvPr/>
              </p:nvSpPr>
              <p:spPr bwMode="auto">
                <a:xfrm>
                  <a:off x="1108" y="8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49"/>
              <p:cNvGrpSpPr>
                <a:grpSpLocks/>
              </p:cNvGrpSpPr>
              <p:nvPr/>
            </p:nvGrpSpPr>
            <p:grpSpPr bwMode="auto">
              <a:xfrm>
                <a:off x="1458" y="864"/>
                <a:ext cx="350" cy="480"/>
                <a:chOff x="1458" y="864"/>
                <a:chExt cx="350" cy="480"/>
              </a:xfrm>
            </p:grpSpPr>
            <p:sp>
              <p:nvSpPr>
                <p:cNvPr id="24854" name="Rectangle 24"/>
                <p:cNvSpPr>
                  <a:spLocks noChangeArrowheads="1"/>
                </p:cNvSpPr>
                <p:nvPr/>
              </p:nvSpPr>
              <p:spPr bwMode="auto">
                <a:xfrm>
                  <a:off x="1501" y="8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55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58" y="8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51"/>
              <p:cNvGrpSpPr>
                <a:grpSpLocks/>
              </p:cNvGrpSpPr>
              <p:nvPr/>
            </p:nvGrpSpPr>
            <p:grpSpPr bwMode="auto">
              <a:xfrm>
                <a:off x="1808" y="864"/>
                <a:ext cx="530" cy="480"/>
                <a:chOff x="1808" y="864"/>
                <a:chExt cx="530" cy="480"/>
              </a:xfrm>
            </p:grpSpPr>
            <p:sp>
              <p:nvSpPr>
                <p:cNvPr id="24852" name="Rectangle 25"/>
                <p:cNvSpPr>
                  <a:spLocks noChangeArrowheads="1"/>
                </p:cNvSpPr>
                <p:nvPr/>
              </p:nvSpPr>
              <p:spPr bwMode="auto">
                <a:xfrm>
                  <a:off x="1851" y="86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14,7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53" name="Rectangle 150"/>
                <p:cNvSpPr>
                  <a:spLocks noChangeArrowheads="1"/>
                </p:cNvSpPr>
                <p:nvPr/>
              </p:nvSpPr>
              <p:spPr bwMode="auto">
                <a:xfrm>
                  <a:off x="1808" y="86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153"/>
              <p:cNvGrpSpPr>
                <a:grpSpLocks/>
              </p:cNvGrpSpPr>
              <p:nvPr/>
            </p:nvGrpSpPr>
            <p:grpSpPr bwMode="auto">
              <a:xfrm>
                <a:off x="2338" y="864"/>
                <a:ext cx="544" cy="480"/>
                <a:chOff x="2338" y="864"/>
                <a:chExt cx="544" cy="480"/>
              </a:xfrm>
            </p:grpSpPr>
            <p:sp>
              <p:nvSpPr>
                <p:cNvPr id="24850" name="Rectangle 26"/>
                <p:cNvSpPr>
                  <a:spLocks noChangeArrowheads="1"/>
                </p:cNvSpPr>
                <p:nvPr/>
              </p:nvSpPr>
              <p:spPr bwMode="auto">
                <a:xfrm>
                  <a:off x="2381" y="86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86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2338" y="86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55"/>
              <p:cNvGrpSpPr>
                <a:grpSpLocks/>
              </p:cNvGrpSpPr>
              <p:nvPr/>
            </p:nvGrpSpPr>
            <p:grpSpPr bwMode="auto">
              <a:xfrm>
                <a:off x="2882" y="864"/>
                <a:ext cx="374" cy="480"/>
                <a:chOff x="2882" y="864"/>
                <a:chExt cx="374" cy="480"/>
              </a:xfrm>
            </p:grpSpPr>
            <p:sp>
              <p:nvSpPr>
                <p:cNvPr id="24848" name="Rectangle 27"/>
                <p:cNvSpPr>
                  <a:spLocks noChangeArrowheads="1"/>
                </p:cNvSpPr>
                <p:nvPr/>
              </p:nvSpPr>
              <p:spPr bwMode="auto">
                <a:xfrm>
                  <a:off x="2925" y="86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49" name="Rectangle 154"/>
                <p:cNvSpPr>
                  <a:spLocks noChangeArrowheads="1"/>
                </p:cNvSpPr>
                <p:nvPr/>
              </p:nvSpPr>
              <p:spPr bwMode="auto">
                <a:xfrm>
                  <a:off x="2882" y="86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57"/>
              <p:cNvGrpSpPr>
                <a:grpSpLocks/>
              </p:cNvGrpSpPr>
              <p:nvPr/>
            </p:nvGrpSpPr>
            <p:grpSpPr bwMode="auto">
              <a:xfrm>
                <a:off x="0" y="1344"/>
                <a:ext cx="417" cy="480"/>
                <a:chOff x="0" y="1344"/>
                <a:chExt cx="417" cy="480"/>
              </a:xfrm>
            </p:grpSpPr>
            <p:sp>
              <p:nvSpPr>
                <p:cNvPr id="24846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134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0" y="134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59"/>
              <p:cNvGrpSpPr>
                <a:grpSpLocks/>
              </p:cNvGrpSpPr>
              <p:nvPr/>
            </p:nvGrpSpPr>
            <p:grpSpPr bwMode="auto">
              <a:xfrm>
                <a:off x="417" y="1344"/>
                <a:ext cx="368" cy="480"/>
                <a:chOff x="417" y="1344"/>
                <a:chExt cx="368" cy="480"/>
              </a:xfrm>
            </p:grpSpPr>
            <p:sp>
              <p:nvSpPr>
                <p:cNvPr id="24844" name="Rectangle 29"/>
                <p:cNvSpPr>
                  <a:spLocks noChangeArrowheads="1"/>
                </p:cNvSpPr>
                <p:nvPr/>
              </p:nvSpPr>
              <p:spPr bwMode="auto">
                <a:xfrm>
                  <a:off x="460" y="134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45" name="Rectangle 158"/>
                <p:cNvSpPr>
                  <a:spLocks noChangeArrowheads="1"/>
                </p:cNvSpPr>
                <p:nvPr/>
              </p:nvSpPr>
              <p:spPr bwMode="auto">
                <a:xfrm>
                  <a:off x="417" y="134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61"/>
              <p:cNvGrpSpPr>
                <a:grpSpLocks/>
              </p:cNvGrpSpPr>
              <p:nvPr/>
            </p:nvGrpSpPr>
            <p:grpSpPr bwMode="auto">
              <a:xfrm>
                <a:off x="785" y="1344"/>
                <a:ext cx="323" cy="480"/>
                <a:chOff x="785" y="1344"/>
                <a:chExt cx="323" cy="480"/>
              </a:xfrm>
            </p:grpSpPr>
            <p:sp>
              <p:nvSpPr>
                <p:cNvPr id="24842" name="Rectangle 30"/>
                <p:cNvSpPr>
                  <a:spLocks noChangeArrowheads="1"/>
                </p:cNvSpPr>
                <p:nvPr/>
              </p:nvSpPr>
              <p:spPr bwMode="auto">
                <a:xfrm>
                  <a:off x="828" y="134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785" y="134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63"/>
              <p:cNvGrpSpPr>
                <a:grpSpLocks/>
              </p:cNvGrpSpPr>
              <p:nvPr/>
            </p:nvGrpSpPr>
            <p:grpSpPr bwMode="auto">
              <a:xfrm>
                <a:off x="1108" y="1344"/>
                <a:ext cx="350" cy="480"/>
                <a:chOff x="1108" y="1344"/>
                <a:chExt cx="350" cy="480"/>
              </a:xfrm>
            </p:grpSpPr>
            <p:sp>
              <p:nvSpPr>
                <p:cNvPr id="24840" name="Rectangle 31"/>
                <p:cNvSpPr>
                  <a:spLocks noChangeArrowheads="1"/>
                </p:cNvSpPr>
                <p:nvPr/>
              </p:nvSpPr>
              <p:spPr bwMode="auto">
                <a:xfrm>
                  <a:off x="1151" y="134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41" name="Rectangle 162"/>
                <p:cNvSpPr>
                  <a:spLocks noChangeArrowheads="1"/>
                </p:cNvSpPr>
                <p:nvPr/>
              </p:nvSpPr>
              <p:spPr bwMode="auto">
                <a:xfrm>
                  <a:off x="1108" y="134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2" name="Group 165"/>
              <p:cNvGrpSpPr>
                <a:grpSpLocks/>
              </p:cNvGrpSpPr>
              <p:nvPr/>
            </p:nvGrpSpPr>
            <p:grpSpPr bwMode="auto">
              <a:xfrm>
                <a:off x="1458" y="1344"/>
                <a:ext cx="350" cy="480"/>
                <a:chOff x="1458" y="1344"/>
                <a:chExt cx="350" cy="480"/>
              </a:xfrm>
            </p:grpSpPr>
            <p:sp>
              <p:nvSpPr>
                <p:cNvPr id="24838" name="Rectangle 32"/>
                <p:cNvSpPr>
                  <a:spLocks noChangeArrowheads="1"/>
                </p:cNvSpPr>
                <p:nvPr/>
              </p:nvSpPr>
              <p:spPr bwMode="auto">
                <a:xfrm>
                  <a:off x="1501" y="134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51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39" name="Rectangle 164"/>
                <p:cNvSpPr>
                  <a:spLocks noChangeArrowheads="1"/>
                </p:cNvSpPr>
                <p:nvPr/>
              </p:nvSpPr>
              <p:spPr bwMode="auto">
                <a:xfrm>
                  <a:off x="1458" y="134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3" name="Group 167"/>
              <p:cNvGrpSpPr>
                <a:grpSpLocks/>
              </p:cNvGrpSpPr>
              <p:nvPr/>
            </p:nvGrpSpPr>
            <p:grpSpPr bwMode="auto">
              <a:xfrm>
                <a:off x="1808" y="1344"/>
                <a:ext cx="530" cy="480"/>
                <a:chOff x="1808" y="1344"/>
                <a:chExt cx="530" cy="480"/>
              </a:xfrm>
            </p:grpSpPr>
            <p:sp>
              <p:nvSpPr>
                <p:cNvPr id="24836" name="Rectangle 33"/>
                <p:cNvSpPr>
                  <a:spLocks noChangeArrowheads="1"/>
                </p:cNvSpPr>
                <p:nvPr/>
              </p:nvSpPr>
              <p:spPr bwMode="auto">
                <a:xfrm>
                  <a:off x="1851" y="134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37" name="Rectangle 166"/>
                <p:cNvSpPr>
                  <a:spLocks noChangeArrowheads="1"/>
                </p:cNvSpPr>
                <p:nvPr/>
              </p:nvSpPr>
              <p:spPr bwMode="auto">
                <a:xfrm>
                  <a:off x="1808" y="134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4" name="Group 169"/>
              <p:cNvGrpSpPr>
                <a:grpSpLocks/>
              </p:cNvGrpSpPr>
              <p:nvPr/>
            </p:nvGrpSpPr>
            <p:grpSpPr bwMode="auto">
              <a:xfrm>
                <a:off x="2338" y="1344"/>
                <a:ext cx="544" cy="480"/>
                <a:chOff x="2338" y="1344"/>
                <a:chExt cx="544" cy="480"/>
              </a:xfrm>
            </p:grpSpPr>
            <p:sp>
              <p:nvSpPr>
                <p:cNvPr id="24834" name="Rectangle 34"/>
                <p:cNvSpPr>
                  <a:spLocks noChangeArrowheads="1"/>
                </p:cNvSpPr>
                <p:nvPr/>
              </p:nvSpPr>
              <p:spPr bwMode="auto">
                <a:xfrm>
                  <a:off x="2381" y="134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35" name="Rectangle 168"/>
                <p:cNvSpPr>
                  <a:spLocks noChangeArrowheads="1"/>
                </p:cNvSpPr>
                <p:nvPr/>
              </p:nvSpPr>
              <p:spPr bwMode="auto">
                <a:xfrm>
                  <a:off x="2338" y="134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5" name="Group 171"/>
              <p:cNvGrpSpPr>
                <a:grpSpLocks/>
              </p:cNvGrpSpPr>
              <p:nvPr/>
            </p:nvGrpSpPr>
            <p:grpSpPr bwMode="auto">
              <a:xfrm>
                <a:off x="2882" y="1344"/>
                <a:ext cx="374" cy="480"/>
                <a:chOff x="2882" y="1344"/>
                <a:chExt cx="374" cy="480"/>
              </a:xfrm>
            </p:grpSpPr>
            <p:sp>
              <p:nvSpPr>
                <p:cNvPr id="24832" name="Rectangle 35"/>
                <p:cNvSpPr>
                  <a:spLocks noChangeArrowheads="1"/>
                </p:cNvSpPr>
                <p:nvPr/>
              </p:nvSpPr>
              <p:spPr bwMode="auto">
                <a:xfrm>
                  <a:off x="2925" y="134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33" name="Rectangle 170"/>
                <p:cNvSpPr>
                  <a:spLocks noChangeArrowheads="1"/>
                </p:cNvSpPr>
                <p:nvPr/>
              </p:nvSpPr>
              <p:spPr bwMode="auto">
                <a:xfrm>
                  <a:off x="2882" y="134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6" name="Group 173"/>
              <p:cNvGrpSpPr>
                <a:grpSpLocks/>
              </p:cNvGrpSpPr>
              <p:nvPr/>
            </p:nvGrpSpPr>
            <p:grpSpPr bwMode="auto">
              <a:xfrm>
                <a:off x="0" y="1824"/>
                <a:ext cx="417" cy="480"/>
                <a:chOff x="0" y="1824"/>
                <a:chExt cx="417" cy="480"/>
              </a:xfrm>
            </p:grpSpPr>
            <p:sp>
              <p:nvSpPr>
                <p:cNvPr id="24830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182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31" name="Rectangle 172"/>
                <p:cNvSpPr>
                  <a:spLocks noChangeArrowheads="1"/>
                </p:cNvSpPr>
                <p:nvPr/>
              </p:nvSpPr>
              <p:spPr bwMode="auto">
                <a:xfrm>
                  <a:off x="0" y="182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7" name="Group 175"/>
              <p:cNvGrpSpPr>
                <a:grpSpLocks/>
              </p:cNvGrpSpPr>
              <p:nvPr/>
            </p:nvGrpSpPr>
            <p:grpSpPr bwMode="auto">
              <a:xfrm>
                <a:off x="417" y="1824"/>
                <a:ext cx="368" cy="480"/>
                <a:chOff x="417" y="1824"/>
                <a:chExt cx="368" cy="480"/>
              </a:xfrm>
            </p:grpSpPr>
            <p:sp>
              <p:nvSpPr>
                <p:cNvPr id="24828" name="Rectangle 37"/>
                <p:cNvSpPr>
                  <a:spLocks noChangeArrowheads="1"/>
                </p:cNvSpPr>
                <p:nvPr/>
              </p:nvSpPr>
              <p:spPr bwMode="auto">
                <a:xfrm>
                  <a:off x="460" y="182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29" name="Rectangle 174"/>
                <p:cNvSpPr>
                  <a:spLocks noChangeArrowheads="1"/>
                </p:cNvSpPr>
                <p:nvPr/>
              </p:nvSpPr>
              <p:spPr bwMode="auto">
                <a:xfrm>
                  <a:off x="417" y="182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8" name="Group 177"/>
              <p:cNvGrpSpPr>
                <a:grpSpLocks/>
              </p:cNvGrpSpPr>
              <p:nvPr/>
            </p:nvGrpSpPr>
            <p:grpSpPr bwMode="auto">
              <a:xfrm>
                <a:off x="785" y="1824"/>
                <a:ext cx="323" cy="480"/>
                <a:chOff x="785" y="1824"/>
                <a:chExt cx="323" cy="480"/>
              </a:xfrm>
            </p:grpSpPr>
            <p:sp>
              <p:nvSpPr>
                <p:cNvPr id="24826" name="Rectangle 38"/>
                <p:cNvSpPr>
                  <a:spLocks noChangeArrowheads="1"/>
                </p:cNvSpPr>
                <p:nvPr/>
              </p:nvSpPr>
              <p:spPr bwMode="auto">
                <a:xfrm>
                  <a:off x="828" y="182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27" name="Rectangle 176"/>
                <p:cNvSpPr>
                  <a:spLocks noChangeArrowheads="1"/>
                </p:cNvSpPr>
                <p:nvPr/>
              </p:nvSpPr>
              <p:spPr bwMode="auto">
                <a:xfrm>
                  <a:off x="785" y="182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79" name="Group 179"/>
              <p:cNvGrpSpPr>
                <a:grpSpLocks/>
              </p:cNvGrpSpPr>
              <p:nvPr/>
            </p:nvGrpSpPr>
            <p:grpSpPr bwMode="auto">
              <a:xfrm>
                <a:off x="1108" y="1824"/>
                <a:ext cx="350" cy="480"/>
                <a:chOff x="1108" y="1824"/>
                <a:chExt cx="350" cy="480"/>
              </a:xfrm>
            </p:grpSpPr>
            <p:sp>
              <p:nvSpPr>
                <p:cNvPr id="24824" name="Rectangle 39"/>
                <p:cNvSpPr>
                  <a:spLocks noChangeArrowheads="1"/>
                </p:cNvSpPr>
                <p:nvPr/>
              </p:nvSpPr>
              <p:spPr bwMode="auto">
                <a:xfrm>
                  <a:off x="1151" y="182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25" name="Rectangle 178"/>
                <p:cNvSpPr>
                  <a:spLocks noChangeArrowheads="1"/>
                </p:cNvSpPr>
                <p:nvPr/>
              </p:nvSpPr>
              <p:spPr bwMode="auto">
                <a:xfrm>
                  <a:off x="1108" y="182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0" name="Group 181"/>
              <p:cNvGrpSpPr>
                <a:grpSpLocks/>
              </p:cNvGrpSpPr>
              <p:nvPr/>
            </p:nvGrpSpPr>
            <p:grpSpPr bwMode="auto">
              <a:xfrm>
                <a:off x="1458" y="1824"/>
                <a:ext cx="350" cy="480"/>
                <a:chOff x="1458" y="1824"/>
                <a:chExt cx="350" cy="480"/>
              </a:xfrm>
            </p:grpSpPr>
            <p:sp>
              <p:nvSpPr>
                <p:cNvPr id="24822" name="Rectangle 40"/>
                <p:cNvSpPr>
                  <a:spLocks noChangeArrowheads="1"/>
                </p:cNvSpPr>
                <p:nvPr/>
              </p:nvSpPr>
              <p:spPr bwMode="auto">
                <a:xfrm>
                  <a:off x="1501" y="182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156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23" name="Rectangle 180"/>
                <p:cNvSpPr>
                  <a:spLocks noChangeArrowheads="1"/>
                </p:cNvSpPr>
                <p:nvPr/>
              </p:nvSpPr>
              <p:spPr bwMode="auto">
                <a:xfrm>
                  <a:off x="1458" y="182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1" name="Group 183"/>
              <p:cNvGrpSpPr>
                <a:grpSpLocks/>
              </p:cNvGrpSpPr>
              <p:nvPr/>
            </p:nvGrpSpPr>
            <p:grpSpPr bwMode="auto">
              <a:xfrm>
                <a:off x="1808" y="1824"/>
                <a:ext cx="530" cy="480"/>
                <a:chOff x="1808" y="1824"/>
                <a:chExt cx="530" cy="480"/>
              </a:xfrm>
            </p:grpSpPr>
            <p:sp>
              <p:nvSpPr>
                <p:cNvPr id="24820" name="Rectangle 41"/>
                <p:cNvSpPr>
                  <a:spLocks noChangeArrowheads="1"/>
                </p:cNvSpPr>
                <p:nvPr/>
              </p:nvSpPr>
              <p:spPr bwMode="auto">
                <a:xfrm>
                  <a:off x="1851" y="182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21" name="Rectangle 182"/>
                <p:cNvSpPr>
                  <a:spLocks noChangeArrowheads="1"/>
                </p:cNvSpPr>
                <p:nvPr/>
              </p:nvSpPr>
              <p:spPr bwMode="auto">
                <a:xfrm>
                  <a:off x="1808" y="182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2" name="Group 185"/>
              <p:cNvGrpSpPr>
                <a:grpSpLocks/>
              </p:cNvGrpSpPr>
              <p:nvPr/>
            </p:nvGrpSpPr>
            <p:grpSpPr bwMode="auto">
              <a:xfrm>
                <a:off x="2338" y="1824"/>
                <a:ext cx="544" cy="480"/>
                <a:chOff x="2338" y="1824"/>
                <a:chExt cx="544" cy="480"/>
              </a:xfrm>
            </p:grpSpPr>
            <p:sp>
              <p:nvSpPr>
                <p:cNvPr id="24818" name="Rectangle 42"/>
                <p:cNvSpPr>
                  <a:spLocks noChangeArrowheads="1"/>
                </p:cNvSpPr>
                <p:nvPr/>
              </p:nvSpPr>
              <p:spPr bwMode="auto">
                <a:xfrm>
                  <a:off x="2381" y="182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19" name="Rectangle 184"/>
                <p:cNvSpPr>
                  <a:spLocks noChangeArrowheads="1"/>
                </p:cNvSpPr>
                <p:nvPr/>
              </p:nvSpPr>
              <p:spPr bwMode="auto">
                <a:xfrm>
                  <a:off x="2338" y="182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3" name="Group 187"/>
              <p:cNvGrpSpPr>
                <a:grpSpLocks/>
              </p:cNvGrpSpPr>
              <p:nvPr/>
            </p:nvGrpSpPr>
            <p:grpSpPr bwMode="auto">
              <a:xfrm>
                <a:off x="2882" y="1824"/>
                <a:ext cx="374" cy="480"/>
                <a:chOff x="2882" y="1824"/>
                <a:chExt cx="374" cy="480"/>
              </a:xfrm>
            </p:grpSpPr>
            <p:sp>
              <p:nvSpPr>
                <p:cNvPr id="24816" name="Rectangle 43"/>
                <p:cNvSpPr>
                  <a:spLocks noChangeArrowheads="1"/>
                </p:cNvSpPr>
                <p:nvPr/>
              </p:nvSpPr>
              <p:spPr bwMode="auto">
                <a:xfrm>
                  <a:off x="2925" y="182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17" name="Rectangle 186"/>
                <p:cNvSpPr>
                  <a:spLocks noChangeArrowheads="1"/>
                </p:cNvSpPr>
                <p:nvPr/>
              </p:nvSpPr>
              <p:spPr bwMode="auto">
                <a:xfrm>
                  <a:off x="2882" y="182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4" name="Group 189"/>
              <p:cNvGrpSpPr>
                <a:grpSpLocks/>
              </p:cNvGrpSpPr>
              <p:nvPr/>
            </p:nvGrpSpPr>
            <p:grpSpPr bwMode="auto">
              <a:xfrm>
                <a:off x="0" y="2304"/>
                <a:ext cx="417" cy="480"/>
                <a:chOff x="0" y="2304"/>
                <a:chExt cx="417" cy="480"/>
              </a:xfrm>
            </p:grpSpPr>
            <p:sp>
              <p:nvSpPr>
                <p:cNvPr id="24814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230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1999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15" name="Rectangle 188"/>
                <p:cNvSpPr>
                  <a:spLocks noChangeArrowheads="1"/>
                </p:cNvSpPr>
                <p:nvPr/>
              </p:nvSpPr>
              <p:spPr bwMode="auto">
                <a:xfrm>
                  <a:off x="0" y="230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5" name="Group 191"/>
              <p:cNvGrpSpPr>
                <a:grpSpLocks/>
              </p:cNvGrpSpPr>
              <p:nvPr/>
            </p:nvGrpSpPr>
            <p:grpSpPr bwMode="auto">
              <a:xfrm>
                <a:off x="417" y="2304"/>
                <a:ext cx="368" cy="480"/>
                <a:chOff x="417" y="2304"/>
                <a:chExt cx="368" cy="480"/>
              </a:xfrm>
            </p:grpSpPr>
            <p:sp>
              <p:nvSpPr>
                <p:cNvPr id="24812" name="Rectangle 45"/>
                <p:cNvSpPr>
                  <a:spLocks noChangeArrowheads="1"/>
                </p:cNvSpPr>
                <p:nvPr/>
              </p:nvSpPr>
              <p:spPr bwMode="auto">
                <a:xfrm>
                  <a:off x="460" y="230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13" name="Rectangle 190"/>
                <p:cNvSpPr>
                  <a:spLocks noChangeArrowheads="1"/>
                </p:cNvSpPr>
                <p:nvPr/>
              </p:nvSpPr>
              <p:spPr bwMode="auto">
                <a:xfrm>
                  <a:off x="417" y="230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6" name="Group 193"/>
              <p:cNvGrpSpPr>
                <a:grpSpLocks/>
              </p:cNvGrpSpPr>
              <p:nvPr/>
            </p:nvGrpSpPr>
            <p:grpSpPr bwMode="auto">
              <a:xfrm>
                <a:off x="785" y="2304"/>
                <a:ext cx="323" cy="480"/>
                <a:chOff x="785" y="2304"/>
                <a:chExt cx="323" cy="480"/>
              </a:xfrm>
            </p:grpSpPr>
            <p:sp>
              <p:nvSpPr>
                <p:cNvPr id="24810" name="Rectangle 46"/>
                <p:cNvSpPr>
                  <a:spLocks noChangeArrowheads="1"/>
                </p:cNvSpPr>
                <p:nvPr/>
              </p:nvSpPr>
              <p:spPr bwMode="auto">
                <a:xfrm>
                  <a:off x="828" y="230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11" name="Rectangle 192"/>
                <p:cNvSpPr>
                  <a:spLocks noChangeArrowheads="1"/>
                </p:cNvSpPr>
                <p:nvPr/>
              </p:nvSpPr>
              <p:spPr bwMode="auto">
                <a:xfrm>
                  <a:off x="785" y="230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87" name="Group 195"/>
              <p:cNvGrpSpPr>
                <a:grpSpLocks/>
              </p:cNvGrpSpPr>
              <p:nvPr/>
            </p:nvGrpSpPr>
            <p:grpSpPr bwMode="auto">
              <a:xfrm>
                <a:off x="1108" y="2304"/>
                <a:ext cx="350" cy="480"/>
                <a:chOff x="1108" y="2304"/>
                <a:chExt cx="350" cy="480"/>
              </a:xfrm>
            </p:grpSpPr>
            <p:sp>
              <p:nvSpPr>
                <p:cNvPr id="24808" name="Rectangle 47"/>
                <p:cNvSpPr>
                  <a:spLocks noChangeArrowheads="1"/>
                </p:cNvSpPr>
                <p:nvPr/>
              </p:nvSpPr>
              <p:spPr bwMode="auto">
                <a:xfrm>
                  <a:off x="1151" y="230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16,1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09" name="Rectangle 194"/>
                <p:cNvSpPr>
                  <a:spLocks noChangeArrowheads="1"/>
                </p:cNvSpPr>
                <p:nvPr/>
              </p:nvSpPr>
              <p:spPr bwMode="auto">
                <a:xfrm>
                  <a:off x="1108" y="230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76" name="Group 197"/>
              <p:cNvGrpSpPr>
                <a:grpSpLocks/>
              </p:cNvGrpSpPr>
              <p:nvPr/>
            </p:nvGrpSpPr>
            <p:grpSpPr bwMode="auto">
              <a:xfrm>
                <a:off x="1458" y="2304"/>
                <a:ext cx="350" cy="480"/>
                <a:chOff x="1458" y="2304"/>
                <a:chExt cx="350" cy="480"/>
              </a:xfrm>
            </p:grpSpPr>
            <p:sp>
              <p:nvSpPr>
                <p:cNvPr id="24806" name="Rectangle 48"/>
                <p:cNvSpPr>
                  <a:spLocks noChangeArrowheads="1"/>
                </p:cNvSpPr>
                <p:nvPr/>
              </p:nvSpPr>
              <p:spPr bwMode="auto">
                <a:xfrm>
                  <a:off x="1501" y="230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07" name="Rectangle 196"/>
                <p:cNvSpPr>
                  <a:spLocks noChangeArrowheads="1"/>
                </p:cNvSpPr>
                <p:nvPr/>
              </p:nvSpPr>
              <p:spPr bwMode="auto">
                <a:xfrm>
                  <a:off x="1458" y="230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77" name="Group 199"/>
              <p:cNvGrpSpPr>
                <a:grpSpLocks/>
              </p:cNvGrpSpPr>
              <p:nvPr/>
            </p:nvGrpSpPr>
            <p:grpSpPr bwMode="auto">
              <a:xfrm>
                <a:off x="1808" y="2304"/>
                <a:ext cx="530" cy="480"/>
                <a:chOff x="1808" y="2304"/>
                <a:chExt cx="530" cy="480"/>
              </a:xfrm>
            </p:grpSpPr>
            <p:sp>
              <p:nvSpPr>
                <p:cNvPr id="24804" name="Rectangle 49"/>
                <p:cNvSpPr>
                  <a:spLocks noChangeArrowheads="1"/>
                </p:cNvSpPr>
                <p:nvPr/>
              </p:nvSpPr>
              <p:spPr bwMode="auto">
                <a:xfrm>
                  <a:off x="1851" y="230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05" name="Rectangle 198"/>
                <p:cNvSpPr>
                  <a:spLocks noChangeArrowheads="1"/>
                </p:cNvSpPr>
                <p:nvPr/>
              </p:nvSpPr>
              <p:spPr bwMode="auto">
                <a:xfrm>
                  <a:off x="1808" y="230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0" name="Group 201"/>
              <p:cNvGrpSpPr>
                <a:grpSpLocks/>
              </p:cNvGrpSpPr>
              <p:nvPr/>
            </p:nvGrpSpPr>
            <p:grpSpPr bwMode="auto">
              <a:xfrm>
                <a:off x="2338" y="2304"/>
                <a:ext cx="544" cy="480"/>
                <a:chOff x="2338" y="2304"/>
                <a:chExt cx="544" cy="480"/>
              </a:xfrm>
            </p:grpSpPr>
            <p:sp>
              <p:nvSpPr>
                <p:cNvPr id="24802" name="Rectangle 50"/>
                <p:cNvSpPr>
                  <a:spLocks noChangeArrowheads="1"/>
                </p:cNvSpPr>
                <p:nvPr/>
              </p:nvSpPr>
              <p:spPr bwMode="auto">
                <a:xfrm>
                  <a:off x="2381" y="230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0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38" y="230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2" name="Group 203"/>
              <p:cNvGrpSpPr>
                <a:grpSpLocks/>
              </p:cNvGrpSpPr>
              <p:nvPr/>
            </p:nvGrpSpPr>
            <p:grpSpPr bwMode="auto">
              <a:xfrm>
                <a:off x="2882" y="2304"/>
                <a:ext cx="374" cy="480"/>
                <a:chOff x="2882" y="2304"/>
                <a:chExt cx="374" cy="480"/>
              </a:xfrm>
            </p:grpSpPr>
            <p:sp>
              <p:nvSpPr>
                <p:cNvPr id="24800" name="Rectangle 51"/>
                <p:cNvSpPr>
                  <a:spLocks noChangeArrowheads="1"/>
                </p:cNvSpPr>
                <p:nvPr/>
              </p:nvSpPr>
              <p:spPr bwMode="auto">
                <a:xfrm>
                  <a:off x="2925" y="230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801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82" y="230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4" name="Group 205"/>
              <p:cNvGrpSpPr>
                <a:grpSpLocks/>
              </p:cNvGrpSpPr>
              <p:nvPr/>
            </p:nvGrpSpPr>
            <p:grpSpPr bwMode="auto">
              <a:xfrm>
                <a:off x="0" y="2784"/>
                <a:ext cx="417" cy="480"/>
                <a:chOff x="0" y="2784"/>
                <a:chExt cx="417" cy="480"/>
              </a:xfrm>
            </p:grpSpPr>
            <p:sp>
              <p:nvSpPr>
                <p:cNvPr id="24798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278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99" name="Rectangle 204"/>
                <p:cNvSpPr>
                  <a:spLocks noChangeArrowheads="1"/>
                </p:cNvSpPr>
                <p:nvPr/>
              </p:nvSpPr>
              <p:spPr bwMode="auto">
                <a:xfrm>
                  <a:off x="0" y="278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5" name="Group 207"/>
              <p:cNvGrpSpPr>
                <a:grpSpLocks/>
              </p:cNvGrpSpPr>
              <p:nvPr/>
            </p:nvGrpSpPr>
            <p:grpSpPr bwMode="auto">
              <a:xfrm>
                <a:off x="417" y="2784"/>
                <a:ext cx="368" cy="480"/>
                <a:chOff x="417" y="2784"/>
                <a:chExt cx="368" cy="480"/>
              </a:xfrm>
            </p:grpSpPr>
            <p:sp>
              <p:nvSpPr>
                <p:cNvPr id="24796" name="Rectangle 53"/>
                <p:cNvSpPr>
                  <a:spLocks noChangeArrowheads="1"/>
                </p:cNvSpPr>
                <p:nvPr/>
              </p:nvSpPr>
              <p:spPr bwMode="auto">
                <a:xfrm>
                  <a:off x="460" y="278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97" name="Rectangle 206"/>
                <p:cNvSpPr>
                  <a:spLocks noChangeArrowheads="1"/>
                </p:cNvSpPr>
                <p:nvPr/>
              </p:nvSpPr>
              <p:spPr bwMode="auto">
                <a:xfrm>
                  <a:off x="417" y="278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6" name="Group 209"/>
              <p:cNvGrpSpPr>
                <a:grpSpLocks/>
              </p:cNvGrpSpPr>
              <p:nvPr/>
            </p:nvGrpSpPr>
            <p:grpSpPr bwMode="auto">
              <a:xfrm>
                <a:off x="785" y="2784"/>
                <a:ext cx="323" cy="480"/>
                <a:chOff x="785" y="2784"/>
                <a:chExt cx="323" cy="480"/>
              </a:xfrm>
            </p:grpSpPr>
            <p:sp>
              <p:nvSpPr>
                <p:cNvPr id="24794" name="Rectangle 54"/>
                <p:cNvSpPr>
                  <a:spLocks noChangeArrowheads="1"/>
                </p:cNvSpPr>
                <p:nvPr/>
              </p:nvSpPr>
              <p:spPr bwMode="auto">
                <a:xfrm>
                  <a:off x="828" y="278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95" name="Rectangle 208"/>
                <p:cNvSpPr>
                  <a:spLocks noChangeArrowheads="1"/>
                </p:cNvSpPr>
                <p:nvPr/>
              </p:nvSpPr>
              <p:spPr bwMode="auto">
                <a:xfrm>
                  <a:off x="785" y="278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7" name="Group 211"/>
              <p:cNvGrpSpPr>
                <a:grpSpLocks/>
              </p:cNvGrpSpPr>
              <p:nvPr/>
            </p:nvGrpSpPr>
            <p:grpSpPr bwMode="auto">
              <a:xfrm>
                <a:off x="1108" y="2784"/>
                <a:ext cx="350" cy="480"/>
                <a:chOff x="1108" y="2784"/>
                <a:chExt cx="350" cy="480"/>
              </a:xfrm>
            </p:grpSpPr>
            <p:sp>
              <p:nvSpPr>
                <p:cNvPr id="24792" name="Rectangle 55"/>
                <p:cNvSpPr>
                  <a:spLocks noChangeArrowheads="1"/>
                </p:cNvSpPr>
                <p:nvPr/>
              </p:nvSpPr>
              <p:spPr bwMode="auto">
                <a:xfrm>
                  <a:off x="1151" y="27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93" name="Rectangle 210"/>
                <p:cNvSpPr>
                  <a:spLocks noChangeArrowheads="1"/>
                </p:cNvSpPr>
                <p:nvPr/>
              </p:nvSpPr>
              <p:spPr bwMode="auto">
                <a:xfrm>
                  <a:off x="1108" y="27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8" name="Group 213"/>
              <p:cNvGrpSpPr>
                <a:grpSpLocks/>
              </p:cNvGrpSpPr>
              <p:nvPr/>
            </p:nvGrpSpPr>
            <p:grpSpPr bwMode="auto">
              <a:xfrm>
                <a:off x="1458" y="2784"/>
                <a:ext cx="350" cy="480"/>
                <a:chOff x="1458" y="2784"/>
                <a:chExt cx="350" cy="480"/>
              </a:xfrm>
            </p:grpSpPr>
            <p:sp>
              <p:nvSpPr>
                <p:cNvPr id="24790" name="Rectangle 56"/>
                <p:cNvSpPr>
                  <a:spLocks noChangeArrowheads="1"/>
                </p:cNvSpPr>
                <p:nvPr/>
              </p:nvSpPr>
              <p:spPr bwMode="auto">
                <a:xfrm>
                  <a:off x="1501" y="27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49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91" name="Rectangle 212"/>
                <p:cNvSpPr>
                  <a:spLocks noChangeArrowheads="1"/>
                </p:cNvSpPr>
                <p:nvPr/>
              </p:nvSpPr>
              <p:spPr bwMode="auto">
                <a:xfrm>
                  <a:off x="1458" y="27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89" name="Group 215"/>
              <p:cNvGrpSpPr>
                <a:grpSpLocks/>
              </p:cNvGrpSpPr>
              <p:nvPr/>
            </p:nvGrpSpPr>
            <p:grpSpPr bwMode="auto">
              <a:xfrm>
                <a:off x="1808" y="2784"/>
                <a:ext cx="530" cy="480"/>
                <a:chOff x="1808" y="2784"/>
                <a:chExt cx="530" cy="480"/>
              </a:xfrm>
            </p:grpSpPr>
            <p:sp>
              <p:nvSpPr>
                <p:cNvPr id="24788" name="Rectangle 57"/>
                <p:cNvSpPr>
                  <a:spLocks noChangeArrowheads="1"/>
                </p:cNvSpPr>
                <p:nvPr/>
              </p:nvSpPr>
              <p:spPr bwMode="auto">
                <a:xfrm>
                  <a:off x="1851" y="278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89" name="Rectangle 214"/>
                <p:cNvSpPr>
                  <a:spLocks noChangeArrowheads="1"/>
                </p:cNvSpPr>
                <p:nvPr/>
              </p:nvSpPr>
              <p:spPr bwMode="auto">
                <a:xfrm>
                  <a:off x="1808" y="278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0" name="Group 217"/>
              <p:cNvGrpSpPr>
                <a:grpSpLocks/>
              </p:cNvGrpSpPr>
              <p:nvPr/>
            </p:nvGrpSpPr>
            <p:grpSpPr bwMode="auto">
              <a:xfrm>
                <a:off x="2338" y="2784"/>
                <a:ext cx="544" cy="480"/>
                <a:chOff x="2338" y="2784"/>
                <a:chExt cx="544" cy="480"/>
              </a:xfrm>
            </p:grpSpPr>
            <p:sp>
              <p:nvSpPr>
                <p:cNvPr id="24786" name="Rectangle 58"/>
                <p:cNvSpPr>
                  <a:spLocks noChangeArrowheads="1"/>
                </p:cNvSpPr>
                <p:nvPr/>
              </p:nvSpPr>
              <p:spPr bwMode="auto">
                <a:xfrm>
                  <a:off x="2381" y="278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87" name="Rectangle 216"/>
                <p:cNvSpPr>
                  <a:spLocks noChangeArrowheads="1"/>
                </p:cNvSpPr>
                <p:nvPr/>
              </p:nvSpPr>
              <p:spPr bwMode="auto">
                <a:xfrm>
                  <a:off x="2338" y="278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1" name="Group 219"/>
              <p:cNvGrpSpPr>
                <a:grpSpLocks/>
              </p:cNvGrpSpPr>
              <p:nvPr/>
            </p:nvGrpSpPr>
            <p:grpSpPr bwMode="auto">
              <a:xfrm>
                <a:off x="2882" y="2784"/>
                <a:ext cx="374" cy="480"/>
                <a:chOff x="2882" y="2784"/>
                <a:chExt cx="374" cy="480"/>
              </a:xfrm>
            </p:grpSpPr>
            <p:sp>
              <p:nvSpPr>
                <p:cNvPr id="24784" name="Rectangle 59"/>
                <p:cNvSpPr>
                  <a:spLocks noChangeArrowheads="1"/>
                </p:cNvSpPr>
                <p:nvPr/>
              </p:nvSpPr>
              <p:spPr bwMode="auto">
                <a:xfrm>
                  <a:off x="2925" y="278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85" name="Rectangle 218"/>
                <p:cNvSpPr>
                  <a:spLocks noChangeArrowheads="1"/>
                </p:cNvSpPr>
                <p:nvPr/>
              </p:nvSpPr>
              <p:spPr bwMode="auto">
                <a:xfrm>
                  <a:off x="2882" y="278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2" name="Group 221"/>
              <p:cNvGrpSpPr>
                <a:grpSpLocks/>
              </p:cNvGrpSpPr>
              <p:nvPr/>
            </p:nvGrpSpPr>
            <p:grpSpPr bwMode="auto">
              <a:xfrm>
                <a:off x="0" y="3264"/>
                <a:ext cx="417" cy="480"/>
                <a:chOff x="0" y="3264"/>
                <a:chExt cx="417" cy="480"/>
              </a:xfrm>
            </p:grpSpPr>
            <p:sp>
              <p:nvSpPr>
                <p:cNvPr id="24782" name="Rectangle 60"/>
                <p:cNvSpPr>
                  <a:spLocks noChangeArrowheads="1"/>
                </p:cNvSpPr>
                <p:nvPr/>
              </p:nvSpPr>
              <p:spPr bwMode="auto">
                <a:xfrm>
                  <a:off x="43" y="326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83" name="Rectangle 220"/>
                <p:cNvSpPr>
                  <a:spLocks noChangeArrowheads="1"/>
                </p:cNvSpPr>
                <p:nvPr/>
              </p:nvSpPr>
              <p:spPr bwMode="auto">
                <a:xfrm>
                  <a:off x="0" y="326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3" name="Group 223"/>
              <p:cNvGrpSpPr>
                <a:grpSpLocks/>
              </p:cNvGrpSpPr>
              <p:nvPr/>
            </p:nvGrpSpPr>
            <p:grpSpPr bwMode="auto">
              <a:xfrm>
                <a:off x="417" y="3264"/>
                <a:ext cx="368" cy="480"/>
                <a:chOff x="417" y="3264"/>
                <a:chExt cx="368" cy="480"/>
              </a:xfrm>
            </p:grpSpPr>
            <p:sp>
              <p:nvSpPr>
                <p:cNvPr id="24780" name="Rectangle 61"/>
                <p:cNvSpPr>
                  <a:spLocks noChangeArrowheads="1"/>
                </p:cNvSpPr>
                <p:nvPr/>
              </p:nvSpPr>
              <p:spPr bwMode="auto">
                <a:xfrm>
                  <a:off x="460" y="326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81" name="Rectangle 222"/>
                <p:cNvSpPr>
                  <a:spLocks noChangeArrowheads="1"/>
                </p:cNvSpPr>
                <p:nvPr/>
              </p:nvSpPr>
              <p:spPr bwMode="auto">
                <a:xfrm>
                  <a:off x="417" y="326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4" name="Group 225"/>
              <p:cNvGrpSpPr>
                <a:grpSpLocks/>
              </p:cNvGrpSpPr>
              <p:nvPr/>
            </p:nvGrpSpPr>
            <p:grpSpPr bwMode="auto">
              <a:xfrm>
                <a:off x="785" y="3264"/>
                <a:ext cx="323" cy="480"/>
                <a:chOff x="785" y="3264"/>
                <a:chExt cx="323" cy="480"/>
              </a:xfrm>
            </p:grpSpPr>
            <p:sp>
              <p:nvSpPr>
                <p:cNvPr id="24778" name="Rectangle 62"/>
                <p:cNvSpPr>
                  <a:spLocks noChangeArrowheads="1"/>
                </p:cNvSpPr>
                <p:nvPr/>
              </p:nvSpPr>
              <p:spPr bwMode="auto">
                <a:xfrm>
                  <a:off x="828" y="326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26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79" name="Rectangle 224"/>
                <p:cNvSpPr>
                  <a:spLocks noChangeArrowheads="1"/>
                </p:cNvSpPr>
                <p:nvPr/>
              </p:nvSpPr>
              <p:spPr bwMode="auto">
                <a:xfrm>
                  <a:off x="785" y="326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5" name="Group 227"/>
              <p:cNvGrpSpPr>
                <a:grpSpLocks/>
              </p:cNvGrpSpPr>
              <p:nvPr/>
            </p:nvGrpSpPr>
            <p:grpSpPr bwMode="auto">
              <a:xfrm>
                <a:off x="1108" y="3264"/>
                <a:ext cx="350" cy="480"/>
                <a:chOff x="1108" y="3264"/>
                <a:chExt cx="350" cy="480"/>
              </a:xfrm>
            </p:grpSpPr>
            <p:sp>
              <p:nvSpPr>
                <p:cNvPr id="24776" name="Rectangle 63"/>
                <p:cNvSpPr>
                  <a:spLocks noChangeArrowheads="1"/>
                </p:cNvSpPr>
                <p:nvPr/>
              </p:nvSpPr>
              <p:spPr bwMode="auto">
                <a:xfrm>
                  <a:off x="1151" y="32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77" name="Rectangle 226"/>
                <p:cNvSpPr>
                  <a:spLocks noChangeArrowheads="1"/>
                </p:cNvSpPr>
                <p:nvPr/>
              </p:nvSpPr>
              <p:spPr bwMode="auto">
                <a:xfrm>
                  <a:off x="1108" y="32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6" name="Group 229"/>
              <p:cNvGrpSpPr>
                <a:grpSpLocks/>
              </p:cNvGrpSpPr>
              <p:nvPr/>
            </p:nvGrpSpPr>
            <p:grpSpPr bwMode="auto">
              <a:xfrm>
                <a:off x="1458" y="3264"/>
                <a:ext cx="350" cy="480"/>
                <a:chOff x="1458" y="3264"/>
                <a:chExt cx="350" cy="480"/>
              </a:xfrm>
            </p:grpSpPr>
            <p:sp>
              <p:nvSpPr>
                <p:cNvPr id="24774" name="Rectangle 64"/>
                <p:cNvSpPr>
                  <a:spLocks noChangeArrowheads="1"/>
                </p:cNvSpPr>
                <p:nvPr/>
              </p:nvSpPr>
              <p:spPr bwMode="auto">
                <a:xfrm>
                  <a:off x="1501" y="32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75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58" y="32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7" name="Group 231"/>
              <p:cNvGrpSpPr>
                <a:grpSpLocks/>
              </p:cNvGrpSpPr>
              <p:nvPr/>
            </p:nvGrpSpPr>
            <p:grpSpPr bwMode="auto">
              <a:xfrm>
                <a:off x="1808" y="3264"/>
                <a:ext cx="530" cy="480"/>
                <a:chOff x="1808" y="3264"/>
                <a:chExt cx="530" cy="480"/>
              </a:xfrm>
            </p:grpSpPr>
            <p:sp>
              <p:nvSpPr>
                <p:cNvPr id="24772" name="Rectangle 65"/>
                <p:cNvSpPr>
                  <a:spLocks noChangeArrowheads="1"/>
                </p:cNvSpPr>
                <p:nvPr/>
              </p:nvSpPr>
              <p:spPr bwMode="auto">
                <a:xfrm>
                  <a:off x="1851" y="326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16,0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73" name="Rectangle 230"/>
                <p:cNvSpPr>
                  <a:spLocks noChangeArrowheads="1"/>
                </p:cNvSpPr>
                <p:nvPr/>
              </p:nvSpPr>
              <p:spPr bwMode="auto">
                <a:xfrm>
                  <a:off x="1808" y="326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8" name="Group 233"/>
              <p:cNvGrpSpPr>
                <a:grpSpLocks/>
              </p:cNvGrpSpPr>
              <p:nvPr/>
            </p:nvGrpSpPr>
            <p:grpSpPr bwMode="auto">
              <a:xfrm>
                <a:off x="2338" y="3264"/>
                <a:ext cx="544" cy="480"/>
                <a:chOff x="2338" y="3264"/>
                <a:chExt cx="544" cy="480"/>
              </a:xfrm>
            </p:grpSpPr>
            <p:sp>
              <p:nvSpPr>
                <p:cNvPr id="24770" name="Rectangle 66"/>
                <p:cNvSpPr>
                  <a:spLocks noChangeArrowheads="1"/>
                </p:cNvSpPr>
                <p:nvPr/>
              </p:nvSpPr>
              <p:spPr bwMode="auto">
                <a:xfrm>
                  <a:off x="2381" y="326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71" name="Rectangle 232"/>
                <p:cNvSpPr>
                  <a:spLocks noChangeArrowheads="1"/>
                </p:cNvSpPr>
                <p:nvPr/>
              </p:nvSpPr>
              <p:spPr bwMode="auto">
                <a:xfrm>
                  <a:off x="2338" y="326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599" name="Group 235"/>
              <p:cNvGrpSpPr>
                <a:grpSpLocks/>
              </p:cNvGrpSpPr>
              <p:nvPr/>
            </p:nvGrpSpPr>
            <p:grpSpPr bwMode="auto">
              <a:xfrm>
                <a:off x="2882" y="3264"/>
                <a:ext cx="374" cy="480"/>
                <a:chOff x="2882" y="3264"/>
                <a:chExt cx="374" cy="480"/>
              </a:xfrm>
            </p:grpSpPr>
            <p:sp>
              <p:nvSpPr>
                <p:cNvPr id="24768" name="Rectangle 67"/>
                <p:cNvSpPr>
                  <a:spLocks noChangeArrowheads="1"/>
                </p:cNvSpPr>
                <p:nvPr/>
              </p:nvSpPr>
              <p:spPr bwMode="auto">
                <a:xfrm>
                  <a:off x="2925" y="326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69" name="Rectangle 234"/>
                <p:cNvSpPr>
                  <a:spLocks noChangeArrowheads="1"/>
                </p:cNvSpPr>
                <p:nvPr/>
              </p:nvSpPr>
              <p:spPr bwMode="auto">
                <a:xfrm>
                  <a:off x="2882" y="326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0" name="Group 237"/>
              <p:cNvGrpSpPr>
                <a:grpSpLocks/>
              </p:cNvGrpSpPr>
              <p:nvPr/>
            </p:nvGrpSpPr>
            <p:grpSpPr bwMode="auto">
              <a:xfrm>
                <a:off x="0" y="3744"/>
                <a:ext cx="417" cy="480"/>
                <a:chOff x="0" y="3744"/>
                <a:chExt cx="417" cy="480"/>
              </a:xfrm>
            </p:grpSpPr>
            <p:sp>
              <p:nvSpPr>
                <p:cNvPr id="24766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374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2000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67" name="Rectangle 236"/>
                <p:cNvSpPr>
                  <a:spLocks noChangeArrowheads="1"/>
                </p:cNvSpPr>
                <p:nvPr/>
              </p:nvSpPr>
              <p:spPr bwMode="auto">
                <a:xfrm>
                  <a:off x="0" y="374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1" name="Group 239"/>
              <p:cNvGrpSpPr>
                <a:grpSpLocks/>
              </p:cNvGrpSpPr>
              <p:nvPr/>
            </p:nvGrpSpPr>
            <p:grpSpPr bwMode="auto">
              <a:xfrm>
                <a:off x="417" y="3744"/>
                <a:ext cx="368" cy="480"/>
                <a:chOff x="417" y="3744"/>
                <a:chExt cx="368" cy="480"/>
              </a:xfrm>
            </p:grpSpPr>
            <p:sp>
              <p:nvSpPr>
                <p:cNvPr id="24764" name="Rectangle 69"/>
                <p:cNvSpPr>
                  <a:spLocks noChangeArrowheads="1"/>
                </p:cNvSpPr>
                <p:nvPr/>
              </p:nvSpPr>
              <p:spPr bwMode="auto">
                <a:xfrm>
                  <a:off x="460" y="374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65" name="Rectangle 238"/>
                <p:cNvSpPr>
                  <a:spLocks noChangeArrowheads="1"/>
                </p:cNvSpPr>
                <p:nvPr/>
              </p:nvSpPr>
              <p:spPr bwMode="auto">
                <a:xfrm>
                  <a:off x="417" y="374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2" name="Group 241"/>
              <p:cNvGrpSpPr>
                <a:grpSpLocks/>
              </p:cNvGrpSpPr>
              <p:nvPr/>
            </p:nvGrpSpPr>
            <p:grpSpPr bwMode="auto">
              <a:xfrm>
                <a:off x="785" y="3744"/>
                <a:ext cx="323" cy="480"/>
                <a:chOff x="785" y="3744"/>
                <a:chExt cx="323" cy="480"/>
              </a:xfrm>
            </p:grpSpPr>
            <p:sp>
              <p:nvSpPr>
                <p:cNvPr id="24762" name="Rectangle 70"/>
                <p:cNvSpPr>
                  <a:spLocks noChangeArrowheads="1"/>
                </p:cNvSpPr>
                <p:nvPr/>
              </p:nvSpPr>
              <p:spPr bwMode="auto">
                <a:xfrm>
                  <a:off x="828" y="374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63" name="Rectangle 240"/>
                <p:cNvSpPr>
                  <a:spLocks noChangeArrowheads="1"/>
                </p:cNvSpPr>
                <p:nvPr/>
              </p:nvSpPr>
              <p:spPr bwMode="auto">
                <a:xfrm>
                  <a:off x="785" y="374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3" name="Group 243"/>
              <p:cNvGrpSpPr>
                <a:grpSpLocks/>
              </p:cNvGrpSpPr>
              <p:nvPr/>
            </p:nvGrpSpPr>
            <p:grpSpPr bwMode="auto">
              <a:xfrm>
                <a:off x="1108" y="3744"/>
                <a:ext cx="350" cy="480"/>
                <a:chOff x="1108" y="3744"/>
                <a:chExt cx="350" cy="480"/>
              </a:xfrm>
            </p:grpSpPr>
            <p:sp>
              <p:nvSpPr>
                <p:cNvPr id="24760" name="Rectangle 71"/>
                <p:cNvSpPr>
                  <a:spLocks noChangeArrowheads="1"/>
                </p:cNvSpPr>
                <p:nvPr/>
              </p:nvSpPr>
              <p:spPr bwMode="auto">
                <a:xfrm>
                  <a:off x="1151" y="374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15,1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61" name="Rectangle 242"/>
                <p:cNvSpPr>
                  <a:spLocks noChangeArrowheads="1"/>
                </p:cNvSpPr>
                <p:nvPr/>
              </p:nvSpPr>
              <p:spPr bwMode="auto">
                <a:xfrm>
                  <a:off x="1108" y="374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4" name="Group 245"/>
              <p:cNvGrpSpPr>
                <a:grpSpLocks/>
              </p:cNvGrpSpPr>
              <p:nvPr/>
            </p:nvGrpSpPr>
            <p:grpSpPr bwMode="auto">
              <a:xfrm>
                <a:off x="1458" y="3744"/>
                <a:ext cx="350" cy="480"/>
                <a:chOff x="1458" y="3744"/>
                <a:chExt cx="350" cy="480"/>
              </a:xfrm>
            </p:grpSpPr>
            <p:sp>
              <p:nvSpPr>
                <p:cNvPr id="24758" name="Rectangle 72"/>
                <p:cNvSpPr>
                  <a:spLocks noChangeArrowheads="1"/>
                </p:cNvSpPr>
                <p:nvPr/>
              </p:nvSpPr>
              <p:spPr bwMode="auto">
                <a:xfrm>
                  <a:off x="1501" y="374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59" name="Rectangle 244"/>
                <p:cNvSpPr>
                  <a:spLocks noChangeArrowheads="1"/>
                </p:cNvSpPr>
                <p:nvPr/>
              </p:nvSpPr>
              <p:spPr bwMode="auto">
                <a:xfrm>
                  <a:off x="1458" y="374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5" name="Group 247"/>
              <p:cNvGrpSpPr>
                <a:grpSpLocks/>
              </p:cNvGrpSpPr>
              <p:nvPr/>
            </p:nvGrpSpPr>
            <p:grpSpPr bwMode="auto">
              <a:xfrm>
                <a:off x="1808" y="3744"/>
                <a:ext cx="530" cy="480"/>
                <a:chOff x="1808" y="3744"/>
                <a:chExt cx="530" cy="480"/>
              </a:xfrm>
            </p:grpSpPr>
            <p:sp>
              <p:nvSpPr>
                <p:cNvPr id="24756" name="Rectangle 73"/>
                <p:cNvSpPr>
                  <a:spLocks noChangeArrowheads="1"/>
                </p:cNvSpPr>
                <p:nvPr/>
              </p:nvSpPr>
              <p:spPr bwMode="auto">
                <a:xfrm>
                  <a:off x="1851" y="374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57" name="Rectangle 246"/>
                <p:cNvSpPr>
                  <a:spLocks noChangeArrowheads="1"/>
                </p:cNvSpPr>
                <p:nvPr/>
              </p:nvSpPr>
              <p:spPr bwMode="auto">
                <a:xfrm>
                  <a:off x="1808" y="374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6" name="Group 249"/>
              <p:cNvGrpSpPr>
                <a:grpSpLocks/>
              </p:cNvGrpSpPr>
              <p:nvPr/>
            </p:nvGrpSpPr>
            <p:grpSpPr bwMode="auto">
              <a:xfrm>
                <a:off x="2338" y="3744"/>
                <a:ext cx="544" cy="480"/>
                <a:chOff x="2338" y="3744"/>
                <a:chExt cx="544" cy="480"/>
              </a:xfrm>
            </p:grpSpPr>
            <p:sp>
              <p:nvSpPr>
                <p:cNvPr id="24754" name="Rectangle 74"/>
                <p:cNvSpPr>
                  <a:spLocks noChangeArrowheads="1"/>
                </p:cNvSpPr>
                <p:nvPr/>
              </p:nvSpPr>
              <p:spPr bwMode="auto">
                <a:xfrm>
                  <a:off x="2381" y="374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55" name="Rectangle 248"/>
                <p:cNvSpPr>
                  <a:spLocks noChangeArrowheads="1"/>
                </p:cNvSpPr>
                <p:nvPr/>
              </p:nvSpPr>
              <p:spPr bwMode="auto">
                <a:xfrm>
                  <a:off x="2338" y="374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607" name="Group 251"/>
              <p:cNvGrpSpPr>
                <a:grpSpLocks/>
              </p:cNvGrpSpPr>
              <p:nvPr/>
            </p:nvGrpSpPr>
            <p:grpSpPr bwMode="auto">
              <a:xfrm>
                <a:off x="2882" y="3744"/>
                <a:ext cx="374" cy="480"/>
                <a:chOff x="2882" y="3744"/>
                <a:chExt cx="374" cy="480"/>
              </a:xfrm>
            </p:grpSpPr>
            <p:sp>
              <p:nvSpPr>
                <p:cNvPr id="24752" name="Rectangle 75"/>
                <p:cNvSpPr>
                  <a:spLocks noChangeArrowheads="1"/>
                </p:cNvSpPr>
                <p:nvPr/>
              </p:nvSpPr>
              <p:spPr bwMode="auto">
                <a:xfrm>
                  <a:off x="2925" y="374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53" name="Rectangle 250"/>
                <p:cNvSpPr>
                  <a:spLocks noChangeArrowheads="1"/>
                </p:cNvSpPr>
                <p:nvPr/>
              </p:nvSpPr>
              <p:spPr bwMode="auto">
                <a:xfrm>
                  <a:off x="2882" y="374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896" name="Group 253"/>
              <p:cNvGrpSpPr>
                <a:grpSpLocks/>
              </p:cNvGrpSpPr>
              <p:nvPr/>
            </p:nvGrpSpPr>
            <p:grpSpPr bwMode="auto">
              <a:xfrm>
                <a:off x="0" y="4224"/>
                <a:ext cx="417" cy="480"/>
                <a:chOff x="0" y="4224"/>
                <a:chExt cx="417" cy="480"/>
              </a:xfrm>
            </p:grpSpPr>
            <p:sp>
              <p:nvSpPr>
                <p:cNvPr id="24750" name="Rectangle 76"/>
                <p:cNvSpPr>
                  <a:spLocks noChangeArrowheads="1"/>
                </p:cNvSpPr>
                <p:nvPr/>
              </p:nvSpPr>
              <p:spPr bwMode="auto">
                <a:xfrm>
                  <a:off x="43" y="422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51" name="Rectangle 252"/>
                <p:cNvSpPr>
                  <a:spLocks noChangeArrowheads="1"/>
                </p:cNvSpPr>
                <p:nvPr/>
              </p:nvSpPr>
              <p:spPr bwMode="auto">
                <a:xfrm>
                  <a:off x="0" y="422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897" name="Group 255"/>
              <p:cNvGrpSpPr>
                <a:grpSpLocks/>
              </p:cNvGrpSpPr>
              <p:nvPr/>
            </p:nvGrpSpPr>
            <p:grpSpPr bwMode="auto">
              <a:xfrm>
                <a:off x="417" y="4224"/>
                <a:ext cx="368" cy="480"/>
                <a:chOff x="417" y="4224"/>
                <a:chExt cx="368" cy="480"/>
              </a:xfrm>
            </p:grpSpPr>
            <p:sp>
              <p:nvSpPr>
                <p:cNvPr id="24748" name="Rectangle 77"/>
                <p:cNvSpPr>
                  <a:spLocks noChangeArrowheads="1"/>
                </p:cNvSpPr>
                <p:nvPr/>
              </p:nvSpPr>
              <p:spPr bwMode="auto">
                <a:xfrm>
                  <a:off x="460" y="422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49" name="Rectangle 254"/>
                <p:cNvSpPr>
                  <a:spLocks noChangeArrowheads="1"/>
                </p:cNvSpPr>
                <p:nvPr/>
              </p:nvSpPr>
              <p:spPr bwMode="auto">
                <a:xfrm>
                  <a:off x="417" y="422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898" name="Group 257"/>
              <p:cNvGrpSpPr>
                <a:grpSpLocks/>
              </p:cNvGrpSpPr>
              <p:nvPr/>
            </p:nvGrpSpPr>
            <p:grpSpPr bwMode="auto">
              <a:xfrm>
                <a:off x="785" y="4224"/>
                <a:ext cx="323" cy="480"/>
                <a:chOff x="785" y="4224"/>
                <a:chExt cx="323" cy="480"/>
              </a:xfrm>
            </p:grpSpPr>
            <p:sp>
              <p:nvSpPr>
                <p:cNvPr id="24746" name="Rectangle 78"/>
                <p:cNvSpPr>
                  <a:spLocks noChangeArrowheads="1"/>
                </p:cNvSpPr>
                <p:nvPr/>
              </p:nvSpPr>
              <p:spPr bwMode="auto">
                <a:xfrm>
                  <a:off x="828" y="422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47" name="Rectangle 256"/>
                <p:cNvSpPr>
                  <a:spLocks noChangeArrowheads="1"/>
                </p:cNvSpPr>
                <p:nvPr/>
              </p:nvSpPr>
              <p:spPr bwMode="auto">
                <a:xfrm>
                  <a:off x="785" y="422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899" name="Group 259"/>
              <p:cNvGrpSpPr>
                <a:grpSpLocks/>
              </p:cNvGrpSpPr>
              <p:nvPr/>
            </p:nvGrpSpPr>
            <p:grpSpPr bwMode="auto">
              <a:xfrm>
                <a:off x="1108" y="4224"/>
                <a:ext cx="350" cy="480"/>
                <a:chOff x="1108" y="4224"/>
                <a:chExt cx="350" cy="480"/>
              </a:xfrm>
            </p:grpSpPr>
            <p:sp>
              <p:nvSpPr>
                <p:cNvPr id="24744" name="Rectangle 79"/>
                <p:cNvSpPr>
                  <a:spLocks noChangeArrowheads="1"/>
                </p:cNvSpPr>
                <p:nvPr/>
              </p:nvSpPr>
              <p:spPr bwMode="auto">
                <a:xfrm>
                  <a:off x="1151" y="422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14,7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45" name="Rectangle 258"/>
                <p:cNvSpPr>
                  <a:spLocks noChangeArrowheads="1"/>
                </p:cNvSpPr>
                <p:nvPr/>
              </p:nvSpPr>
              <p:spPr bwMode="auto">
                <a:xfrm>
                  <a:off x="1108" y="422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0" name="Group 261"/>
              <p:cNvGrpSpPr>
                <a:grpSpLocks/>
              </p:cNvGrpSpPr>
              <p:nvPr/>
            </p:nvGrpSpPr>
            <p:grpSpPr bwMode="auto">
              <a:xfrm>
                <a:off x="1458" y="4224"/>
                <a:ext cx="350" cy="480"/>
                <a:chOff x="1458" y="4224"/>
                <a:chExt cx="350" cy="480"/>
              </a:xfrm>
            </p:grpSpPr>
            <p:sp>
              <p:nvSpPr>
                <p:cNvPr id="24742" name="Rectangle 80"/>
                <p:cNvSpPr>
                  <a:spLocks noChangeArrowheads="1"/>
                </p:cNvSpPr>
                <p:nvPr/>
              </p:nvSpPr>
              <p:spPr bwMode="auto">
                <a:xfrm>
                  <a:off x="1501" y="422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52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43" name="Rectangle 260"/>
                <p:cNvSpPr>
                  <a:spLocks noChangeArrowheads="1"/>
                </p:cNvSpPr>
                <p:nvPr/>
              </p:nvSpPr>
              <p:spPr bwMode="auto">
                <a:xfrm>
                  <a:off x="1458" y="422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1" name="Group 263"/>
              <p:cNvGrpSpPr>
                <a:grpSpLocks/>
              </p:cNvGrpSpPr>
              <p:nvPr/>
            </p:nvGrpSpPr>
            <p:grpSpPr bwMode="auto">
              <a:xfrm>
                <a:off x="1808" y="4224"/>
                <a:ext cx="530" cy="480"/>
                <a:chOff x="1808" y="4224"/>
                <a:chExt cx="530" cy="480"/>
              </a:xfrm>
            </p:grpSpPr>
            <p:sp>
              <p:nvSpPr>
                <p:cNvPr id="24740" name="Rectangle 81"/>
                <p:cNvSpPr>
                  <a:spLocks noChangeArrowheads="1"/>
                </p:cNvSpPr>
                <p:nvPr/>
              </p:nvSpPr>
              <p:spPr bwMode="auto">
                <a:xfrm>
                  <a:off x="1851" y="422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41" name="Rectangle 262"/>
                <p:cNvSpPr>
                  <a:spLocks noChangeArrowheads="1"/>
                </p:cNvSpPr>
                <p:nvPr/>
              </p:nvSpPr>
              <p:spPr bwMode="auto">
                <a:xfrm>
                  <a:off x="1808" y="422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2" name="Group 265"/>
              <p:cNvGrpSpPr>
                <a:grpSpLocks/>
              </p:cNvGrpSpPr>
              <p:nvPr/>
            </p:nvGrpSpPr>
            <p:grpSpPr bwMode="auto">
              <a:xfrm>
                <a:off x="2338" y="4224"/>
                <a:ext cx="544" cy="480"/>
                <a:chOff x="2338" y="4224"/>
                <a:chExt cx="544" cy="480"/>
              </a:xfrm>
            </p:grpSpPr>
            <p:sp>
              <p:nvSpPr>
                <p:cNvPr id="24738" name="Rectangle 82"/>
                <p:cNvSpPr>
                  <a:spLocks noChangeArrowheads="1"/>
                </p:cNvSpPr>
                <p:nvPr/>
              </p:nvSpPr>
              <p:spPr bwMode="auto">
                <a:xfrm>
                  <a:off x="2381" y="422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105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39" name="Rectangle 264"/>
                <p:cNvSpPr>
                  <a:spLocks noChangeArrowheads="1"/>
                </p:cNvSpPr>
                <p:nvPr/>
              </p:nvSpPr>
              <p:spPr bwMode="auto">
                <a:xfrm>
                  <a:off x="2338" y="422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3" name="Group 267"/>
              <p:cNvGrpSpPr>
                <a:grpSpLocks/>
              </p:cNvGrpSpPr>
              <p:nvPr/>
            </p:nvGrpSpPr>
            <p:grpSpPr bwMode="auto">
              <a:xfrm>
                <a:off x="2882" y="4224"/>
                <a:ext cx="374" cy="480"/>
                <a:chOff x="2882" y="4224"/>
                <a:chExt cx="374" cy="480"/>
              </a:xfrm>
            </p:grpSpPr>
            <p:sp>
              <p:nvSpPr>
                <p:cNvPr id="24736" name="Rectangle 83"/>
                <p:cNvSpPr>
                  <a:spLocks noChangeArrowheads="1"/>
                </p:cNvSpPr>
                <p:nvPr/>
              </p:nvSpPr>
              <p:spPr bwMode="auto">
                <a:xfrm>
                  <a:off x="2925" y="422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106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37" name="Rectangle 266"/>
                <p:cNvSpPr>
                  <a:spLocks noChangeArrowheads="1"/>
                </p:cNvSpPr>
                <p:nvPr/>
              </p:nvSpPr>
              <p:spPr bwMode="auto">
                <a:xfrm>
                  <a:off x="2882" y="422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4" name="Group 269"/>
              <p:cNvGrpSpPr>
                <a:grpSpLocks/>
              </p:cNvGrpSpPr>
              <p:nvPr/>
            </p:nvGrpSpPr>
            <p:grpSpPr bwMode="auto">
              <a:xfrm>
                <a:off x="0" y="4704"/>
                <a:ext cx="417" cy="480"/>
                <a:chOff x="0" y="4704"/>
                <a:chExt cx="417" cy="480"/>
              </a:xfrm>
            </p:grpSpPr>
            <p:sp>
              <p:nvSpPr>
                <p:cNvPr id="24734" name="Rectangle 84"/>
                <p:cNvSpPr>
                  <a:spLocks noChangeArrowheads="1"/>
                </p:cNvSpPr>
                <p:nvPr/>
              </p:nvSpPr>
              <p:spPr bwMode="auto">
                <a:xfrm>
                  <a:off x="43" y="470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35" name="Rectangle 268"/>
                <p:cNvSpPr>
                  <a:spLocks noChangeArrowheads="1"/>
                </p:cNvSpPr>
                <p:nvPr/>
              </p:nvSpPr>
              <p:spPr bwMode="auto">
                <a:xfrm>
                  <a:off x="0" y="470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5" name="Group 271"/>
              <p:cNvGrpSpPr>
                <a:grpSpLocks/>
              </p:cNvGrpSpPr>
              <p:nvPr/>
            </p:nvGrpSpPr>
            <p:grpSpPr bwMode="auto">
              <a:xfrm>
                <a:off x="417" y="4704"/>
                <a:ext cx="368" cy="480"/>
                <a:chOff x="417" y="4704"/>
                <a:chExt cx="368" cy="480"/>
              </a:xfrm>
            </p:grpSpPr>
            <p:sp>
              <p:nvSpPr>
                <p:cNvPr id="24732" name="Rectangle 85"/>
                <p:cNvSpPr>
                  <a:spLocks noChangeArrowheads="1"/>
                </p:cNvSpPr>
                <p:nvPr/>
              </p:nvSpPr>
              <p:spPr bwMode="auto">
                <a:xfrm>
                  <a:off x="460" y="470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33" name="Rectangle 270"/>
                <p:cNvSpPr>
                  <a:spLocks noChangeArrowheads="1"/>
                </p:cNvSpPr>
                <p:nvPr/>
              </p:nvSpPr>
              <p:spPr bwMode="auto">
                <a:xfrm>
                  <a:off x="417" y="470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6" name="Group 273"/>
              <p:cNvGrpSpPr>
                <a:grpSpLocks/>
              </p:cNvGrpSpPr>
              <p:nvPr/>
            </p:nvGrpSpPr>
            <p:grpSpPr bwMode="auto">
              <a:xfrm>
                <a:off x="785" y="4704"/>
                <a:ext cx="323" cy="480"/>
                <a:chOff x="785" y="4704"/>
                <a:chExt cx="323" cy="480"/>
              </a:xfrm>
            </p:grpSpPr>
            <p:sp>
              <p:nvSpPr>
                <p:cNvPr id="24730" name="Rectangle 86"/>
                <p:cNvSpPr>
                  <a:spLocks noChangeArrowheads="1"/>
                </p:cNvSpPr>
                <p:nvPr/>
              </p:nvSpPr>
              <p:spPr bwMode="auto">
                <a:xfrm>
                  <a:off x="828" y="470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31" name="Rectangle 272"/>
                <p:cNvSpPr>
                  <a:spLocks noChangeArrowheads="1"/>
                </p:cNvSpPr>
                <p:nvPr/>
              </p:nvSpPr>
              <p:spPr bwMode="auto">
                <a:xfrm>
                  <a:off x="785" y="470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7" name="Group 275"/>
              <p:cNvGrpSpPr>
                <a:grpSpLocks/>
              </p:cNvGrpSpPr>
              <p:nvPr/>
            </p:nvGrpSpPr>
            <p:grpSpPr bwMode="auto">
              <a:xfrm>
                <a:off x="1108" y="4704"/>
                <a:ext cx="350" cy="480"/>
                <a:chOff x="1108" y="4704"/>
                <a:chExt cx="350" cy="480"/>
              </a:xfrm>
            </p:grpSpPr>
            <p:sp>
              <p:nvSpPr>
                <p:cNvPr id="24728" name="Rectangle 87"/>
                <p:cNvSpPr>
                  <a:spLocks noChangeArrowheads="1"/>
                </p:cNvSpPr>
                <p:nvPr/>
              </p:nvSpPr>
              <p:spPr bwMode="auto">
                <a:xfrm>
                  <a:off x="1151" y="470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14,3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29" name="Rectangle 274"/>
                <p:cNvSpPr>
                  <a:spLocks noChangeArrowheads="1"/>
                </p:cNvSpPr>
                <p:nvPr/>
              </p:nvSpPr>
              <p:spPr bwMode="auto">
                <a:xfrm>
                  <a:off x="1108" y="470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8" name="Group 277"/>
              <p:cNvGrpSpPr>
                <a:grpSpLocks/>
              </p:cNvGrpSpPr>
              <p:nvPr/>
            </p:nvGrpSpPr>
            <p:grpSpPr bwMode="auto">
              <a:xfrm>
                <a:off x="1458" y="4704"/>
                <a:ext cx="350" cy="480"/>
                <a:chOff x="1458" y="4704"/>
                <a:chExt cx="350" cy="480"/>
              </a:xfrm>
            </p:grpSpPr>
            <p:sp>
              <p:nvSpPr>
                <p:cNvPr id="24726" name="Rectangle 88"/>
                <p:cNvSpPr>
                  <a:spLocks noChangeArrowheads="1"/>
                </p:cNvSpPr>
                <p:nvPr/>
              </p:nvSpPr>
              <p:spPr bwMode="auto">
                <a:xfrm>
                  <a:off x="1501" y="470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27" name="Rectangle 276"/>
                <p:cNvSpPr>
                  <a:spLocks noChangeArrowheads="1"/>
                </p:cNvSpPr>
                <p:nvPr/>
              </p:nvSpPr>
              <p:spPr bwMode="auto">
                <a:xfrm>
                  <a:off x="1458" y="470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09" name="Group 279"/>
              <p:cNvGrpSpPr>
                <a:grpSpLocks/>
              </p:cNvGrpSpPr>
              <p:nvPr/>
            </p:nvGrpSpPr>
            <p:grpSpPr bwMode="auto">
              <a:xfrm>
                <a:off x="1808" y="4704"/>
                <a:ext cx="530" cy="480"/>
                <a:chOff x="1808" y="4704"/>
                <a:chExt cx="530" cy="480"/>
              </a:xfrm>
            </p:grpSpPr>
            <p:sp>
              <p:nvSpPr>
                <p:cNvPr id="24724" name="Rectangle 89"/>
                <p:cNvSpPr>
                  <a:spLocks noChangeArrowheads="1"/>
                </p:cNvSpPr>
                <p:nvPr/>
              </p:nvSpPr>
              <p:spPr bwMode="auto">
                <a:xfrm>
                  <a:off x="1851" y="470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15,3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25" name="Rectangle 278"/>
                <p:cNvSpPr>
                  <a:spLocks noChangeArrowheads="1"/>
                </p:cNvSpPr>
                <p:nvPr/>
              </p:nvSpPr>
              <p:spPr bwMode="auto">
                <a:xfrm>
                  <a:off x="1808" y="470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0" name="Group 281"/>
              <p:cNvGrpSpPr>
                <a:grpSpLocks/>
              </p:cNvGrpSpPr>
              <p:nvPr/>
            </p:nvGrpSpPr>
            <p:grpSpPr bwMode="auto">
              <a:xfrm>
                <a:off x="2338" y="4704"/>
                <a:ext cx="544" cy="480"/>
                <a:chOff x="2338" y="4704"/>
                <a:chExt cx="544" cy="480"/>
              </a:xfrm>
            </p:grpSpPr>
            <p:sp>
              <p:nvSpPr>
                <p:cNvPr id="24722" name="Rectangle 90"/>
                <p:cNvSpPr>
                  <a:spLocks noChangeArrowheads="1"/>
                </p:cNvSpPr>
                <p:nvPr/>
              </p:nvSpPr>
              <p:spPr bwMode="auto">
                <a:xfrm>
                  <a:off x="2381" y="470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23" name="Rectangle 280"/>
                <p:cNvSpPr>
                  <a:spLocks noChangeArrowheads="1"/>
                </p:cNvSpPr>
                <p:nvPr/>
              </p:nvSpPr>
              <p:spPr bwMode="auto">
                <a:xfrm>
                  <a:off x="2338" y="470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1" name="Group 283"/>
              <p:cNvGrpSpPr>
                <a:grpSpLocks/>
              </p:cNvGrpSpPr>
              <p:nvPr/>
            </p:nvGrpSpPr>
            <p:grpSpPr bwMode="auto">
              <a:xfrm>
                <a:off x="2882" y="4704"/>
                <a:ext cx="374" cy="480"/>
                <a:chOff x="2882" y="4704"/>
                <a:chExt cx="374" cy="480"/>
              </a:xfrm>
            </p:grpSpPr>
            <p:sp>
              <p:nvSpPr>
                <p:cNvPr id="24720" name="Rectangle 91"/>
                <p:cNvSpPr>
                  <a:spLocks noChangeArrowheads="1"/>
                </p:cNvSpPr>
                <p:nvPr/>
              </p:nvSpPr>
              <p:spPr bwMode="auto">
                <a:xfrm>
                  <a:off x="2925" y="470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108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21" name="Rectangle 282"/>
                <p:cNvSpPr>
                  <a:spLocks noChangeArrowheads="1"/>
                </p:cNvSpPr>
                <p:nvPr/>
              </p:nvSpPr>
              <p:spPr bwMode="auto">
                <a:xfrm>
                  <a:off x="2882" y="470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2" name="Group 285"/>
              <p:cNvGrpSpPr>
                <a:grpSpLocks/>
              </p:cNvGrpSpPr>
              <p:nvPr/>
            </p:nvGrpSpPr>
            <p:grpSpPr bwMode="auto">
              <a:xfrm>
                <a:off x="0" y="5184"/>
                <a:ext cx="417" cy="480"/>
                <a:chOff x="0" y="5184"/>
                <a:chExt cx="417" cy="480"/>
              </a:xfrm>
            </p:grpSpPr>
            <p:sp>
              <p:nvSpPr>
                <p:cNvPr id="24718" name="Rectangle 92"/>
                <p:cNvSpPr>
                  <a:spLocks noChangeArrowheads="1"/>
                </p:cNvSpPr>
                <p:nvPr/>
              </p:nvSpPr>
              <p:spPr bwMode="auto">
                <a:xfrm>
                  <a:off x="43" y="518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2001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19" name="Rectangle 284"/>
                <p:cNvSpPr>
                  <a:spLocks noChangeArrowheads="1"/>
                </p:cNvSpPr>
                <p:nvPr/>
              </p:nvSpPr>
              <p:spPr bwMode="auto">
                <a:xfrm>
                  <a:off x="0" y="518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3" name="Group 287"/>
              <p:cNvGrpSpPr>
                <a:grpSpLocks/>
              </p:cNvGrpSpPr>
              <p:nvPr/>
            </p:nvGrpSpPr>
            <p:grpSpPr bwMode="auto">
              <a:xfrm>
                <a:off x="417" y="5184"/>
                <a:ext cx="368" cy="480"/>
                <a:chOff x="417" y="5184"/>
                <a:chExt cx="368" cy="480"/>
              </a:xfrm>
            </p:grpSpPr>
            <p:sp>
              <p:nvSpPr>
                <p:cNvPr id="24716" name="Rectangle 93"/>
                <p:cNvSpPr>
                  <a:spLocks noChangeArrowheads="1"/>
                </p:cNvSpPr>
                <p:nvPr/>
              </p:nvSpPr>
              <p:spPr bwMode="auto">
                <a:xfrm>
                  <a:off x="460" y="518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17" name="Rectangle 286"/>
                <p:cNvSpPr>
                  <a:spLocks noChangeArrowheads="1"/>
                </p:cNvSpPr>
                <p:nvPr/>
              </p:nvSpPr>
              <p:spPr bwMode="auto">
                <a:xfrm>
                  <a:off x="417" y="518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4" name="Group 289"/>
              <p:cNvGrpSpPr>
                <a:grpSpLocks/>
              </p:cNvGrpSpPr>
              <p:nvPr/>
            </p:nvGrpSpPr>
            <p:grpSpPr bwMode="auto">
              <a:xfrm>
                <a:off x="785" y="5184"/>
                <a:ext cx="323" cy="480"/>
                <a:chOff x="785" y="5184"/>
                <a:chExt cx="323" cy="480"/>
              </a:xfrm>
            </p:grpSpPr>
            <p:sp>
              <p:nvSpPr>
                <p:cNvPr id="24714" name="Rectangle 94"/>
                <p:cNvSpPr>
                  <a:spLocks noChangeArrowheads="1"/>
                </p:cNvSpPr>
                <p:nvPr/>
              </p:nvSpPr>
              <p:spPr bwMode="auto">
                <a:xfrm>
                  <a:off x="828" y="518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15" name="Rectangle 288"/>
                <p:cNvSpPr>
                  <a:spLocks noChangeArrowheads="1"/>
                </p:cNvSpPr>
                <p:nvPr/>
              </p:nvSpPr>
              <p:spPr bwMode="auto">
                <a:xfrm>
                  <a:off x="785" y="518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5" name="Group 291"/>
              <p:cNvGrpSpPr>
                <a:grpSpLocks/>
              </p:cNvGrpSpPr>
              <p:nvPr/>
            </p:nvGrpSpPr>
            <p:grpSpPr bwMode="auto">
              <a:xfrm>
                <a:off x="1108" y="5184"/>
                <a:ext cx="350" cy="480"/>
                <a:chOff x="1108" y="5184"/>
                <a:chExt cx="350" cy="480"/>
              </a:xfrm>
            </p:grpSpPr>
            <p:sp>
              <p:nvSpPr>
                <p:cNvPr id="24712" name="Rectangle 95"/>
                <p:cNvSpPr>
                  <a:spLocks noChangeArrowheads="1"/>
                </p:cNvSpPr>
                <p:nvPr/>
              </p:nvSpPr>
              <p:spPr bwMode="auto">
                <a:xfrm>
                  <a:off x="1151" y="51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14,0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13" name="Rectangle 290"/>
                <p:cNvSpPr>
                  <a:spLocks noChangeArrowheads="1"/>
                </p:cNvSpPr>
                <p:nvPr/>
              </p:nvSpPr>
              <p:spPr bwMode="auto">
                <a:xfrm>
                  <a:off x="1108" y="51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6" name="Group 293"/>
              <p:cNvGrpSpPr>
                <a:grpSpLocks/>
              </p:cNvGrpSpPr>
              <p:nvPr/>
            </p:nvGrpSpPr>
            <p:grpSpPr bwMode="auto">
              <a:xfrm>
                <a:off x="1458" y="5184"/>
                <a:ext cx="350" cy="480"/>
                <a:chOff x="1458" y="5184"/>
                <a:chExt cx="350" cy="480"/>
              </a:xfrm>
            </p:grpSpPr>
            <p:sp>
              <p:nvSpPr>
                <p:cNvPr id="24710" name="Rectangle 96"/>
                <p:cNvSpPr>
                  <a:spLocks noChangeArrowheads="1"/>
                </p:cNvSpPr>
                <p:nvPr/>
              </p:nvSpPr>
              <p:spPr bwMode="auto">
                <a:xfrm>
                  <a:off x="1501" y="518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89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11" name="Rectangle 292"/>
                <p:cNvSpPr>
                  <a:spLocks noChangeArrowheads="1"/>
                </p:cNvSpPr>
                <p:nvPr/>
              </p:nvSpPr>
              <p:spPr bwMode="auto">
                <a:xfrm>
                  <a:off x="1458" y="518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7" name="Group 295"/>
              <p:cNvGrpSpPr>
                <a:grpSpLocks/>
              </p:cNvGrpSpPr>
              <p:nvPr/>
            </p:nvGrpSpPr>
            <p:grpSpPr bwMode="auto">
              <a:xfrm>
                <a:off x="1808" y="5184"/>
                <a:ext cx="530" cy="480"/>
                <a:chOff x="1808" y="5184"/>
                <a:chExt cx="530" cy="480"/>
              </a:xfrm>
            </p:grpSpPr>
            <p:sp>
              <p:nvSpPr>
                <p:cNvPr id="24708" name="Rectangle 97"/>
                <p:cNvSpPr>
                  <a:spLocks noChangeArrowheads="1"/>
                </p:cNvSpPr>
                <p:nvPr/>
              </p:nvSpPr>
              <p:spPr bwMode="auto">
                <a:xfrm>
                  <a:off x="1851" y="518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15,7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09" name="Rectangle 294"/>
                <p:cNvSpPr>
                  <a:spLocks noChangeArrowheads="1"/>
                </p:cNvSpPr>
                <p:nvPr/>
              </p:nvSpPr>
              <p:spPr bwMode="auto">
                <a:xfrm>
                  <a:off x="1808" y="518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8" name="Group 297"/>
              <p:cNvGrpSpPr>
                <a:grpSpLocks/>
              </p:cNvGrpSpPr>
              <p:nvPr/>
            </p:nvGrpSpPr>
            <p:grpSpPr bwMode="auto">
              <a:xfrm>
                <a:off x="2338" y="5184"/>
                <a:ext cx="544" cy="480"/>
                <a:chOff x="2338" y="5184"/>
                <a:chExt cx="544" cy="480"/>
              </a:xfrm>
            </p:grpSpPr>
            <p:sp>
              <p:nvSpPr>
                <p:cNvPr id="24706" name="Rectangle 98"/>
                <p:cNvSpPr>
                  <a:spLocks noChangeArrowheads="1"/>
                </p:cNvSpPr>
                <p:nvPr/>
              </p:nvSpPr>
              <p:spPr bwMode="auto">
                <a:xfrm>
                  <a:off x="2381" y="518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112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07" name="Rectangle 296"/>
                <p:cNvSpPr>
                  <a:spLocks noChangeArrowheads="1"/>
                </p:cNvSpPr>
                <p:nvPr/>
              </p:nvSpPr>
              <p:spPr bwMode="auto">
                <a:xfrm>
                  <a:off x="2338" y="518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19" name="Group 299"/>
              <p:cNvGrpSpPr>
                <a:grpSpLocks/>
              </p:cNvGrpSpPr>
              <p:nvPr/>
            </p:nvGrpSpPr>
            <p:grpSpPr bwMode="auto">
              <a:xfrm>
                <a:off x="2882" y="5184"/>
                <a:ext cx="374" cy="480"/>
                <a:chOff x="2882" y="5184"/>
                <a:chExt cx="374" cy="480"/>
              </a:xfrm>
            </p:grpSpPr>
            <p:sp>
              <p:nvSpPr>
                <p:cNvPr id="24704" name="Rectangle 99"/>
                <p:cNvSpPr>
                  <a:spLocks noChangeArrowheads="1"/>
                </p:cNvSpPr>
                <p:nvPr/>
              </p:nvSpPr>
              <p:spPr bwMode="auto">
                <a:xfrm>
                  <a:off x="2925" y="518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05" name="Rectangle 298"/>
                <p:cNvSpPr>
                  <a:spLocks noChangeArrowheads="1"/>
                </p:cNvSpPr>
                <p:nvPr/>
              </p:nvSpPr>
              <p:spPr bwMode="auto">
                <a:xfrm>
                  <a:off x="2882" y="518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0" name="Group 301"/>
              <p:cNvGrpSpPr>
                <a:grpSpLocks/>
              </p:cNvGrpSpPr>
              <p:nvPr/>
            </p:nvGrpSpPr>
            <p:grpSpPr bwMode="auto">
              <a:xfrm>
                <a:off x="0" y="5664"/>
                <a:ext cx="417" cy="480"/>
                <a:chOff x="0" y="5664"/>
                <a:chExt cx="417" cy="480"/>
              </a:xfrm>
            </p:grpSpPr>
            <p:sp>
              <p:nvSpPr>
                <p:cNvPr id="24702" name="Rectangle 100"/>
                <p:cNvSpPr>
                  <a:spLocks noChangeArrowheads="1"/>
                </p:cNvSpPr>
                <p:nvPr/>
              </p:nvSpPr>
              <p:spPr bwMode="auto">
                <a:xfrm>
                  <a:off x="43" y="5664"/>
                  <a:ext cx="331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03" name="Rectangle 300"/>
                <p:cNvSpPr>
                  <a:spLocks noChangeArrowheads="1"/>
                </p:cNvSpPr>
                <p:nvPr/>
              </p:nvSpPr>
              <p:spPr bwMode="auto">
                <a:xfrm>
                  <a:off x="0" y="5664"/>
                  <a:ext cx="41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1" name="Group 303"/>
              <p:cNvGrpSpPr>
                <a:grpSpLocks/>
              </p:cNvGrpSpPr>
              <p:nvPr/>
            </p:nvGrpSpPr>
            <p:grpSpPr bwMode="auto">
              <a:xfrm>
                <a:off x="417" y="5664"/>
                <a:ext cx="368" cy="480"/>
                <a:chOff x="417" y="5664"/>
                <a:chExt cx="368" cy="480"/>
              </a:xfrm>
            </p:grpSpPr>
            <p:sp>
              <p:nvSpPr>
                <p:cNvPr id="24700" name="Rectangle 101"/>
                <p:cNvSpPr>
                  <a:spLocks noChangeArrowheads="1"/>
                </p:cNvSpPr>
                <p:nvPr/>
              </p:nvSpPr>
              <p:spPr bwMode="auto">
                <a:xfrm>
                  <a:off x="460" y="5664"/>
                  <a:ext cx="28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III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701" name="Rectangle 302"/>
                <p:cNvSpPr>
                  <a:spLocks noChangeArrowheads="1"/>
                </p:cNvSpPr>
                <p:nvPr/>
              </p:nvSpPr>
              <p:spPr bwMode="auto">
                <a:xfrm>
                  <a:off x="417" y="5664"/>
                  <a:ext cx="36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2" name="Group 305"/>
              <p:cNvGrpSpPr>
                <a:grpSpLocks/>
              </p:cNvGrpSpPr>
              <p:nvPr/>
            </p:nvGrpSpPr>
            <p:grpSpPr bwMode="auto">
              <a:xfrm>
                <a:off x="785" y="5664"/>
                <a:ext cx="323" cy="480"/>
                <a:chOff x="785" y="5664"/>
                <a:chExt cx="323" cy="480"/>
              </a:xfrm>
            </p:grpSpPr>
            <p:sp>
              <p:nvSpPr>
                <p:cNvPr id="246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828" y="5664"/>
                  <a:ext cx="23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9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99" name="Rectangle 304"/>
                <p:cNvSpPr>
                  <a:spLocks noChangeArrowheads="1"/>
                </p:cNvSpPr>
                <p:nvPr/>
              </p:nvSpPr>
              <p:spPr bwMode="auto">
                <a:xfrm>
                  <a:off x="785" y="5664"/>
                  <a:ext cx="32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3" name="Group 307"/>
              <p:cNvGrpSpPr>
                <a:grpSpLocks/>
              </p:cNvGrpSpPr>
              <p:nvPr/>
            </p:nvGrpSpPr>
            <p:grpSpPr bwMode="auto">
              <a:xfrm>
                <a:off x="1108" y="5664"/>
                <a:ext cx="350" cy="480"/>
                <a:chOff x="1108" y="5664"/>
                <a:chExt cx="350" cy="480"/>
              </a:xfrm>
            </p:grpSpPr>
            <p:sp>
              <p:nvSpPr>
                <p:cNvPr id="24696" name="Rectangle 103"/>
                <p:cNvSpPr>
                  <a:spLocks noChangeArrowheads="1"/>
                </p:cNvSpPr>
                <p:nvPr/>
              </p:nvSpPr>
              <p:spPr bwMode="auto">
                <a:xfrm>
                  <a:off x="1151" y="56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r">
                    <a:lnSpc>
                      <a:spcPct val="70000"/>
                    </a:lnSpc>
                  </a:pPr>
                  <a:r>
                    <a:rPr lang="en-US" sz="1400">
                      <a:cs typeface="Arial" charset="0"/>
                    </a:rPr>
                    <a:t>13,6</a:t>
                  </a:r>
                  <a:endParaRPr lang="en-US" sz="1400">
                    <a:cs typeface="Times New Roman" pitchFamily="18" charset="0"/>
                  </a:endParaRPr>
                </a:p>
                <a:p>
                  <a:pPr algn="r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97" name="Rectangle 306"/>
                <p:cNvSpPr>
                  <a:spLocks noChangeArrowheads="1"/>
                </p:cNvSpPr>
                <p:nvPr/>
              </p:nvSpPr>
              <p:spPr bwMode="auto">
                <a:xfrm>
                  <a:off x="1108" y="56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4" name="Group 309"/>
              <p:cNvGrpSpPr>
                <a:grpSpLocks/>
              </p:cNvGrpSpPr>
              <p:nvPr/>
            </p:nvGrpSpPr>
            <p:grpSpPr bwMode="auto">
              <a:xfrm>
                <a:off x="1458" y="5664"/>
                <a:ext cx="350" cy="480"/>
                <a:chOff x="1458" y="5664"/>
                <a:chExt cx="350" cy="480"/>
              </a:xfrm>
            </p:grpSpPr>
            <p:sp>
              <p:nvSpPr>
                <p:cNvPr id="24694" name="Rectangle 104"/>
                <p:cNvSpPr>
                  <a:spLocks noChangeArrowheads="1"/>
                </p:cNvSpPr>
                <p:nvPr/>
              </p:nvSpPr>
              <p:spPr bwMode="auto">
                <a:xfrm>
                  <a:off x="1501" y="5664"/>
                  <a:ext cx="2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95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58" y="5664"/>
                  <a:ext cx="3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5" name="Group 311"/>
              <p:cNvGrpSpPr>
                <a:grpSpLocks/>
              </p:cNvGrpSpPr>
              <p:nvPr/>
            </p:nvGrpSpPr>
            <p:grpSpPr bwMode="auto">
              <a:xfrm>
                <a:off x="1808" y="5664"/>
                <a:ext cx="530" cy="480"/>
                <a:chOff x="1808" y="5664"/>
                <a:chExt cx="530" cy="480"/>
              </a:xfrm>
            </p:grpSpPr>
            <p:sp>
              <p:nvSpPr>
                <p:cNvPr id="24692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51" y="5664"/>
                  <a:ext cx="44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93" name="Rectangle 310"/>
                <p:cNvSpPr>
                  <a:spLocks noChangeArrowheads="1"/>
                </p:cNvSpPr>
                <p:nvPr/>
              </p:nvSpPr>
              <p:spPr bwMode="auto">
                <a:xfrm>
                  <a:off x="1808" y="5664"/>
                  <a:ext cx="53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6" name="Group 313"/>
              <p:cNvGrpSpPr>
                <a:grpSpLocks/>
              </p:cNvGrpSpPr>
              <p:nvPr/>
            </p:nvGrpSpPr>
            <p:grpSpPr bwMode="auto">
              <a:xfrm>
                <a:off x="2338" y="5664"/>
                <a:ext cx="544" cy="480"/>
                <a:chOff x="2338" y="5664"/>
                <a:chExt cx="544" cy="480"/>
              </a:xfrm>
            </p:grpSpPr>
            <p:sp>
              <p:nvSpPr>
                <p:cNvPr id="24690" name="Rectangle 106"/>
                <p:cNvSpPr>
                  <a:spLocks noChangeArrowheads="1"/>
                </p:cNvSpPr>
                <p:nvPr/>
              </p:nvSpPr>
              <p:spPr bwMode="auto">
                <a:xfrm>
                  <a:off x="2381" y="5664"/>
                  <a:ext cx="45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91" name="Rectangle 312"/>
                <p:cNvSpPr>
                  <a:spLocks noChangeArrowheads="1"/>
                </p:cNvSpPr>
                <p:nvPr/>
              </p:nvSpPr>
              <p:spPr bwMode="auto">
                <a:xfrm>
                  <a:off x="2338" y="5664"/>
                  <a:ext cx="54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927" name="Group 315"/>
              <p:cNvGrpSpPr>
                <a:grpSpLocks/>
              </p:cNvGrpSpPr>
              <p:nvPr/>
            </p:nvGrpSpPr>
            <p:grpSpPr bwMode="auto">
              <a:xfrm>
                <a:off x="2882" y="5664"/>
                <a:ext cx="374" cy="480"/>
                <a:chOff x="2882" y="5664"/>
                <a:chExt cx="374" cy="480"/>
              </a:xfrm>
            </p:grpSpPr>
            <p:sp>
              <p:nvSpPr>
                <p:cNvPr id="24688" name="Rectangle 107"/>
                <p:cNvSpPr>
                  <a:spLocks noChangeArrowheads="1"/>
                </p:cNvSpPr>
                <p:nvPr/>
              </p:nvSpPr>
              <p:spPr bwMode="auto">
                <a:xfrm>
                  <a:off x="2925" y="5664"/>
                  <a:ext cx="28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70000"/>
                    </a:lnSpc>
                  </a:pPr>
                  <a:r>
                    <a:rPr lang="en-US" sz="1400"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>
                    <a:lnSpc>
                      <a:spcPct val="70000"/>
                    </a:lnSpc>
                  </a:pPr>
                  <a:endParaRPr lang="en-US" sz="1400"/>
                </a:p>
              </p:txBody>
            </p:sp>
            <p:sp>
              <p:nvSpPr>
                <p:cNvPr id="24689" name="Rectangle 314"/>
                <p:cNvSpPr>
                  <a:spLocks noChangeArrowheads="1"/>
                </p:cNvSpPr>
                <p:nvPr/>
              </p:nvSpPr>
              <p:spPr bwMode="auto">
                <a:xfrm>
                  <a:off x="2882" y="5664"/>
                  <a:ext cx="37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4583" name="Rectangle 317"/>
            <p:cNvSpPr>
              <a:spLocks noChangeArrowheads="1"/>
            </p:cNvSpPr>
            <p:nvPr/>
          </p:nvSpPr>
          <p:spPr bwMode="auto">
            <a:xfrm>
              <a:off x="-3" y="-3"/>
              <a:ext cx="3262" cy="615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4581" name="Text Box 31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33408-3063-44F4-8FF2-6607C3C2E847}" type="slidenum">
              <a:rPr lang="en-US"/>
              <a:pPr/>
              <a:t>28</a:t>
            </a:fld>
            <a:endParaRPr lang="en-US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GERAK TAK BERATURAN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752600" y="1752600"/>
            <a:ext cx="60198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200" b="0">
                <a:solidFill>
                  <a:schemeClr val="accent1"/>
                </a:solidFill>
              </a:rPr>
              <a:t>Siklus</a:t>
            </a:r>
            <a:endParaRPr lang="en-US" sz="2000" b="0"/>
          </a:p>
          <a:p>
            <a:r>
              <a:rPr lang="en-US" sz="2000" b="0"/>
              <a:t>Ingat Y = T x S x C x I</a:t>
            </a:r>
          </a:p>
          <a:p>
            <a:r>
              <a:rPr lang="en-US" sz="2000" b="0"/>
              <a:t>TCI = Y/S</a:t>
            </a:r>
          </a:p>
          <a:p>
            <a:r>
              <a:rPr lang="en-US" sz="2000" b="0"/>
              <a:t>CI = TCI/T</a:t>
            </a:r>
          </a:p>
          <a:p>
            <a:r>
              <a:rPr lang="en-US" sz="2000" b="0"/>
              <a:t>I = CI/C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3462338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419475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990600" y="3335338"/>
          <a:ext cx="7162800" cy="2913062"/>
        </p:xfrm>
        <a:graphic>
          <a:graphicData uri="http://schemas.openxmlformats.org/presentationml/2006/ole">
            <p:oleObj spid="_x0000_s6146" name="Chart" r:id="rId3" imgW="2648160" imgH="2569320" progId="Excel.Sheet.8">
              <p:embed/>
            </p:oleObj>
          </a:graphicData>
        </a:graphic>
      </p:graphicFrame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56682-940D-44AB-B4AD-3C36F6AC5E7D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2" name="Group 201"/>
          <p:cNvGrpSpPr>
            <a:grpSpLocks/>
          </p:cNvGrpSpPr>
          <p:nvPr/>
        </p:nvGrpSpPr>
        <p:grpSpPr bwMode="auto">
          <a:xfrm>
            <a:off x="457200" y="2057400"/>
            <a:ext cx="8382000" cy="4267200"/>
            <a:chOff x="-3" y="-3"/>
            <a:chExt cx="2955" cy="5036"/>
          </a:xfrm>
        </p:grpSpPr>
        <p:grpSp>
          <p:nvGrpSpPr>
            <p:cNvPr id="3" name="Group 199"/>
            <p:cNvGrpSpPr>
              <a:grpSpLocks/>
            </p:cNvGrpSpPr>
            <p:nvPr/>
          </p:nvGrpSpPr>
          <p:grpSpPr bwMode="auto">
            <a:xfrm>
              <a:off x="0" y="0"/>
              <a:ext cx="2949" cy="5030"/>
              <a:chOff x="0" y="0"/>
              <a:chExt cx="2949" cy="5030"/>
            </a:xfrm>
          </p:grpSpPr>
          <p:grpSp>
            <p:nvGrpSpPr>
              <p:cNvPr id="4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417" cy="384"/>
                <a:chOff x="0" y="0"/>
                <a:chExt cx="417" cy="384"/>
              </a:xfrm>
            </p:grpSpPr>
            <p:sp>
              <p:nvSpPr>
                <p:cNvPr id="25801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Th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802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72"/>
              <p:cNvGrpSpPr>
                <a:grpSpLocks/>
              </p:cNvGrpSpPr>
              <p:nvPr/>
            </p:nvGrpSpPr>
            <p:grpSpPr bwMode="auto">
              <a:xfrm>
                <a:off x="417" y="0"/>
                <a:ext cx="498" cy="384"/>
                <a:chOff x="417" y="0"/>
                <a:chExt cx="498" cy="384"/>
              </a:xfrm>
            </p:grpSpPr>
            <p:sp>
              <p:nvSpPr>
                <p:cNvPr id="25799" name="Rectangle 5"/>
                <p:cNvSpPr>
                  <a:spLocks noChangeArrowheads="1"/>
                </p:cNvSpPr>
                <p:nvPr/>
              </p:nvSpPr>
              <p:spPr bwMode="auto">
                <a:xfrm>
                  <a:off x="460" y="0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Trwl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800" name="Rectangle 71"/>
                <p:cNvSpPr>
                  <a:spLocks noChangeArrowheads="1"/>
                </p:cNvSpPr>
                <p:nvPr/>
              </p:nvSpPr>
              <p:spPr bwMode="auto">
                <a:xfrm>
                  <a:off x="417" y="0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74"/>
              <p:cNvGrpSpPr>
                <a:grpSpLocks/>
              </p:cNvGrpSpPr>
              <p:nvPr/>
            </p:nvGrpSpPr>
            <p:grpSpPr bwMode="auto">
              <a:xfrm>
                <a:off x="915" y="0"/>
                <a:ext cx="662" cy="384"/>
                <a:chOff x="915" y="0"/>
                <a:chExt cx="662" cy="384"/>
              </a:xfrm>
            </p:grpSpPr>
            <p:sp>
              <p:nvSpPr>
                <p:cNvPr id="25797" name="Rectangle 6"/>
                <p:cNvSpPr>
                  <a:spLocks noChangeArrowheads="1"/>
                </p:cNvSpPr>
                <p:nvPr/>
              </p:nvSpPr>
              <p:spPr bwMode="auto">
                <a:xfrm>
                  <a:off x="958" y="0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CI=TCI/T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98" name="Rectangle 73"/>
                <p:cNvSpPr>
                  <a:spLocks noChangeArrowheads="1"/>
                </p:cNvSpPr>
                <p:nvPr/>
              </p:nvSpPr>
              <p:spPr bwMode="auto">
                <a:xfrm>
                  <a:off x="915" y="0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76"/>
              <p:cNvGrpSpPr>
                <a:grpSpLocks/>
              </p:cNvGrpSpPr>
              <p:nvPr/>
            </p:nvGrpSpPr>
            <p:grpSpPr bwMode="auto">
              <a:xfrm>
                <a:off x="1577" y="0"/>
                <a:ext cx="662" cy="384"/>
                <a:chOff x="1577" y="0"/>
                <a:chExt cx="662" cy="384"/>
              </a:xfrm>
            </p:grpSpPr>
            <p:sp>
              <p:nvSpPr>
                <p:cNvPr id="25795" name="Rectangle 7"/>
                <p:cNvSpPr>
                  <a:spLocks noChangeArrowheads="1"/>
                </p:cNvSpPr>
                <p:nvPr/>
              </p:nvSpPr>
              <p:spPr bwMode="auto">
                <a:xfrm>
                  <a:off x="1620" y="0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C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96" name="Rectangle 75"/>
                <p:cNvSpPr>
                  <a:spLocks noChangeArrowheads="1"/>
                </p:cNvSpPr>
                <p:nvPr/>
              </p:nvSpPr>
              <p:spPr bwMode="auto">
                <a:xfrm>
                  <a:off x="1577" y="0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78"/>
              <p:cNvGrpSpPr>
                <a:grpSpLocks/>
              </p:cNvGrpSpPr>
              <p:nvPr/>
            </p:nvGrpSpPr>
            <p:grpSpPr bwMode="auto">
              <a:xfrm>
                <a:off x="2239" y="0"/>
                <a:ext cx="710" cy="384"/>
                <a:chOff x="2239" y="0"/>
                <a:chExt cx="710" cy="384"/>
              </a:xfrm>
            </p:grpSpPr>
            <p:sp>
              <p:nvSpPr>
                <p:cNvPr id="25793" name="Rectangle 8"/>
                <p:cNvSpPr>
                  <a:spLocks noChangeArrowheads="1"/>
                </p:cNvSpPr>
                <p:nvPr/>
              </p:nvSpPr>
              <p:spPr bwMode="auto">
                <a:xfrm>
                  <a:off x="2282" y="0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I=(CI/C) x 100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94" name="Rectangle 77"/>
                <p:cNvSpPr>
                  <a:spLocks noChangeArrowheads="1"/>
                </p:cNvSpPr>
                <p:nvPr/>
              </p:nvSpPr>
              <p:spPr bwMode="auto">
                <a:xfrm>
                  <a:off x="2239" y="0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80"/>
              <p:cNvGrpSpPr>
                <a:grpSpLocks/>
              </p:cNvGrpSpPr>
              <p:nvPr/>
            </p:nvGrpSpPr>
            <p:grpSpPr bwMode="auto">
              <a:xfrm>
                <a:off x="0" y="384"/>
                <a:ext cx="417" cy="384"/>
                <a:chOff x="0" y="384"/>
                <a:chExt cx="417" cy="384"/>
              </a:xfrm>
            </p:grpSpPr>
            <p:sp>
              <p:nvSpPr>
                <p:cNvPr id="25791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384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92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384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82"/>
              <p:cNvGrpSpPr>
                <a:grpSpLocks/>
              </p:cNvGrpSpPr>
              <p:nvPr/>
            </p:nvGrpSpPr>
            <p:grpSpPr bwMode="auto">
              <a:xfrm>
                <a:off x="417" y="384"/>
                <a:ext cx="498" cy="384"/>
                <a:chOff x="417" y="384"/>
                <a:chExt cx="498" cy="384"/>
              </a:xfrm>
            </p:grpSpPr>
            <p:sp>
              <p:nvSpPr>
                <p:cNvPr id="25789" name="Rectangle 10"/>
                <p:cNvSpPr>
                  <a:spLocks noChangeArrowheads="1"/>
                </p:cNvSpPr>
                <p:nvPr/>
              </p:nvSpPr>
              <p:spPr bwMode="auto">
                <a:xfrm>
                  <a:off x="460" y="384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90" name="Rectangle 81"/>
                <p:cNvSpPr>
                  <a:spLocks noChangeArrowheads="1"/>
                </p:cNvSpPr>
                <p:nvPr/>
              </p:nvSpPr>
              <p:spPr bwMode="auto">
                <a:xfrm>
                  <a:off x="417" y="384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84"/>
              <p:cNvGrpSpPr>
                <a:grpSpLocks/>
              </p:cNvGrpSpPr>
              <p:nvPr/>
            </p:nvGrpSpPr>
            <p:grpSpPr bwMode="auto">
              <a:xfrm>
                <a:off x="915" y="384"/>
                <a:ext cx="662" cy="384"/>
                <a:chOff x="915" y="384"/>
                <a:chExt cx="662" cy="384"/>
              </a:xfrm>
            </p:grpSpPr>
            <p:sp>
              <p:nvSpPr>
                <p:cNvPr id="25787" name="Rectangle 11"/>
                <p:cNvSpPr>
                  <a:spLocks noChangeArrowheads="1"/>
                </p:cNvSpPr>
                <p:nvPr/>
              </p:nvSpPr>
              <p:spPr bwMode="auto">
                <a:xfrm>
                  <a:off x="958" y="384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88" name="Rectangle 83"/>
                <p:cNvSpPr>
                  <a:spLocks noChangeArrowheads="1"/>
                </p:cNvSpPr>
                <p:nvPr/>
              </p:nvSpPr>
              <p:spPr bwMode="auto">
                <a:xfrm>
                  <a:off x="915" y="384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86"/>
              <p:cNvGrpSpPr>
                <a:grpSpLocks/>
              </p:cNvGrpSpPr>
              <p:nvPr/>
            </p:nvGrpSpPr>
            <p:grpSpPr bwMode="auto">
              <a:xfrm>
                <a:off x="1577" y="384"/>
                <a:ext cx="662" cy="384"/>
                <a:chOff x="1577" y="384"/>
                <a:chExt cx="662" cy="384"/>
              </a:xfrm>
            </p:grpSpPr>
            <p:sp>
              <p:nvSpPr>
                <p:cNvPr id="25785" name="Rectangle 12"/>
                <p:cNvSpPr>
                  <a:spLocks noChangeArrowheads="1"/>
                </p:cNvSpPr>
                <p:nvPr/>
              </p:nvSpPr>
              <p:spPr bwMode="auto">
                <a:xfrm>
                  <a:off x="1620" y="384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86" name="Rectangle 85"/>
                <p:cNvSpPr>
                  <a:spLocks noChangeArrowheads="1"/>
                </p:cNvSpPr>
                <p:nvPr/>
              </p:nvSpPr>
              <p:spPr bwMode="auto">
                <a:xfrm>
                  <a:off x="1577" y="384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88"/>
              <p:cNvGrpSpPr>
                <a:grpSpLocks/>
              </p:cNvGrpSpPr>
              <p:nvPr/>
            </p:nvGrpSpPr>
            <p:grpSpPr bwMode="auto">
              <a:xfrm>
                <a:off x="2239" y="384"/>
                <a:ext cx="710" cy="384"/>
                <a:chOff x="2239" y="384"/>
                <a:chExt cx="710" cy="384"/>
              </a:xfrm>
            </p:grpSpPr>
            <p:sp>
              <p:nvSpPr>
                <p:cNvPr id="25783" name="Rectangle 13"/>
                <p:cNvSpPr>
                  <a:spLocks noChangeArrowheads="1"/>
                </p:cNvSpPr>
                <p:nvPr/>
              </p:nvSpPr>
              <p:spPr bwMode="auto">
                <a:xfrm>
                  <a:off x="2282" y="384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84" name="Rectangle 87"/>
                <p:cNvSpPr>
                  <a:spLocks noChangeArrowheads="1"/>
                </p:cNvSpPr>
                <p:nvPr/>
              </p:nvSpPr>
              <p:spPr bwMode="auto">
                <a:xfrm>
                  <a:off x="2239" y="384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90"/>
              <p:cNvGrpSpPr>
                <a:grpSpLocks/>
              </p:cNvGrpSpPr>
              <p:nvPr/>
            </p:nvGrpSpPr>
            <p:grpSpPr bwMode="auto">
              <a:xfrm>
                <a:off x="0" y="768"/>
                <a:ext cx="417" cy="403"/>
                <a:chOff x="0" y="768"/>
                <a:chExt cx="417" cy="403"/>
              </a:xfrm>
            </p:grpSpPr>
            <p:sp>
              <p:nvSpPr>
                <p:cNvPr id="25781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768"/>
                  <a:ext cx="33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1998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82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41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92"/>
              <p:cNvGrpSpPr>
                <a:grpSpLocks/>
              </p:cNvGrpSpPr>
              <p:nvPr/>
            </p:nvGrpSpPr>
            <p:grpSpPr bwMode="auto">
              <a:xfrm>
                <a:off x="417" y="768"/>
                <a:ext cx="498" cy="403"/>
                <a:chOff x="417" y="768"/>
                <a:chExt cx="498" cy="403"/>
              </a:xfrm>
            </p:grpSpPr>
            <p:sp>
              <p:nvSpPr>
                <p:cNvPr id="25779" name="Rectangle 15"/>
                <p:cNvSpPr>
                  <a:spLocks noChangeArrowheads="1"/>
                </p:cNvSpPr>
                <p:nvPr/>
              </p:nvSpPr>
              <p:spPr bwMode="auto">
                <a:xfrm>
                  <a:off x="460" y="768"/>
                  <a:ext cx="41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80" name="Rectangle 91"/>
                <p:cNvSpPr>
                  <a:spLocks noChangeArrowheads="1"/>
                </p:cNvSpPr>
                <p:nvPr/>
              </p:nvSpPr>
              <p:spPr bwMode="auto">
                <a:xfrm>
                  <a:off x="417" y="768"/>
                  <a:ext cx="49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94"/>
              <p:cNvGrpSpPr>
                <a:grpSpLocks/>
              </p:cNvGrpSpPr>
              <p:nvPr/>
            </p:nvGrpSpPr>
            <p:grpSpPr bwMode="auto">
              <a:xfrm>
                <a:off x="915" y="768"/>
                <a:ext cx="662" cy="403"/>
                <a:chOff x="915" y="768"/>
                <a:chExt cx="662" cy="403"/>
              </a:xfrm>
            </p:grpSpPr>
            <p:sp>
              <p:nvSpPr>
                <p:cNvPr id="25777" name="Rectangle 16"/>
                <p:cNvSpPr>
                  <a:spLocks noChangeArrowheads="1"/>
                </p:cNvSpPr>
                <p:nvPr/>
              </p:nvSpPr>
              <p:spPr bwMode="auto">
                <a:xfrm>
                  <a:off x="958" y="768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86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78" name="Rectangle 93"/>
                <p:cNvSpPr>
                  <a:spLocks noChangeArrowheads="1"/>
                </p:cNvSpPr>
                <p:nvPr/>
              </p:nvSpPr>
              <p:spPr bwMode="auto">
                <a:xfrm>
                  <a:off x="915" y="768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96"/>
              <p:cNvGrpSpPr>
                <a:grpSpLocks/>
              </p:cNvGrpSpPr>
              <p:nvPr/>
            </p:nvGrpSpPr>
            <p:grpSpPr bwMode="auto">
              <a:xfrm>
                <a:off x="1577" y="768"/>
                <a:ext cx="662" cy="403"/>
                <a:chOff x="1577" y="768"/>
                <a:chExt cx="662" cy="403"/>
              </a:xfrm>
            </p:grpSpPr>
            <p:sp>
              <p:nvSpPr>
                <p:cNvPr id="25775" name="Rectangle 17"/>
                <p:cNvSpPr>
                  <a:spLocks noChangeArrowheads="1"/>
                </p:cNvSpPr>
                <p:nvPr/>
              </p:nvSpPr>
              <p:spPr bwMode="auto">
                <a:xfrm>
                  <a:off x="1620" y="768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76" name="Rectangle 95"/>
                <p:cNvSpPr>
                  <a:spLocks noChangeArrowheads="1"/>
                </p:cNvSpPr>
                <p:nvPr/>
              </p:nvSpPr>
              <p:spPr bwMode="auto">
                <a:xfrm>
                  <a:off x="1577" y="768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98"/>
              <p:cNvGrpSpPr>
                <a:grpSpLocks/>
              </p:cNvGrpSpPr>
              <p:nvPr/>
            </p:nvGrpSpPr>
            <p:grpSpPr bwMode="auto">
              <a:xfrm>
                <a:off x="2239" y="768"/>
                <a:ext cx="710" cy="403"/>
                <a:chOff x="2239" y="768"/>
                <a:chExt cx="710" cy="403"/>
              </a:xfrm>
            </p:grpSpPr>
            <p:sp>
              <p:nvSpPr>
                <p:cNvPr id="25773" name="Rectangle 18"/>
                <p:cNvSpPr>
                  <a:spLocks noChangeArrowheads="1"/>
                </p:cNvSpPr>
                <p:nvPr/>
              </p:nvSpPr>
              <p:spPr bwMode="auto">
                <a:xfrm>
                  <a:off x="2282" y="768"/>
                  <a:ext cx="62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74" name="Rectangle 97"/>
                <p:cNvSpPr>
                  <a:spLocks noChangeArrowheads="1"/>
                </p:cNvSpPr>
                <p:nvPr/>
              </p:nvSpPr>
              <p:spPr bwMode="auto">
                <a:xfrm>
                  <a:off x="2239" y="768"/>
                  <a:ext cx="71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00"/>
              <p:cNvGrpSpPr>
                <a:grpSpLocks/>
              </p:cNvGrpSpPr>
              <p:nvPr/>
            </p:nvGrpSpPr>
            <p:grpSpPr bwMode="auto">
              <a:xfrm>
                <a:off x="0" y="1171"/>
                <a:ext cx="417" cy="384"/>
                <a:chOff x="0" y="1171"/>
                <a:chExt cx="417" cy="384"/>
              </a:xfrm>
            </p:grpSpPr>
            <p:sp>
              <p:nvSpPr>
                <p:cNvPr id="25771" name="Rectangle 19"/>
                <p:cNvSpPr>
                  <a:spLocks noChangeArrowheads="1"/>
                </p:cNvSpPr>
                <p:nvPr/>
              </p:nvSpPr>
              <p:spPr bwMode="auto">
                <a:xfrm>
                  <a:off x="43" y="1171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72" name="Rectangle 99"/>
                <p:cNvSpPr>
                  <a:spLocks noChangeArrowheads="1"/>
                </p:cNvSpPr>
                <p:nvPr/>
              </p:nvSpPr>
              <p:spPr bwMode="auto">
                <a:xfrm>
                  <a:off x="0" y="1171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02"/>
              <p:cNvGrpSpPr>
                <a:grpSpLocks/>
              </p:cNvGrpSpPr>
              <p:nvPr/>
            </p:nvGrpSpPr>
            <p:grpSpPr bwMode="auto">
              <a:xfrm>
                <a:off x="417" y="1171"/>
                <a:ext cx="498" cy="384"/>
                <a:chOff x="417" y="1171"/>
                <a:chExt cx="498" cy="384"/>
              </a:xfrm>
            </p:grpSpPr>
            <p:sp>
              <p:nvSpPr>
                <p:cNvPr id="25769" name="Rectangle 20"/>
                <p:cNvSpPr>
                  <a:spLocks noChangeArrowheads="1"/>
                </p:cNvSpPr>
                <p:nvPr/>
              </p:nvSpPr>
              <p:spPr bwMode="auto">
                <a:xfrm>
                  <a:off x="460" y="1171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70" name="Rectangle 101"/>
                <p:cNvSpPr>
                  <a:spLocks noChangeArrowheads="1"/>
                </p:cNvSpPr>
                <p:nvPr/>
              </p:nvSpPr>
              <p:spPr bwMode="auto">
                <a:xfrm>
                  <a:off x="417" y="1171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04"/>
              <p:cNvGrpSpPr>
                <a:grpSpLocks/>
              </p:cNvGrpSpPr>
              <p:nvPr/>
            </p:nvGrpSpPr>
            <p:grpSpPr bwMode="auto">
              <a:xfrm>
                <a:off x="915" y="1171"/>
                <a:ext cx="662" cy="384"/>
                <a:chOff x="915" y="1171"/>
                <a:chExt cx="662" cy="384"/>
              </a:xfrm>
            </p:grpSpPr>
            <p:sp>
              <p:nvSpPr>
                <p:cNvPr id="25767" name="Rectangle 21"/>
                <p:cNvSpPr>
                  <a:spLocks noChangeArrowheads="1"/>
                </p:cNvSpPr>
                <p:nvPr/>
              </p:nvSpPr>
              <p:spPr bwMode="auto">
                <a:xfrm>
                  <a:off x="958" y="1171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93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68" name="Rectangle 103"/>
                <p:cNvSpPr>
                  <a:spLocks noChangeArrowheads="1"/>
                </p:cNvSpPr>
                <p:nvPr/>
              </p:nvSpPr>
              <p:spPr bwMode="auto">
                <a:xfrm>
                  <a:off x="915" y="1171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106"/>
              <p:cNvGrpSpPr>
                <a:grpSpLocks/>
              </p:cNvGrpSpPr>
              <p:nvPr/>
            </p:nvGrpSpPr>
            <p:grpSpPr bwMode="auto">
              <a:xfrm>
                <a:off x="1577" y="1171"/>
                <a:ext cx="662" cy="384"/>
                <a:chOff x="1577" y="1171"/>
                <a:chExt cx="662" cy="384"/>
              </a:xfrm>
            </p:grpSpPr>
            <p:sp>
              <p:nvSpPr>
                <p:cNvPr id="25765" name="Rectangle 22"/>
                <p:cNvSpPr>
                  <a:spLocks noChangeArrowheads="1"/>
                </p:cNvSpPr>
                <p:nvPr/>
              </p:nvSpPr>
              <p:spPr bwMode="auto">
                <a:xfrm>
                  <a:off x="1620" y="1171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66" name="Rectangle 105"/>
                <p:cNvSpPr>
                  <a:spLocks noChangeArrowheads="1"/>
                </p:cNvSpPr>
                <p:nvPr/>
              </p:nvSpPr>
              <p:spPr bwMode="auto">
                <a:xfrm>
                  <a:off x="1577" y="1171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08"/>
              <p:cNvGrpSpPr>
                <a:grpSpLocks/>
              </p:cNvGrpSpPr>
              <p:nvPr/>
            </p:nvGrpSpPr>
            <p:grpSpPr bwMode="auto">
              <a:xfrm>
                <a:off x="2239" y="1171"/>
                <a:ext cx="710" cy="384"/>
                <a:chOff x="2239" y="1171"/>
                <a:chExt cx="710" cy="384"/>
              </a:xfrm>
            </p:grpSpPr>
            <p:sp>
              <p:nvSpPr>
                <p:cNvPr id="25763" name="Rectangle 23"/>
                <p:cNvSpPr>
                  <a:spLocks noChangeArrowheads="1"/>
                </p:cNvSpPr>
                <p:nvPr/>
              </p:nvSpPr>
              <p:spPr bwMode="auto">
                <a:xfrm>
                  <a:off x="2282" y="1171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101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64" name="Rectangle 107"/>
                <p:cNvSpPr>
                  <a:spLocks noChangeArrowheads="1"/>
                </p:cNvSpPr>
                <p:nvPr/>
              </p:nvSpPr>
              <p:spPr bwMode="auto">
                <a:xfrm>
                  <a:off x="2239" y="1171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10"/>
              <p:cNvGrpSpPr>
                <a:grpSpLocks/>
              </p:cNvGrpSpPr>
              <p:nvPr/>
            </p:nvGrpSpPr>
            <p:grpSpPr bwMode="auto">
              <a:xfrm>
                <a:off x="0" y="1555"/>
                <a:ext cx="417" cy="384"/>
                <a:chOff x="0" y="1555"/>
                <a:chExt cx="417" cy="384"/>
              </a:xfrm>
            </p:grpSpPr>
            <p:sp>
              <p:nvSpPr>
                <p:cNvPr id="25761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1555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62" name="Rectangle 109"/>
                <p:cNvSpPr>
                  <a:spLocks noChangeArrowheads="1"/>
                </p:cNvSpPr>
                <p:nvPr/>
              </p:nvSpPr>
              <p:spPr bwMode="auto">
                <a:xfrm>
                  <a:off x="0" y="1555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12"/>
              <p:cNvGrpSpPr>
                <a:grpSpLocks/>
              </p:cNvGrpSpPr>
              <p:nvPr/>
            </p:nvGrpSpPr>
            <p:grpSpPr bwMode="auto">
              <a:xfrm>
                <a:off x="417" y="1555"/>
                <a:ext cx="498" cy="384"/>
                <a:chOff x="417" y="1555"/>
                <a:chExt cx="498" cy="384"/>
              </a:xfrm>
            </p:grpSpPr>
            <p:sp>
              <p:nvSpPr>
                <p:cNvPr id="25759" name="Rectangle 25"/>
                <p:cNvSpPr>
                  <a:spLocks noChangeArrowheads="1"/>
                </p:cNvSpPr>
                <p:nvPr/>
              </p:nvSpPr>
              <p:spPr bwMode="auto">
                <a:xfrm>
                  <a:off x="460" y="1555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60" name="Rectangle 111"/>
                <p:cNvSpPr>
                  <a:spLocks noChangeArrowheads="1"/>
                </p:cNvSpPr>
                <p:nvPr/>
              </p:nvSpPr>
              <p:spPr bwMode="auto">
                <a:xfrm>
                  <a:off x="417" y="1555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114"/>
              <p:cNvGrpSpPr>
                <a:grpSpLocks/>
              </p:cNvGrpSpPr>
              <p:nvPr/>
            </p:nvGrpSpPr>
            <p:grpSpPr bwMode="auto">
              <a:xfrm>
                <a:off x="915" y="1555"/>
                <a:ext cx="662" cy="384"/>
                <a:chOff x="915" y="1555"/>
                <a:chExt cx="662" cy="384"/>
              </a:xfrm>
            </p:grpSpPr>
            <p:sp>
              <p:nvSpPr>
                <p:cNvPr id="25757" name="Rectangle 26"/>
                <p:cNvSpPr>
                  <a:spLocks noChangeArrowheads="1"/>
                </p:cNvSpPr>
                <p:nvPr/>
              </p:nvSpPr>
              <p:spPr bwMode="auto">
                <a:xfrm>
                  <a:off x="958" y="1555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97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58" name="Rectangle 113"/>
                <p:cNvSpPr>
                  <a:spLocks noChangeArrowheads="1"/>
                </p:cNvSpPr>
                <p:nvPr/>
              </p:nvSpPr>
              <p:spPr bwMode="auto">
                <a:xfrm>
                  <a:off x="915" y="1555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16"/>
              <p:cNvGrpSpPr>
                <a:grpSpLocks/>
              </p:cNvGrpSpPr>
              <p:nvPr/>
            </p:nvGrpSpPr>
            <p:grpSpPr bwMode="auto">
              <a:xfrm>
                <a:off x="1577" y="1555"/>
                <a:ext cx="662" cy="384"/>
                <a:chOff x="1577" y="1555"/>
                <a:chExt cx="662" cy="384"/>
              </a:xfrm>
            </p:grpSpPr>
            <p:sp>
              <p:nvSpPr>
                <p:cNvPr id="25755" name="Rectangle 27"/>
                <p:cNvSpPr>
                  <a:spLocks noChangeArrowheads="1"/>
                </p:cNvSpPr>
                <p:nvPr/>
              </p:nvSpPr>
              <p:spPr bwMode="auto">
                <a:xfrm>
                  <a:off x="1620" y="1555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97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56" name="Rectangle 115"/>
                <p:cNvSpPr>
                  <a:spLocks noChangeArrowheads="1"/>
                </p:cNvSpPr>
                <p:nvPr/>
              </p:nvSpPr>
              <p:spPr bwMode="auto">
                <a:xfrm>
                  <a:off x="1577" y="1555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18"/>
              <p:cNvGrpSpPr>
                <a:grpSpLocks/>
              </p:cNvGrpSpPr>
              <p:nvPr/>
            </p:nvGrpSpPr>
            <p:grpSpPr bwMode="auto">
              <a:xfrm>
                <a:off x="2239" y="1555"/>
                <a:ext cx="710" cy="384"/>
                <a:chOff x="2239" y="1555"/>
                <a:chExt cx="710" cy="384"/>
              </a:xfrm>
            </p:grpSpPr>
            <p:sp>
              <p:nvSpPr>
                <p:cNvPr id="25753" name="Rectangle 28"/>
                <p:cNvSpPr>
                  <a:spLocks noChangeArrowheads="1"/>
                </p:cNvSpPr>
                <p:nvPr/>
              </p:nvSpPr>
              <p:spPr bwMode="auto">
                <a:xfrm>
                  <a:off x="2282" y="1555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54" name="Rectangle 117"/>
                <p:cNvSpPr>
                  <a:spLocks noChangeArrowheads="1"/>
                </p:cNvSpPr>
                <p:nvPr/>
              </p:nvSpPr>
              <p:spPr bwMode="auto">
                <a:xfrm>
                  <a:off x="2239" y="1555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20"/>
              <p:cNvGrpSpPr>
                <a:grpSpLocks/>
              </p:cNvGrpSpPr>
              <p:nvPr/>
            </p:nvGrpSpPr>
            <p:grpSpPr bwMode="auto">
              <a:xfrm>
                <a:off x="0" y="1939"/>
                <a:ext cx="417" cy="384"/>
                <a:chOff x="0" y="1939"/>
                <a:chExt cx="417" cy="384"/>
              </a:xfrm>
            </p:grpSpPr>
            <p:sp>
              <p:nvSpPr>
                <p:cNvPr id="257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3" y="1939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1999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52" name="Rectangle 119"/>
                <p:cNvSpPr>
                  <a:spLocks noChangeArrowheads="1"/>
                </p:cNvSpPr>
                <p:nvPr/>
              </p:nvSpPr>
              <p:spPr bwMode="auto">
                <a:xfrm>
                  <a:off x="0" y="1939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417" y="1939"/>
                <a:ext cx="498" cy="384"/>
                <a:chOff x="417" y="1939"/>
                <a:chExt cx="498" cy="384"/>
              </a:xfrm>
            </p:grpSpPr>
            <p:sp>
              <p:nvSpPr>
                <p:cNvPr id="25749" name="Rectangle 30"/>
                <p:cNvSpPr>
                  <a:spLocks noChangeArrowheads="1"/>
                </p:cNvSpPr>
                <p:nvPr/>
              </p:nvSpPr>
              <p:spPr bwMode="auto">
                <a:xfrm>
                  <a:off x="460" y="1939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50" name="Rectangle 121"/>
                <p:cNvSpPr>
                  <a:spLocks noChangeArrowheads="1"/>
                </p:cNvSpPr>
                <p:nvPr/>
              </p:nvSpPr>
              <p:spPr bwMode="auto">
                <a:xfrm>
                  <a:off x="417" y="1939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24"/>
              <p:cNvGrpSpPr>
                <a:grpSpLocks/>
              </p:cNvGrpSpPr>
              <p:nvPr/>
            </p:nvGrpSpPr>
            <p:grpSpPr bwMode="auto">
              <a:xfrm>
                <a:off x="915" y="1939"/>
                <a:ext cx="662" cy="384"/>
                <a:chOff x="915" y="1939"/>
                <a:chExt cx="662" cy="384"/>
              </a:xfrm>
            </p:grpSpPr>
            <p:sp>
              <p:nvSpPr>
                <p:cNvPr id="25747" name="Rectangle 31"/>
                <p:cNvSpPr>
                  <a:spLocks noChangeArrowheads="1"/>
                </p:cNvSpPr>
                <p:nvPr/>
              </p:nvSpPr>
              <p:spPr bwMode="auto">
                <a:xfrm>
                  <a:off x="958" y="1939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99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48" name="Rectangle 123"/>
                <p:cNvSpPr>
                  <a:spLocks noChangeArrowheads="1"/>
                </p:cNvSpPr>
                <p:nvPr/>
              </p:nvSpPr>
              <p:spPr bwMode="auto">
                <a:xfrm>
                  <a:off x="915" y="1939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3" name="Group 126"/>
              <p:cNvGrpSpPr>
                <a:grpSpLocks/>
              </p:cNvGrpSpPr>
              <p:nvPr/>
            </p:nvGrpSpPr>
            <p:grpSpPr bwMode="auto">
              <a:xfrm>
                <a:off x="1577" y="1939"/>
                <a:ext cx="662" cy="384"/>
                <a:chOff x="1577" y="1939"/>
                <a:chExt cx="662" cy="384"/>
              </a:xfrm>
            </p:grpSpPr>
            <p:sp>
              <p:nvSpPr>
                <p:cNvPr id="25745" name="Rectangle 32"/>
                <p:cNvSpPr>
                  <a:spLocks noChangeArrowheads="1"/>
                </p:cNvSpPr>
                <p:nvPr/>
              </p:nvSpPr>
              <p:spPr bwMode="auto">
                <a:xfrm>
                  <a:off x="1620" y="1939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46" name="Rectangle 125"/>
                <p:cNvSpPr>
                  <a:spLocks noChangeArrowheads="1"/>
                </p:cNvSpPr>
                <p:nvPr/>
              </p:nvSpPr>
              <p:spPr bwMode="auto">
                <a:xfrm>
                  <a:off x="1577" y="1939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4" name="Group 128"/>
              <p:cNvGrpSpPr>
                <a:grpSpLocks/>
              </p:cNvGrpSpPr>
              <p:nvPr/>
            </p:nvGrpSpPr>
            <p:grpSpPr bwMode="auto">
              <a:xfrm>
                <a:off x="2239" y="1939"/>
                <a:ext cx="710" cy="384"/>
                <a:chOff x="2239" y="1939"/>
                <a:chExt cx="710" cy="384"/>
              </a:xfrm>
            </p:grpSpPr>
            <p:sp>
              <p:nvSpPr>
                <p:cNvPr id="25743" name="Rectangle 33"/>
                <p:cNvSpPr>
                  <a:spLocks noChangeArrowheads="1"/>
                </p:cNvSpPr>
                <p:nvPr/>
              </p:nvSpPr>
              <p:spPr bwMode="auto">
                <a:xfrm>
                  <a:off x="2282" y="1939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99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44" name="Rectangle 127"/>
                <p:cNvSpPr>
                  <a:spLocks noChangeArrowheads="1"/>
                </p:cNvSpPr>
                <p:nvPr/>
              </p:nvSpPr>
              <p:spPr bwMode="auto">
                <a:xfrm>
                  <a:off x="2239" y="1939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5" name="Group 130"/>
              <p:cNvGrpSpPr>
                <a:grpSpLocks/>
              </p:cNvGrpSpPr>
              <p:nvPr/>
            </p:nvGrpSpPr>
            <p:grpSpPr bwMode="auto">
              <a:xfrm>
                <a:off x="0" y="2323"/>
                <a:ext cx="417" cy="384"/>
                <a:chOff x="0" y="2323"/>
                <a:chExt cx="417" cy="384"/>
              </a:xfrm>
            </p:grpSpPr>
            <p:sp>
              <p:nvSpPr>
                <p:cNvPr id="25741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2323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42" name="Rectangle 129"/>
                <p:cNvSpPr>
                  <a:spLocks noChangeArrowheads="1"/>
                </p:cNvSpPr>
                <p:nvPr/>
              </p:nvSpPr>
              <p:spPr bwMode="auto">
                <a:xfrm>
                  <a:off x="0" y="2323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6" name="Group 132"/>
              <p:cNvGrpSpPr>
                <a:grpSpLocks/>
              </p:cNvGrpSpPr>
              <p:nvPr/>
            </p:nvGrpSpPr>
            <p:grpSpPr bwMode="auto">
              <a:xfrm>
                <a:off x="417" y="2323"/>
                <a:ext cx="498" cy="384"/>
                <a:chOff x="417" y="2323"/>
                <a:chExt cx="498" cy="384"/>
              </a:xfrm>
            </p:grpSpPr>
            <p:sp>
              <p:nvSpPr>
                <p:cNvPr id="25739" name="Rectangle 35"/>
                <p:cNvSpPr>
                  <a:spLocks noChangeArrowheads="1"/>
                </p:cNvSpPr>
                <p:nvPr/>
              </p:nvSpPr>
              <p:spPr bwMode="auto">
                <a:xfrm>
                  <a:off x="460" y="2323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40" name="Rectangle 131"/>
                <p:cNvSpPr>
                  <a:spLocks noChangeArrowheads="1"/>
                </p:cNvSpPr>
                <p:nvPr/>
              </p:nvSpPr>
              <p:spPr bwMode="auto">
                <a:xfrm>
                  <a:off x="417" y="2323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7" name="Group 134"/>
              <p:cNvGrpSpPr>
                <a:grpSpLocks/>
              </p:cNvGrpSpPr>
              <p:nvPr/>
            </p:nvGrpSpPr>
            <p:grpSpPr bwMode="auto">
              <a:xfrm>
                <a:off x="915" y="2323"/>
                <a:ext cx="662" cy="384"/>
                <a:chOff x="915" y="2323"/>
                <a:chExt cx="662" cy="384"/>
              </a:xfrm>
            </p:grpSpPr>
            <p:sp>
              <p:nvSpPr>
                <p:cNvPr id="25737" name="Rectangle 36"/>
                <p:cNvSpPr>
                  <a:spLocks noChangeArrowheads="1"/>
                </p:cNvSpPr>
                <p:nvPr/>
              </p:nvSpPr>
              <p:spPr bwMode="auto">
                <a:xfrm>
                  <a:off x="958" y="2323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103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38" name="Rectangle 133"/>
                <p:cNvSpPr>
                  <a:spLocks noChangeArrowheads="1"/>
                </p:cNvSpPr>
                <p:nvPr/>
              </p:nvSpPr>
              <p:spPr bwMode="auto">
                <a:xfrm>
                  <a:off x="915" y="2323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8" name="Group 136"/>
              <p:cNvGrpSpPr>
                <a:grpSpLocks/>
              </p:cNvGrpSpPr>
              <p:nvPr/>
            </p:nvGrpSpPr>
            <p:grpSpPr bwMode="auto">
              <a:xfrm>
                <a:off x="1577" y="2323"/>
                <a:ext cx="662" cy="384"/>
                <a:chOff x="1577" y="2323"/>
                <a:chExt cx="662" cy="384"/>
              </a:xfrm>
            </p:grpSpPr>
            <p:sp>
              <p:nvSpPr>
                <p:cNvPr id="25735" name="Rectangle 37"/>
                <p:cNvSpPr>
                  <a:spLocks noChangeArrowheads="1"/>
                </p:cNvSpPr>
                <p:nvPr/>
              </p:nvSpPr>
              <p:spPr bwMode="auto">
                <a:xfrm>
                  <a:off x="1620" y="2323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36" name="Rectangle 135"/>
                <p:cNvSpPr>
                  <a:spLocks noChangeArrowheads="1"/>
                </p:cNvSpPr>
                <p:nvPr/>
              </p:nvSpPr>
              <p:spPr bwMode="auto">
                <a:xfrm>
                  <a:off x="1577" y="2323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09" name="Group 138"/>
              <p:cNvGrpSpPr>
                <a:grpSpLocks/>
              </p:cNvGrpSpPr>
              <p:nvPr/>
            </p:nvGrpSpPr>
            <p:grpSpPr bwMode="auto">
              <a:xfrm>
                <a:off x="2239" y="2323"/>
                <a:ext cx="710" cy="384"/>
                <a:chOff x="2239" y="2323"/>
                <a:chExt cx="710" cy="384"/>
              </a:xfrm>
            </p:grpSpPr>
            <p:sp>
              <p:nvSpPr>
                <p:cNvPr id="25733" name="Rectangle 38"/>
                <p:cNvSpPr>
                  <a:spLocks noChangeArrowheads="1"/>
                </p:cNvSpPr>
                <p:nvPr/>
              </p:nvSpPr>
              <p:spPr bwMode="auto">
                <a:xfrm>
                  <a:off x="2282" y="2323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101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34" name="Rectangle 137"/>
                <p:cNvSpPr>
                  <a:spLocks noChangeArrowheads="1"/>
                </p:cNvSpPr>
                <p:nvPr/>
              </p:nvSpPr>
              <p:spPr bwMode="auto">
                <a:xfrm>
                  <a:off x="2239" y="2323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0" name="Group 140"/>
              <p:cNvGrpSpPr>
                <a:grpSpLocks/>
              </p:cNvGrpSpPr>
              <p:nvPr/>
            </p:nvGrpSpPr>
            <p:grpSpPr bwMode="auto">
              <a:xfrm>
                <a:off x="0" y="2707"/>
                <a:ext cx="417" cy="384"/>
                <a:chOff x="0" y="2707"/>
                <a:chExt cx="417" cy="384"/>
              </a:xfrm>
            </p:grpSpPr>
            <p:sp>
              <p:nvSpPr>
                <p:cNvPr id="25731" name="Rectangle 39"/>
                <p:cNvSpPr>
                  <a:spLocks noChangeArrowheads="1"/>
                </p:cNvSpPr>
                <p:nvPr/>
              </p:nvSpPr>
              <p:spPr bwMode="auto">
                <a:xfrm>
                  <a:off x="43" y="2707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32" name="Rectangle 139"/>
                <p:cNvSpPr>
                  <a:spLocks noChangeArrowheads="1"/>
                </p:cNvSpPr>
                <p:nvPr/>
              </p:nvSpPr>
              <p:spPr bwMode="auto">
                <a:xfrm>
                  <a:off x="0" y="2707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1" name="Group 142"/>
              <p:cNvGrpSpPr>
                <a:grpSpLocks/>
              </p:cNvGrpSpPr>
              <p:nvPr/>
            </p:nvGrpSpPr>
            <p:grpSpPr bwMode="auto">
              <a:xfrm>
                <a:off x="417" y="2707"/>
                <a:ext cx="498" cy="384"/>
                <a:chOff x="417" y="2707"/>
                <a:chExt cx="498" cy="384"/>
              </a:xfrm>
            </p:grpSpPr>
            <p:sp>
              <p:nvSpPr>
                <p:cNvPr id="25729" name="Rectangle 40"/>
                <p:cNvSpPr>
                  <a:spLocks noChangeArrowheads="1"/>
                </p:cNvSpPr>
                <p:nvPr/>
              </p:nvSpPr>
              <p:spPr bwMode="auto">
                <a:xfrm>
                  <a:off x="460" y="2707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30" name="Rectangle 141"/>
                <p:cNvSpPr>
                  <a:spLocks noChangeArrowheads="1"/>
                </p:cNvSpPr>
                <p:nvPr/>
              </p:nvSpPr>
              <p:spPr bwMode="auto">
                <a:xfrm>
                  <a:off x="417" y="2707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2" name="Group 144"/>
              <p:cNvGrpSpPr>
                <a:grpSpLocks/>
              </p:cNvGrpSpPr>
              <p:nvPr/>
            </p:nvGrpSpPr>
            <p:grpSpPr bwMode="auto">
              <a:xfrm>
                <a:off x="915" y="2707"/>
                <a:ext cx="662" cy="384"/>
                <a:chOff x="915" y="2707"/>
                <a:chExt cx="662" cy="384"/>
              </a:xfrm>
            </p:grpSpPr>
            <p:sp>
              <p:nvSpPr>
                <p:cNvPr id="25727" name="Rectangle 41"/>
                <p:cNvSpPr>
                  <a:spLocks noChangeArrowheads="1"/>
                </p:cNvSpPr>
                <p:nvPr/>
              </p:nvSpPr>
              <p:spPr bwMode="auto">
                <a:xfrm>
                  <a:off x="958" y="2707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104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28" name="Rectangle 143"/>
                <p:cNvSpPr>
                  <a:spLocks noChangeArrowheads="1"/>
                </p:cNvSpPr>
                <p:nvPr/>
              </p:nvSpPr>
              <p:spPr bwMode="auto">
                <a:xfrm>
                  <a:off x="915" y="2707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3" name="Group 146"/>
              <p:cNvGrpSpPr>
                <a:grpSpLocks/>
              </p:cNvGrpSpPr>
              <p:nvPr/>
            </p:nvGrpSpPr>
            <p:grpSpPr bwMode="auto">
              <a:xfrm>
                <a:off x="1577" y="2707"/>
                <a:ext cx="662" cy="384"/>
                <a:chOff x="1577" y="2707"/>
                <a:chExt cx="662" cy="384"/>
              </a:xfrm>
            </p:grpSpPr>
            <p:sp>
              <p:nvSpPr>
                <p:cNvPr id="25725" name="Rectangle 42"/>
                <p:cNvSpPr>
                  <a:spLocks noChangeArrowheads="1"/>
                </p:cNvSpPr>
                <p:nvPr/>
              </p:nvSpPr>
              <p:spPr bwMode="auto">
                <a:xfrm>
                  <a:off x="1620" y="2707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104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26" name="Rectangle 145"/>
                <p:cNvSpPr>
                  <a:spLocks noChangeArrowheads="1"/>
                </p:cNvSpPr>
                <p:nvPr/>
              </p:nvSpPr>
              <p:spPr bwMode="auto">
                <a:xfrm>
                  <a:off x="1577" y="2707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4" name="Group 148"/>
              <p:cNvGrpSpPr>
                <a:grpSpLocks/>
              </p:cNvGrpSpPr>
              <p:nvPr/>
            </p:nvGrpSpPr>
            <p:grpSpPr bwMode="auto">
              <a:xfrm>
                <a:off x="2239" y="2707"/>
                <a:ext cx="710" cy="384"/>
                <a:chOff x="2239" y="2707"/>
                <a:chExt cx="710" cy="384"/>
              </a:xfrm>
            </p:grpSpPr>
            <p:sp>
              <p:nvSpPr>
                <p:cNvPr id="25723" name="Rectangle 43"/>
                <p:cNvSpPr>
                  <a:spLocks noChangeArrowheads="1"/>
                </p:cNvSpPr>
                <p:nvPr/>
              </p:nvSpPr>
              <p:spPr bwMode="auto">
                <a:xfrm>
                  <a:off x="2282" y="2707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24" name="Rectangle 147"/>
                <p:cNvSpPr>
                  <a:spLocks noChangeArrowheads="1"/>
                </p:cNvSpPr>
                <p:nvPr/>
              </p:nvSpPr>
              <p:spPr bwMode="auto">
                <a:xfrm>
                  <a:off x="2239" y="2707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5" name="Group 150"/>
              <p:cNvGrpSpPr>
                <a:grpSpLocks/>
              </p:cNvGrpSpPr>
              <p:nvPr/>
            </p:nvGrpSpPr>
            <p:grpSpPr bwMode="auto">
              <a:xfrm>
                <a:off x="0" y="3091"/>
                <a:ext cx="417" cy="384"/>
                <a:chOff x="0" y="3091"/>
                <a:chExt cx="417" cy="384"/>
              </a:xfrm>
            </p:grpSpPr>
            <p:sp>
              <p:nvSpPr>
                <p:cNvPr id="25721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3091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2000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22" name="Rectangle 149"/>
                <p:cNvSpPr>
                  <a:spLocks noChangeArrowheads="1"/>
                </p:cNvSpPr>
                <p:nvPr/>
              </p:nvSpPr>
              <p:spPr bwMode="auto">
                <a:xfrm>
                  <a:off x="0" y="3091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6" name="Group 152"/>
              <p:cNvGrpSpPr>
                <a:grpSpLocks/>
              </p:cNvGrpSpPr>
              <p:nvPr/>
            </p:nvGrpSpPr>
            <p:grpSpPr bwMode="auto">
              <a:xfrm>
                <a:off x="417" y="3091"/>
                <a:ext cx="498" cy="384"/>
                <a:chOff x="417" y="3091"/>
                <a:chExt cx="498" cy="384"/>
              </a:xfrm>
            </p:grpSpPr>
            <p:sp>
              <p:nvSpPr>
                <p:cNvPr id="25719" name="Rectangle 45"/>
                <p:cNvSpPr>
                  <a:spLocks noChangeArrowheads="1"/>
                </p:cNvSpPr>
                <p:nvPr/>
              </p:nvSpPr>
              <p:spPr bwMode="auto">
                <a:xfrm>
                  <a:off x="460" y="3091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2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17" y="3091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7" name="Group 154"/>
              <p:cNvGrpSpPr>
                <a:grpSpLocks/>
              </p:cNvGrpSpPr>
              <p:nvPr/>
            </p:nvGrpSpPr>
            <p:grpSpPr bwMode="auto">
              <a:xfrm>
                <a:off x="915" y="3091"/>
                <a:ext cx="662" cy="384"/>
                <a:chOff x="915" y="3091"/>
                <a:chExt cx="662" cy="384"/>
              </a:xfrm>
            </p:grpSpPr>
            <p:sp>
              <p:nvSpPr>
                <p:cNvPr id="25717" name="Rectangle 46"/>
                <p:cNvSpPr>
                  <a:spLocks noChangeArrowheads="1"/>
                </p:cNvSpPr>
                <p:nvPr/>
              </p:nvSpPr>
              <p:spPr bwMode="auto">
                <a:xfrm>
                  <a:off x="958" y="3091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105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18" name="Rectangle 153"/>
                <p:cNvSpPr>
                  <a:spLocks noChangeArrowheads="1"/>
                </p:cNvSpPr>
                <p:nvPr/>
              </p:nvSpPr>
              <p:spPr bwMode="auto">
                <a:xfrm>
                  <a:off x="915" y="3091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8" name="Group 156"/>
              <p:cNvGrpSpPr>
                <a:grpSpLocks/>
              </p:cNvGrpSpPr>
              <p:nvPr/>
            </p:nvGrpSpPr>
            <p:grpSpPr bwMode="auto">
              <a:xfrm>
                <a:off x="1577" y="3091"/>
                <a:ext cx="662" cy="384"/>
                <a:chOff x="1577" y="3091"/>
                <a:chExt cx="662" cy="384"/>
              </a:xfrm>
            </p:grpSpPr>
            <p:sp>
              <p:nvSpPr>
                <p:cNvPr id="25715" name="Rectangle 47"/>
                <p:cNvSpPr>
                  <a:spLocks noChangeArrowheads="1"/>
                </p:cNvSpPr>
                <p:nvPr/>
              </p:nvSpPr>
              <p:spPr bwMode="auto">
                <a:xfrm>
                  <a:off x="1620" y="3091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105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16" name="Rectangle 155"/>
                <p:cNvSpPr>
                  <a:spLocks noChangeArrowheads="1"/>
                </p:cNvSpPr>
                <p:nvPr/>
              </p:nvSpPr>
              <p:spPr bwMode="auto">
                <a:xfrm>
                  <a:off x="1577" y="3091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19" name="Group 158"/>
              <p:cNvGrpSpPr>
                <a:grpSpLocks/>
              </p:cNvGrpSpPr>
              <p:nvPr/>
            </p:nvGrpSpPr>
            <p:grpSpPr bwMode="auto">
              <a:xfrm>
                <a:off x="2239" y="3091"/>
                <a:ext cx="710" cy="384"/>
                <a:chOff x="2239" y="3091"/>
                <a:chExt cx="710" cy="384"/>
              </a:xfrm>
            </p:grpSpPr>
            <p:sp>
              <p:nvSpPr>
                <p:cNvPr id="25713" name="Rectangle 48"/>
                <p:cNvSpPr>
                  <a:spLocks noChangeArrowheads="1"/>
                </p:cNvSpPr>
                <p:nvPr/>
              </p:nvSpPr>
              <p:spPr bwMode="auto">
                <a:xfrm>
                  <a:off x="2282" y="3091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100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14" name="Rectangle 157"/>
                <p:cNvSpPr>
                  <a:spLocks noChangeArrowheads="1"/>
                </p:cNvSpPr>
                <p:nvPr/>
              </p:nvSpPr>
              <p:spPr bwMode="auto">
                <a:xfrm>
                  <a:off x="2239" y="3091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20" name="Group 160"/>
              <p:cNvGrpSpPr>
                <a:grpSpLocks/>
              </p:cNvGrpSpPr>
              <p:nvPr/>
            </p:nvGrpSpPr>
            <p:grpSpPr bwMode="auto">
              <a:xfrm>
                <a:off x="0" y="3475"/>
                <a:ext cx="417" cy="384"/>
                <a:chOff x="0" y="3475"/>
                <a:chExt cx="417" cy="384"/>
              </a:xfrm>
            </p:grpSpPr>
            <p:sp>
              <p:nvSpPr>
                <p:cNvPr id="25711" name="Rectangle 49"/>
                <p:cNvSpPr>
                  <a:spLocks noChangeArrowheads="1"/>
                </p:cNvSpPr>
                <p:nvPr/>
              </p:nvSpPr>
              <p:spPr bwMode="auto">
                <a:xfrm>
                  <a:off x="43" y="3475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12" name="Rectangle 159"/>
                <p:cNvSpPr>
                  <a:spLocks noChangeArrowheads="1"/>
                </p:cNvSpPr>
                <p:nvPr/>
              </p:nvSpPr>
              <p:spPr bwMode="auto">
                <a:xfrm>
                  <a:off x="0" y="3475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21" name="Group 162"/>
              <p:cNvGrpSpPr>
                <a:grpSpLocks/>
              </p:cNvGrpSpPr>
              <p:nvPr/>
            </p:nvGrpSpPr>
            <p:grpSpPr bwMode="auto">
              <a:xfrm>
                <a:off x="417" y="3475"/>
                <a:ext cx="498" cy="384"/>
                <a:chOff x="417" y="3475"/>
                <a:chExt cx="498" cy="384"/>
              </a:xfrm>
            </p:grpSpPr>
            <p:sp>
              <p:nvSpPr>
                <p:cNvPr id="25709" name="Rectangle 50"/>
                <p:cNvSpPr>
                  <a:spLocks noChangeArrowheads="1"/>
                </p:cNvSpPr>
                <p:nvPr/>
              </p:nvSpPr>
              <p:spPr bwMode="auto">
                <a:xfrm>
                  <a:off x="460" y="3475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10" name="Rectangle 161"/>
                <p:cNvSpPr>
                  <a:spLocks noChangeArrowheads="1"/>
                </p:cNvSpPr>
                <p:nvPr/>
              </p:nvSpPr>
              <p:spPr bwMode="auto">
                <a:xfrm>
                  <a:off x="417" y="3475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22" name="Group 164"/>
              <p:cNvGrpSpPr>
                <a:grpSpLocks/>
              </p:cNvGrpSpPr>
              <p:nvPr/>
            </p:nvGrpSpPr>
            <p:grpSpPr bwMode="auto">
              <a:xfrm>
                <a:off x="915" y="3475"/>
                <a:ext cx="662" cy="384"/>
                <a:chOff x="915" y="3475"/>
                <a:chExt cx="662" cy="384"/>
              </a:xfrm>
            </p:grpSpPr>
            <p:sp>
              <p:nvSpPr>
                <p:cNvPr id="25707" name="Rectangle 51"/>
                <p:cNvSpPr>
                  <a:spLocks noChangeArrowheads="1"/>
                </p:cNvSpPr>
                <p:nvPr/>
              </p:nvSpPr>
              <p:spPr bwMode="auto">
                <a:xfrm>
                  <a:off x="958" y="3475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105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08" name="Rectangle 163"/>
                <p:cNvSpPr>
                  <a:spLocks noChangeArrowheads="1"/>
                </p:cNvSpPr>
                <p:nvPr/>
              </p:nvSpPr>
              <p:spPr bwMode="auto">
                <a:xfrm>
                  <a:off x="915" y="3475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823" name="Group 166"/>
              <p:cNvGrpSpPr>
                <a:grpSpLocks/>
              </p:cNvGrpSpPr>
              <p:nvPr/>
            </p:nvGrpSpPr>
            <p:grpSpPr bwMode="auto">
              <a:xfrm>
                <a:off x="1577" y="3475"/>
                <a:ext cx="662" cy="384"/>
                <a:chOff x="1577" y="3475"/>
                <a:chExt cx="662" cy="384"/>
              </a:xfrm>
            </p:grpSpPr>
            <p:sp>
              <p:nvSpPr>
                <p:cNvPr id="25705" name="Rectangle 52"/>
                <p:cNvSpPr>
                  <a:spLocks noChangeArrowheads="1"/>
                </p:cNvSpPr>
                <p:nvPr/>
              </p:nvSpPr>
              <p:spPr bwMode="auto">
                <a:xfrm>
                  <a:off x="1620" y="3475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106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06" name="Rectangle 165"/>
                <p:cNvSpPr>
                  <a:spLocks noChangeArrowheads="1"/>
                </p:cNvSpPr>
                <p:nvPr/>
              </p:nvSpPr>
              <p:spPr bwMode="auto">
                <a:xfrm>
                  <a:off x="1577" y="3475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0" name="Group 168"/>
              <p:cNvGrpSpPr>
                <a:grpSpLocks/>
              </p:cNvGrpSpPr>
              <p:nvPr/>
            </p:nvGrpSpPr>
            <p:grpSpPr bwMode="auto">
              <a:xfrm>
                <a:off x="2239" y="3475"/>
                <a:ext cx="710" cy="384"/>
                <a:chOff x="2239" y="3475"/>
                <a:chExt cx="710" cy="384"/>
              </a:xfrm>
            </p:grpSpPr>
            <p:sp>
              <p:nvSpPr>
                <p:cNvPr id="25703" name="Rectangle 53"/>
                <p:cNvSpPr>
                  <a:spLocks noChangeArrowheads="1"/>
                </p:cNvSpPr>
                <p:nvPr/>
              </p:nvSpPr>
              <p:spPr bwMode="auto">
                <a:xfrm>
                  <a:off x="2282" y="3475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99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04" name="Rectangle 167"/>
                <p:cNvSpPr>
                  <a:spLocks noChangeArrowheads="1"/>
                </p:cNvSpPr>
                <p:nvPr/>
              </p:nvSpPr>
              <p:spPr bwMode="auto">
                <a:xfrm>
                  <a:off x="2239" y="3475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1" name="Group 170"/>
              <p:cNvGrpSpPr>
                <a:grpSpLocks/>
              </p:cNvGrpSpPr>
              <p:nvPr/>
            </p:nvGrpSpPr>
            <p:grpSpPr bwMode="auto">
              <a:xfrm>
                <a:off x="0" y="3859"/>
                <a:ext cx="417" cy="384"/>
                <a:chOff x="0" y="3859"/>
                <a:chExt cx="417" cy="384"/>
              </a:xfrm>
            </p:grpSpPr>
            <p:sp>
              <p:nvSpPr>
                <p:cNvPr id="25701" name="Rectangle 54"/>
                <p:cNvSpPr>
                  <a:spLocks noChangeArrowheads="1"/>
                </p:cNvSpPr>
                <p:nvPr/>
              </p:nvSpPr>
              <p:spPr bwMode="auto">
                <a:xfrm>
                  <a:off x="43" y="3859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02" name="Rectangle 169"/>
                <p:cNvSpPr>
                  <a:spLocks noChangeArrowheads="1"/>
                </p:cNvSpPr>
                <p:nvPr/>
              </p:nvSpPr>
              <p:spPr bwMode="auto">
                <a:xfrm>
                  <a:off x="0" y="3859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3" name="Group 172"/>
              <p:cNvGrpSpPr>
                <a:grpSpLocks/>
              </p:cNvGrpSpPr>
              <p:nvPr/>
            </p:nvGrpSpPr>
            <p:grpSpPr bwMode="auto">
              <a:xfrm>
                <a:off x="417" y="3859"/>
                <a:ext cx="498" cy="384"/>
                <a:chOff x="417" y="3859"/>
                <a:chExt cx="498" cy="384"/>
              </a:xfrm>
            </p:grpSpPr>
            <p:sp>
              <p:nvSpPr>
                <p:cNvPr id="25699" name="Rectangle 55"/>
                <p:cNvSpPr>
                  <a:spLocks noChangeArrowheads="1"/>
                </p:cNvSpPr>
                <p:nvPr/>
              </p:nvSpPr>
              <p:spPr bwMode="auto">
                <a:xfrm>
                  <a:off x="460" y="3859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700" name="Rectangle 171"/>
                <p:cNvSpPr>
                  <a:spLocks noChangeArrowheads="1"/>
                </p:cNvSpPr>
                <p:nvPr/>
              </p:nvSpPr>
              <p:spPr bwMode="auto">
                <a:xfrm>
                  <a:off x="417" y="3859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6" name="Group 174"/>
              <p:cNvGrpSpPr>
                <a:grpSpLocks/>
              </p:cNvGrpSpPr>
              <p:nvPr/>
            </p:nvGrpSpPr>
            <p:grpSpPr bwMode="auto">
              <a:xfrm>
                <a:off x="915" y="3859"/>
                <a:ext cx="662" cy="384"/>
                <a:chOff x="915" y="3859"/>
                <a:chExt cx="662" cy="384"/>
              </a:xfrm>
            </p:grpSpPr>
            <p:sp>
              <p:nvSpPr>
                <p:cNvPr id="25697" name="Rectangle 56"/>
                <p:cNvSpPr>
                  <a:spLocks noChangeArrowheads="1"/>
                </p:cNvSpPr>
                <p:nvPr/>
              </p:nvSpPr>
              <p:spPr bwMode="auto">
                <a:xfrm>
                  <a:off x="958" y="3859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107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98" name="Rectangle 173"/>
                <p:cNvSpPr>
                  <a:spLocks noChangeArrowheads="1"/>
                </p:cNvSpPr>
                <p:nvPr/>
              </p:nvSpPr>
              <p:spPr bwMode="auto">
                <a:xfrm>
                  <a:off x="915" y="3859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8" name="Group 176"/>
              <p:cNvGrpSpPr>
                <a:grpSpLocks/>
              </p:cNvGrpSpPr>
              <p:nvPr/>
            </p:nvGrpSpPr>
            <p:grpSpPr bwMode="auto">
              <a:xfrm>
                <a:off x="1577" y="3859"/>
                <a:ext cx="662" cy="384"/>
                <a:chOff x="1577" y="3859"/>
                <a:chExt cx="662" cy="384"/>
              </a:xfrm>
            </p:grpSpPr>
            <p:sp>
              <p:nvSpPr>
                <p:cNvPr id="25695" name="Rectangle 57"/>
                <p:cNvSpPr>
                  <a:spLocks noChangeArrowheads="1"/>
                </p:cNvSpPr>
                <p:nvPr/>
              </p:nvSpPr>
              <p:spPr bwMode="auto">
                <a:xfrm>
                  <a:off x="1620" y="3859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108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96" name="Rectangle 175"/>
                <p:cNvSpPr>
                  <a:spLocks noChangeArrowheads="1"/>
                </p:cNvSpPr>
                <p:nvPr/>
              </p:nvSpPr>
              <p:spPr bwMode="auto">
                <a:xfrm>
                  <a:off x="1577" y="3859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09" name="Group 178"/>
              <p:cNvGrpSpPr>
                <a:grpSpLocks/>
              </p:cNvGrpSpPr>
              <p:nvPr/>
            </p:nvGrpSpPr>
            <p:grpSpPr bwMode="auto">
              <a:xfrm>
                <a:off x="2239" y="3859"/>
                <a:ext cx="710" cy="384"/>
                <a:chOff x="2239" y="3859"/>
                <a:chExt cx="710" cy="384"/>
              </a:xfrm>
            </p:grpSpPr>
            <p:sp>
              <p:nvSpPr>
                <p:cNvPr id="25693" name="Rectangle 58"/>
                <p:cNvSpPr>
                  <a:spLocks noChangeArrowheads="1"/>
                </p:cNvSpPr>
                <p:nvPr/>
              </p:nvSpPr>
              <p:spPr bwMode="auto">
                <a:xfrm>
                  <a:off x="2282" y="3859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99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94" name="Rectangle 177"/>
                <p:cNvSpPr>
                  <a:spLocks noChangeArrowheads="1"/>
                </p:cNvSpPr>
                <p:nvPr/>
              </p:nvSpPr>
              <p:spPr bwMode="auto">
                <a:xfrm>
                  <a:off x="2239" y="3859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0" name="Group 180"/>
              <p:cNvGrpSpPr>
                <a:grpSpLocks/>
              </p:cNvGrpSpPr>
              <p:nvPr/>
            </p:nvGrpSpPr>
            <p:grpSpPr bwMode="auto">
              <a:xfrm>
                <a:off x="0" y="4243"/>
                <a:ext cx="417" cy="403"/>
                <a:chOff x="0" y="4243"/>
                <a:chExt cx="417" cy="403"/>
              </a:xfrm>
            </p:grpSpPr>
            <p:sp>
              <p:nvSpPr>
                <p:cNvPr id="25691" name="Rectangle 59"/>
                <p:cNvSpPr>
                  <a:spLocks noChangeArrowheads="1"/>
                </p:cNvSpPr>
                <p:nvPr/>
              </p:nvSpPr>
              <p:spPr bwMode="auto">
                <a:xfrm>
                  <a:off x="43" y="4243"/>
                  <a:ext cx="33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2001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92" name="Rectangle 179"/>
                <p:cNvSpPr>
                  <a:spLocks noChangeArrowheads="1"/>
                </p:cNvSpPr>
                <p:nvPr/>
              </p:nvSpPr>
              <p:spPr bwMode="auto">
                <a:xfrm>
                  <a:off x="0" y="4243"/>
                  <a:ext cx="41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1" name="Group 182"/>
              <p:cNvGrpSpPr>
                <a:grpSpLocks/>
              </p:cNvGrpSpPr>
              <p:nvPr/>
            </p:nvGrpSpPr>
            <p:grpSpPr bwMode="auto">
              <a:xfrm>
                <a:off x="417" y="4243"/>
                <a:ext cx="498" cy="403"/>
                <a:chOff x="417" y="4243"/>
                <a:chExt cx="498" cy="403"/>
              </a:xfrm>
            </p:grpSpPr>
            <p:sp>
              <p:nvSpPr>
                <p:cNvPr id="25689" name="Rectangle 60"/>
                <p:cNvSpPr>
                  <a:spLocks noChangeArrowheads="1"/>
                </p:cNvSpPr>
                <p:nvPr/>
              </p:nvSpPr>
              <p:spPr bwMode="auto">
                <a:xfrm>
                  <a:off x="460" y="4243"/>
                  <a:ext cx="41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90" name="Rectangle 181"/>
                <p:cNvSpPr>
                  <a:spLocks noChangeArrowheads="1"/>
                </p:cNvSpPr>
                <p:nvPr/>
              </p:nvSpPr>
              <p:spPr bwMode="auto">
                <a:xfrm>
                  <a:off x="417" y="4243"/>
                  <a:ext cx="49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2" name="Group 184"/>
              <p:cNvGrpSpPr>
                <a:grpSpLocks/>
              </p:cNvGrpSpPr>
              <p:nvPr/>
            </p:nvGrpSpPr>
            <p:grpSpPr bwMode="auto">
              <a:xfrm>
                <a:off x="915" y="4243"/>
                <a:ext cx="662" cy="403"/>
                <a:chOff x="915" y="4243"/>
                <a:chExt cx="662" cy="403"/>
              </a:xfrm>
            </p:grpSpPr>
            <p:sp>
              <p:nvSpPr>
                <p:cNvPr id="25687" name="Rectangle 61"/>
                <p:cNvSpPr>
                  <a:spLocks noChangeArrowheads="1"/>
                </p:cNvSpPr>
                <p:nvPr/>
              </p:nvSpPr>
              <p:spPr bwMode="auto">
                <a:xfrm>
                  <a:off x="958" y="4243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b"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112</a:t>
                  </a:r>
                  <a:endParaRPr lang="en-US" sz="1400" b="0"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88" name="Rectangle 183"/>
                <p:cNvSpPr>
                  <a:spLocks noChangeArrowheads="1"/>
                </p:cNvSpPr>
                <p:nvPr/>
              </p:nvSpPr>
              <p:spPr bwMode="auto">
                <a:xfrm>
                  <a:off x="915" y="4243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3" name="Group 186"/>
              <p:cNvGrpSpPr>
                <a:grpSpLocks/>
              </p:cNvGrpSpPr>
              <p:nvPr/>
            </p:nvGrpSpPr>
            <p:grpSpPr bwMode="auto">
              <a:xfrm>
                <a:off x="1577" y="4243"/>
                <a:ext cx="662" cy="403"/>
                <a:chOff x="1577" y="4243"/>
                <a:chExt cx="662" cy="403"/>
              </a:xfrm>
            </p:grpSpPr>
            <p:sp>
              <p:nvSpPr>
                <p:cNvPr id="25685" name="Rectangle 62"/>
                <p:cNvSpPr>
                  <a:spLocks noChangeArrowheads="1"/>
                </p:cNvSpPr>
                <p:nvPr/>
              </p:nvSpPr>
              <p:spPr bwMode="auto">
                <a:xfrm>
                  <a:off x="1620" y="4243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86" name="Rectangle 185"/>
                <p:cNvSpPr>
                  <a:spLocks noChangeArrowheads="1"/>
                </p:cNvSpPr>
                <p:nvPr/>
              </p:nvSpPr>
              <p:spPr bwMode="auto">
                <a:xfrm>
                  <a:off x="1577" y="4243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4" name="Group 188"/>
              <p:cNvGrpSpPr>
                <a:grpSpLocks/>
              </p:cNvGrpSpPr>
              <p:nvPr/>
            </p:nvGrpSpPr>
            <p:grpSpPr bwMode="auto">
              <a:xfrm>
                <a:off x="2239" y="4243"/>
                <a:ext cx="710" cy="403"/>
                <a:chOff x="2239" y="4243"/>
                <a:chExt cx="710" cy="403"/>
              </a:xfrm>
            </p:grpSpPr>
            <p:sp>
              <p:nvSpPr>
                <p:cNvPr id="25683" name="Rectangle 63"/>
                <p:cNvSpPr>
                  <a:spLocks noChangeArrowheads="1"/>
                </p:cNvSpPr>
                <p:nvPr/>
              </p:nvSpPr>
              <p:spPr bwMode="auto">
                <a:xfrm>
                  <a:off x="2282" y="4243"/>
                  <a:ext cx="62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84" name="Rectangle 187"/>
                <p:cNvSpPr>
                  <a:spLocks noChangeArrowheads="1"/>
                </p:cNvSpPr>
                <p:nvPr/>
              </p:nvSpPr>
              <p:spPr bwMode="auto">
                <a:xfrm>
                  <a:off x="2239" y="4243"/>
                  <a:ext cx="71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5" name="Group 190"/>
              <p:cNvGrpSpPr>
                <a:grpSpLocks/>
              </p:cNvGrpSpPr>
              <p:nvPr/>
            </p:nvGrpSpPr>
            <p:grpSpPr bwMode="auto">
              <a:xfrm>
                <a:off x="0" y="4646"/>
                <a:ext cx="417" cy="384"/>
                <a:chOff x="0" y="4646"/>
                <a:chExt cx="417" cy="384"/>
              </a:xfrm>
            </p:grpSpPr>
            <p:sp>
              <p:nvSpPr>
                <p:cNvPr id="25681" name="Rectangle 64"/>
                <p:cNvSpPr>
                  <a:spLocks noChangeArrowheads="1"/>
                </p:cNvSpPr>
                <p:nvPr/>
              </p:nvSpPr>
              <p:spPr bwMode="auto">
                <a:xfrm>
                  <a:off x="43" y="4646"/>
                  <a:ext cx="33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82" name="Rectangle 189"/>
                <p:cNvSpPr>
                  <a:spLocks noChangeArrowheads="1"/>
                </p:cNvSpPr>
                <p:nvPr/>
              </p:nvSpPr>
              <p:spPr bwMode="auto">
                <a:xfrm>
                  <a:off x="0" y="4646"/>
                  <a:ext cx="41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6" name="Group 192"/>
              <p:cNvGrpSpPr>
                <a:grpSpLocks/>
              </p:cNvGrpSpPr>
              <p:nvPr/>
            </p:nvGrpSpPr>
            <p:grpSpPr bwMode="auto">
              <a:xfrm>
                <a:off x="417" y="4646"/>
                <a:ext cx="498" cy="384"/>
                <a:chOff x="417" y="4646"/>
                <a:chExt cx="498" cy="384"/>
              </a:xfrm>
            </p:grpSpPr>
            <p:sp>
              <p:nvSpPr>
                <p:cNvPr id="25679" name="Rectangle 65"/>
                <p:cNvSpPr>
                  <a:spLocks noChangeArrowheads="1"/>
                </p:cNvSpPr>
                <p:nvPr/>
              </p:nvSpPr>
              <p:spPr bwMode="auto">
                <a:xfrm>
                  <a:off x="460" y="4646"/>
                  <a:ext cx="41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Arial" charset="0"/>
                      <a:cs typeface="Arial" charset="0"/>
                    </a:rPr>
                    <a:t>III</a:t>
                  </a:r>
                  <a:endParaRPr lang="en-US" sz="1400" b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80" name="Rectangle 191"/>
                <p:cNvSpPr>
                  <a:spLocks noChangeArrowheads="1"/>
                </p:cNvSpPr>
                <p:nvPr/>
              </p:nvSpPr>
              <p:spPr bwMode="auto">
                <a:xfrm>
                  <a:off x="417" y="4646"/>
                  <a:ext cx="4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7" name="Group 194"/>
              <p:cNvGrpSpPr>
                <a:grpSpLocks/>
              </p:cNvGrpSpPr>
              <p:nvPr/>
            </p:nvGrpSpPr>
            <p:grpSpPr bwMode="auto">
              <a:xfrm>
                <a:off x="915" y="4646"/>
                <a:ext cx="662" cy="384"/>
                <a:chOff x="915" y="4646"/>
                <a:chExt cx="662" cy="384"/>
              </a:xfrm>
            </p:grpSpPr>
            <p:sp>
              <p:nvSpPr>
                <p:cNvPr id="25677" name="Rectangle 66"/>
                <p:cNvSpPr>
                  <a:spLocks noChangeArrowheads="1"/>
                </p:cNvSpPr>
                <p:nvPr/>
              </p:nvSpPr>
              <p:spPr bwMode="auto">
                <a:xfrm>
                  <a:off x="958" y="4646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78" name="Rectangle 193"/>
                <p:cNvSpPr>
                  <a:spLocks noChangeArrowheads="1"/>
                </p:cNvSpPr>
                <p:nvPr/>
              </p:nvSpPr>
              <p:spPr bwMode="auto">
                <a:xfrm>
                  <a:off x="915" y="4646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8" name="Group 196"/>
              <p:cNvGrpSpPr>
                <a:grpSpLocks/>
              </p:cNvGrpSpPr>
              <p:nvPr/>
            </p:nvGrpSpPr>
            <p:grpSpPr bwMode="auto">
              <a:xfrm>
                <a:off x="1577" y="4646"/>
                <a:ext cx="662" cy="384"/>
                <a:chOff x="1577" y="4646"/>
                <a:chExt cx="662" cy="384"/>
              </a:xfrm>
            </p:grpSpPr>
            <p:sp>
              <p:nvSpPr>
                <p:cNvPr id="25675" name="Rectangle 67"/>
                <p:cNvSpPr>
                  <a:spLocks noChangeArrowheads="1"/>
                </p:cNvSpPr>
                <p:nvPr/>
              </p:nvSpPr>
              <p:spPr bwMode="auto">
                <a:xfrm>
                  <a:off x="1620" y="4646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76" name="Rectangle 195"/>
                <p:cNvSpPr>
                  <a:spLocks noChangeArrowheads="1"/>
                </p:cNvSpPr>
                <p:nvPr/>
              </p:nvSpPr>
              <p:spPr bwMode="auto">
                <a:xfrm>
                  <a:off x="1577" y="4646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619" name="Group 198"/>
              <p:cNvGrpSpPr>
                <a:grpSpLocks/>
              </p:cNvGrpSpPr>
              <p:nvPr/>
            </p:nvGrpSpPr>
            <p:grpSpPr bwMode="auto">
              <a:xfrm>
                <a:off x="2239" y="4646"/>
                <a:ext cx="710" cy="384"/>
                <a:chOff x="2239" y="4646"/>
                <a:chExt cx="710" cy="384"/>
              </a:xfrm>
            </p:grpSpPr>
            <p:sp>
              <p:nvSpPr>
                <p:cNvPr id="25673" name="Rectangle 68"/>
                <p:cNvSpPr>
                  <a:spLocks noChangeArrowheads="1"/>
                </p:cNvSpPr>
                <p:nvPr/>
              </p:nvSpPr>
              <p:spPr bwMode="auto">
                <a:xfrm>
                  <a:off x="2282" y="4646"/>
                  <a:ext cx="6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0">
                      <a:latin typeface="Garamond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>
                    <a:lnSpc>
                      <a:spcPct val="150000"/>
                    </a:lnSpc>
                  </a:pPr>
                  <a:endParaRPr lang="en-US" sz="1400" b="0">
                    <a:latin typeface="Arial" charset="0"/>
                  </a:endParaRPr>
                </a:p>
              </p:txBody>
            </p:sp>
            <p:sp>
              <p:nvSpPr>
                <p:cNvPr id="25674" name="Rectangle 197"/>
                <p:cNvSpPr>
                  <a:spLocks noChangeArrowheads="1"/>
                </p:cNvSpPr>
                <p:nvPr/>
              </p:nvSpPr>
              <p:spPr bwMode="auto">
                <a:xfrm>
                  <a:off x="2239" y="4646"/>
                  <a:ext cx="71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5607" name="Rectangle 200"/>
            <p:cNvSpPr>
              <a:spLocks noChangeArrowheads="1"/>
            </p:cNvSpPr>
            <p:nvPr/>
          </p:nvSpPr>
          <p:spPr bwMode="auto">
            <a:xfrm>
              <a:off x="-3" y="-3"/>
              <a:ext cx="2955" cy="503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604" name="Text Box 202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25605" name="Text Box 203"/>
          <p:cNvSpPr txBox="1">
            <a:spLocks noChangeArrowheads="1"/>
          </p:cNvSpPr>
          <p:nvPr/>
        </p:nvSpPr>
        <p:spPr bwMode="auto">
          <a:xfrm>
            <a:off x="7620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GERAK TAK BERATURAN</a:t>
            </a:r>
            <a:endParaRPr lang="en-US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D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 SEBELUM UTS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075613" cy="4281488"/>
          </a:xfrm>
        </p:spPr>
        <p:txBody>
          <a:bodyPr/>
          <a:lstStyle/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Pengantar</a:t>
            </a:r>
            <a:endParaRPr lang="en-ID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Fungsi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Jenis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Peramalan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Penjualan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Trend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Persediaan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Jadi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Produksi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Bahan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Baku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Langsung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TKL, FOH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ID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94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B93B1D30-8A71-4AF2-934C-BCE65E5B7F49}" type="slidenum">
              <a:rPr lang="en-US"/>
              <a:pPr/>
              <a:t>30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465138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1"/>
                </a:solidFill>
              </a:rPr>
              <a:t>OUTLINE</a:t>
            </a:r>
            <a:endParaRPr lang="en-US" sz="2800" b="1" smtClean="0">
              <a:solidFill>
                <a:schemeClr val="accent1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95400" y="2057400"/>
            <a:ext cx="7239000" cy="457200"/>
          </a:xfrm>
          <a:prstGeom prst="rect">
            <a:avLst/>
          </a:prstGeom>
          <a:solidFill>
            <a:srgbClr val="33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BAGIAN  I  Statistik Deskriptif</a:t>
            </a:r>
            <a:endParaRPr lang="en-US" sz="22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90600" y="2598738"/>
            <a:ext cx="2895600" cy="369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Pengertian Statistika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90600" y="3157538"/>
            <a:ext cx="2895600" cy="369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Penyajian Data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990600" y="4333875"/>
            <a:ext cx="2895600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Ukuran Penyebaran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90600" y="3743325"/>
            <a:ext cx="2895600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Ukuran Pemusatan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90600" y="4929188"/>
            <a:ext cx="2895600" cy="369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Angka Indeks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990600" y="5505450"/>
            <a:ext cx="2895600" cy="819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0"/>
              <a:t>Deret Berkala dan</a:t>
            </a:r>
          </a:p>
          <a:p>
            <a:pPr algn="ctr"/>
            <a:r>
              <a:rPr lang="en-US" sz="2000" b="0"/>
              <a:t>Peramalan</a:t>
            </a:r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533400" y="2286000"/>
            <a:ext cx="762000" cy="3429000"/>
          </a:xfrm>
          <a:custGeom>
            <a:avLst/>
            <a:gdLst>
              <a:gd name="T0" fmla="*/ 720 w 720"/>
              <a:gd name="T1" fmla="*/ 0 h 7020"/>
              <a:gd name="T2" fmla="*/ 0 w 720"/>
              <a:gd name="T3" fmla="*/ 0 h 7020"/>
              <a:gd name="T4" fmla="*/ 0 w 720"/>
              <a:gd name="T5" fmla="*/ 7020 h 7020"/>
              <a:gd name="T6" fmla="*/ 0 60000 65536"/>
              <a:gd name="T7" fmla="*/ 0 60000 65536"/>
              <a:gd name="T8" fmla="*/ 0 60000 65536"/>
              <a:gd name="T9" fmla="*/ 0 w 720"/>
              <a:gd name="T10" fmla="*/ 0 h 7020"/>
              <a:gd name="T11" fmla="*/ 720 w 720"/>
              <a:gd name="T12" fmla="*/ 7020 h 70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7020">
                <a:moveTo>
                  <a:pt x="720" y="0"/>
                </a:moveTo>
                <a:lnTo>
                  <a:pt x="0" y="0"/>
                </a:lnTo>
                <a:lnTo>
                  <a:pt x="0" y="70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533400" y="5105400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533400" y="2819400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33400" y="3405188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533400" y="3963988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33400" y="4538663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054475" y="2824163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038600" y="2824163"/>
            <a:ext cx="0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V="1">
            <a:off x="4054475" y="3509963"/>
            <a:ext cx="36195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4054475" y="4129088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3886200" y="5710238"/>
            <a:ext cx="454025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486275" y="2590800"/>
            <a:ext cx="4048125" cy="615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0"/>
              <a:t>Analisis Trend</a:t>
            </a:r>
          </a:p>
          <a:p>
            <a:pPr algn="ctr"/>
            <a:r>
              <a:rPr lang="en-US" sz="1600" b="0"/>
              <a:t>(Linear, Kuadratis, Eksponensial)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4486275" y="3352800"/>
            <a:ext cx="4048125" cy="492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0"/>
              <a:t> Analisis Variasi Musim</a:t>
            </a:r>
          </a:p>
          <a:p>
            <a:pPr algn="ctr">
              <a:lnSpc>
                <a:spcPct val="70000"/>
              </a:lnSpc>
            </a:pPr>
            <a:r>
              <a:rPr lang="en-US" sz="1600" b="0"/>
              <a:t>(Metode rata-rata bergerak)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4486275" y="3962400"/>
            <a:ext cx="404812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0"/>
              <a:t> Analisis Siklis</a:t>
            </a:r>
          </a:p>
          <a:p>
            <a:pPr algn="ctr"/>
            <a:r>
              <a:rPr lang="en-US" sz="1600" b="0"/>
              <a:t>(Siklus, Spektral)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495800" y="4572000"/>
            <a:ext cx="4048125" cy="92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0"/>
              <a:t>Menggunakan Analisis Trend Untuk Mendapatkan Estimasi Nilai di Masa Mendatang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4495800" y="5562600"/>
            <a:ext cx="4048125" cy="493713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1600" b="0"/>
              <a:t>Pengolahan Analisis Deret Berkala dengan MS Excel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4054475" y="4868863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533400" y="5715000"/>
            <a:ext cx="438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BEDF9B-BC16-4741-AC26-401CAECDEAD5}" type="slidenum">
              <a:rPr lang="en-US"/>
              <a:pPr/>
              <a:t>31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465138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1"/>
                </a:solidFill>
              </a:rPr>
              <a:t>PENGGUNAAN MS EXCEL</a:t>
            </a:r>
            <a:endParaRPr lang="en-US" sz="2800" b="1" smtClean="0">
              <a:solidFill>
                <a:schemeClr val="accent1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123112" cy="4114800"/>
          </a:xfrm>
        </p:spPr>
        <p:txBody>
          <a:bodyPr/>
          <a:lstStyle/>
          <a:p>
            <a:pPr marL="393700" lvl="1" indent="-279400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sz="2000" smtClean="0"/>
              <a:t>Masukkan data Y dan data X pada sheet MS Excel, misalnya data Y di kolom A dan X pada kolom B dari baris 1 sampai 5.</a:t>
            </a:r>
          </a:p>
          <a:p>
            <a:pPr marL="393700" lvl="1" indent="-279400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sz="2000" smtClean="0"/>
              <a:t>Klik icon tools, pilih ‘data analysis’, dan pilih ‘simple linear regression’.</a:t>
            </a:r>
          </a:p>
          <a:p>
            <a:pPr marL="393700" lvl="1" indent="-279400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sz="2000" smtClean="0"/>
              <a:t>Pada kotak data tertulis Y variable cell range: masukkan data Y dengan mem-blok kolom a atau a1:a5. Pada X variable cell range: masukkan data X dengan mem-blok kolom b atau b1:b5.</a:t>
            </a:r>
          </a:p>
          <a:p>
            <a:pPr marL="393700" lvl="1" indent="-279400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sz="2000" smtClean="0"/>
              <a:t>Anda klik OK, maka hasilnya akan keluar. Y’= a+b X; a dinyatakan sebagai intercept dan b sebagai X variable1 pada kolom coefficients.</a:t>
            </a:r>
            <a:endParaRPr lang="en-US" sz="1800" smtClean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03ED1E-92F4-4FCE-BF67-BBCF856EF601}" type="slidenum">
              <a:rPr lang="en-US"/>
              <a:pPr/>
              <a:t>32</a:t>
            </a:fld>
            <a:endParaRPr lang="en-US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E6C038-8D0B-4089-BE0E-C32859DF2C99}" type="slidenum">
              <a:rPr lang="en-US"/>
              <a:pPr/>
              <a:t>33</a:t>
            </a:fld>
            <a:endParaRPr lang="en-US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6E384B-402B-4839-AFCA-FC82F1C33DC5}" type="slidenum">
              <a:rPr lang="en-US"/>
              <a:pPr/>
              <a:t>34</a:t>
            </a:fld>
            <a:endParaRPr lang="en-US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93938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D" sz="4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 SETELAH UTS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075613" cy="4281488"/>
          </a:xfrm>
        </p:spPr>
        <p:txBody>
          <a:bodyPr/>
          <a:lstStyle/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08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HPP/BPP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09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Penjualan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Pemasaran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Riset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Pengembangan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Administrasi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Umum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Modal,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Variabilitas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Peramalan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Bergulir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13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Efisiensi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Pelaporan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</a:t>
            </a:r>
            <a:r>
              <a:rPr lang="en-ID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14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ID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D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Anggaran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ID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43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D" altLang="en-US" sz="4000" dirty="0" smtClean="0">
                <a:latin typeface="Arial" charset="0"/>
                <a:cs typeface="Arial" charset="0"/>
              </a:rPr>
              <a:t>BUKU REFERENSI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Penganggaran</a:t>
            </a:r>
            <a:r>
              <a:rPr lang="en-US" sz="2800" dirty="0" smtClean="0"/>
              <a:t> Perusahaan. M. </a:t>
            </a:r>
            <a:r>
              <a:rPr lang="en-US" sz="2800" dirty="0" err="1" smtClean="0"/>
              <a:t>Nafarin</a:t>
            </a:r>
            <a:r>
              <a:rPr lang="en-US" sz="2800" dirty="0" smtClean="0"/>
              <a:t> </a:t>
            </a:r>
            <a:r>
              <a:rPr lang="en-US" sz="2800" dirty="0" err="1" smtClean="0"/>
              <a:t>edisi</a:t>
            </a:r>
            <a:r>
              <a:rPr lang="en-US" sz="2800" dirty="0" smtClean="0"/>
              <a:t> 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2015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Penganggaran</a:t>
            </a:r>
            <a:r>
              <a:rPr lang="en-US" sz="2800" dirty="0" smtClean="0"/>
              <a:t> (Budgeting) Steven M. Bragg, CPA, </a:t>
            </a:r>
            <a:r>
              <a:rPr lang="en-US" sz="2800" dirty="0" err="1" smtClean="0"/>
              <a:t>Cetakan</a:t>
            </a:r>
            <a:r>
              <a:rPr lang="en-US" sz="2800" dirty="0" smtClean="0"/>
              <a:t> 1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2014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07628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7544" y="1124744"/>
            <a:ext cx="8229600" cy="9271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D" altLang="en-US" sz="4000" dirty="0" smtClean="0">
                <a:latin typeface="Arial" charset="0"/>
                <a:cs typeface="Arial" charset="0"/>
              </a:rPr>
              <a:t>PENILAIAN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27584" y="2492895"/>
            <a:ext cx="7848872" cy="359992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D" sz="2800" dirty="0" err="1" smtClean="0"/>
              <a:t>Kehadiran</a:t>
            </a:r>
            <a:r>
              <a:rPr lang="en-ID" sz="2800" dirty="0" smtClean="0"/>
              <a:t> = 10%</a:t>
            </a:r>
          </a:p>
          <a:p>
            <a:pPr>
              <a:defRPr/>
            </a:pPr>
            <a:r>
              <a:rPr lang="en-ID" sz="2800" dirty="0" smtClean="0"/>
              <a:t>UTS  =  25 %</a:t>
            </a:r>
            <a:endParaRPr lang="en-ID" sz="2800" dirty="0"/>
          </a:p>
          <a:p>
            <a:pPr>
              <a:defRPr/>
            </a:pPr>
            <a:r>
              <a:rPr lang="en-ID" sz="2800" dirty="0" smtClean="0"/>
              <a:t>UAS  </a:t>
            </a:r>
            <a:r>
              <a:rPr lang="en-ID" sz="2800" dirty="0"/>
              <a:t>=   </a:t>
            </a:r>
            <a:r>
              <a:rPr lang="en-ID" sz="2800" dirty="0" smtClean="0"/>
              <a:t>25 %</a:t>
            </a:r>
          </a:p>
          <a:p>
            <a:pPr>
              <a:defRPr/>
            </a:pPr>
            <a:r>
              <a:rPr lang="en-ID" sz="2800" dirty="0" err="1" smtClean="0"/>
              <a:t>Kuis</a:t>
            </a:r>
            <a:r>
              <a:rPr lang="en-ID" sz="2800" dirty="0" smtClean="0"/>
              <a:t> =   20%</a:t>
            </a:r>
            <a:endParaRPr lang="en-ID" sz="2800" dirty="0"/>
          </a:p>
          <a:p>
            <a:pPr>
              <a:defRPr/>
            </a:pPr>
            <a:r>
              <a:rPr lang="en-ID" sz="2800" dirty="0" err="1" smtClean="0"/>
              <a:t>Tugas</a:t>
            </a:r>
            <a:r>
              <a:rPr lang="en-ID" sz="2800" dirty="0" smtClean="0"/>
              <a:t> </a:t>
            </a:r>
            <a:r>
              <a:rPr lang="en-ID" sz="2800" dirty="0"/>
              <a:t>=  </a:t>
            </a:r>
            <a:r>
              <a:rPr lang="en-ID" sz="2800" dirty="0" smtClean="0"/>
              <a:t>20%</a:t>
            </a:r>
            <a:endParaRPr lang="en-ID" sz="2800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62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err="1" smtClean="0">
                <a:latin typeface="Arial" charset="0"/>
                <a:cs typeface="Arial" charset="0"/>
              </a:rPr>
              <a:t>Analisis</a:t>
            </a:r>
            <a:r>
              <a:rPr lang="en-US" altLang="en-US" sz="4000" dirty="0" smtClean="0">
                <a:latin typeface="Arial" charset="0"/>
                <a:cs typeface="Arial" charset="0"/>
              </a:rPr>
              <a:t> 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Statistika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berguna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Trend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07628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39F211B5-C024-40C4-9BE5-67C614B3D335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465138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1"/>
                </a:solidFill>
              </a:rPr>
              <a:t>OUTLINE</a:t>
            </a:r>
            <a:endParaRPr lang="en-US" sz="2800" b="1" smtClean="0">
              <a:solidFill>
                <a:schemeClr val="accent1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66738" y="1981200"/>
            <a:ext cx="8010525" cy="4267200"/>
            <a:chOff x="336" y="1296"/>
            <a:chExt cx="5046" cy="2688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816" y="1296"/>
              <a:ext cx="456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/>
                <a:t>BAGIAN  I  Statistik Deskriptif</a:t>
              </a:r>
              <a:endParaRPr lang="en-US" sz="2200"/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624" y="1637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Pengertian Statistika</a:t>
              </a:r>
            </a:p>
          </p:txBody>
        </p:sp>
        <p:sp>
          <p:nvSpPr>
            <p:cNvPr id="10248" name="Text Box 6"/>
            <p:cNvSpPr txBox="1">
              <a:spLocks noChangeArrowheads="1"/>
            </p:cNvSpPr>
            <p:nvPr/>
          </p:nvSpPr>
          <p:spPr bwMode="auto">
            <a:xfrm>
              <a:off x="624" y="1989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Penyajian Data</a:t>
              </a:r>
            </a:p>
          </p:txBody>
        </p:sp>
        <p:sp>
          <p:nvSpPr>
            <p:cNvPr id="10249" name="Text Box 7"/>
            <p:cNvSpPr txBox="1">
              <a:spLocks noChangeArrowheads="1"/>
            </p:cNvSpPr>
            <p:nvPr/>
          </p:nvSpPr>
          <p:spPr bwMode="auto">
            <a:xfrm>
              <a:off x="624" y="2730"/>
              <a:ext cx="1824" cy="2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Penyebaran</a:t>
              </a:r>
            </a:p>
          </p:txBody>
        </p:sp>
        <p:sp>
          <p:nvSpPr>
            <p:cNvPr id="10250" name="Text Box 8"/>
            <p:cNvSpPr txBox="1">
              <a:spLocks noChangeArrowheads="1"/>
            </p:cNvSpPr>
            <p:nvPr/>
          </p:nvSpPr>
          <p:spPr bwMode="auto">
            <a:xfrm>
              <a:off x="624" y="2358"/>
              <a:ext cx="1824" cy="2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Ukuran Pemusatan</a:t>
              </a:r>
            </a:p>
          </p:txBody>
        </p:sp>
        <p:sp>
          <p:nvSpPr>
            <p:cNvPr id="10251" name="Text Box 9"/>
            <p:cNvSpPr txBox="1">
              <a:spLocks noChangeArrowheads="1"/>
            </p:cNvSpPr>
            <p:nvPr/>
          </p:nvSpPr>
          <p:spPr bwMode="auto">
            <a:xfrm>
              <a:off x="624" y="3105"/>
              <a:ext cx="1824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Angka Indeks</a:t>
              </a:r>
            </a:p>
          </p:txBody>
        </p:sp>
        <p:sp>
          <p:nvSpPr>
            <p:cNvPr id="10252" name="Text Box 10"/>
            <p:cNvSpPr txBox="1">
              <a:spLocks noChangeArrowheads="1"/>
            </p:cNvSpPr>
            <p:nvPr/>
          </p:nvSpPr>
          <p:spPr bwMode="auto">
            <a:xfrm>
              <a:off x="624" y="3468"/>
              <a:ext cx="1824" cy="51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0"/>
                <a:t>Deret Berkala dan</a:t>
              </a:r>
            </a:p>
            <a:p>
              <a:pPr algn="ctr">
                <a:lnSpc>
                  <a:spcPct val="90000"/>
                </a:lnSpc>
              </a:pPr>
              <a:r>
                <a:rPr lang="en-US" sz="2000" b="0"/>
                <a:t>Peramalan</a:t>
              </a:r>
            </a:p>
          </p:txBody>
        </p:sp>
        <p:sp>
          <p:nvSpPr>
            <p:cNvPr id="10253" name="Freeform 11"/>
            <p:cNvSpPr>
              <a:spLocks/>
            </p:cNvSpPr>
            <p:nvPr/>
          </p:nvSpPr>
          <p:spPr bwMode="auto">
            <a:xfrm>
              <a:off x="336" y="1440"/>
              <a:ext cx="480" cy="2160"/>
            </a:xfrm>
            <a:custGeom>
              <a:avLst/>
              <a:gdLst>
                <a:gd name="T0" fmla="*/ 720 w 720"/>
                <a:gd name="T1" fmla="*/ 0 h 7020"/>
                <a:gd name="T2" fmla="*/ 0 w 720"/>
                <a:gd name="T3" fmla="*/ 0 h 7020"/>
                <a:gd name="T4" fmla="*/ 0 w 720"/>
                <a:gd name="T5" fmla="*/ 7020 h 7020"/>
                <a:gd name="T6" fmla="*/ 0 60000 65536"/>
                <a:gd name="T7" fmla="*/ 0 60000 65536"/>
                <a:gd name="T8" fmla="*/ 0 60000 65536"/>
                <a:gd name="T9" fmla="*/ 0 w 720"/>
                <a:gd name="T10" fmla="*/ 0 h 7020"/>
                <a:gd name="T11" fmla="*/ 720 w 720"/>
                <a:gd name="T12" fmla="*/ 7020 h 70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7020">
                  <a:moveTo>
                    <a:pt x="720" y="0"/>
                  </a:moveTo>
                  <a:lnTo>
                    <a:pt x="0" y="0"/>
                  </a:lnTo>
                  <a:lnTo>
                    <a:pt x="0" y="7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12"/>
            <p:cNvSpPr>
              <a:spLocks noChangeShapeType="1"/>
            </p:cNvSpPr>
            <p:nvPr/>
          </p:nvSpPr>
          <p:spPr bwMode="auto">
            <a:xfrm>
              <a:off x="336" y="321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>
              <a:off x="336" y="1776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>
              <a:off x="336" y="2145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15"/>
            <p:cNvSpPr>
              <a:spLocks noChangeShapeType="1"/>
            </p:cNvSpPr>
            <p:nvPr/>
          </p:nvSpPr>
          <p:spPr bwMode="auto">
            <a:xfrm>
              <a:off x="336" y="249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6"/>
            <p:cNvSpPr>
              <a:spLocks noChangeShapeType="1"/>
            </p:cNvSpPr>
            <p:nvPr/>
          </p:nvSpPr>
          <p:spPr bwMode="auto">
            <a:xfrm>
              <a:off x="336" y="285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7"/>
            <p:cNvSpPr>
              <a:spLocks noChangeShapeType="1"/>
            </p:cNvSpPr>
            <p:nvPr/>
          </p:nvSpPr>
          <p:spPr bwMode="auto">
            <a:xfrm>
              <a:off x="2554" y="1779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8"/>
            <p:cNvSpPr>
              <a:spLocks noChangeShapeType="1"/>
            </p:cNvSpPr>
            <p:nvPr/>
          </p:nvSpPr>
          <p:spPr bwMode="auto">
            <a:xfrm>
              <a:off x="2544" y="1779"/>
              <a:ext cx="0" cy="18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19"/>
            <p:cNvSpPr>
              <a:spLocks noChangeShapeType="1"/>
            </p:cNvSpPr>
            <p:nvPr/>
          </p:nvSpPr>
          <p:spPr bwMode="auto">
            <a:xfrm flipV="1">
              <a:off x="2554" y="2211"/>
              <a:ext cx="22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0"/>
            <p:cNvSpPr>
              <a:spLocks noChangeShapeType="1"/>
            </p:cNvSpPr>
            <p:nvPr/>
          </p:nvSpPr>
          <p:spPr bwMode="auto">
            <a:xfrm>
              <a:off x="2554" y="2601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21"/>
            <p:cNvSpPr>
              <a:spLocks noChangeShapeType="1"/>
            </p:cNvSpPr>
            <p:nvPr/>
          </p:nvSpPr>
          <p:spPr bwMode="auto">
            <a:xfrm flipV="1">
              <a:off x="2448" y="3597"/>
              <a:ext cx="286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Text Box 22"/>
            <p:cNvSpPr txBox="1">
              <a:spLocks noChangeArrowheads="1"/>
            </p:cNvSpPr>
            <p:nvPr/>
          </p:nvSpPr>
          <p:spPr bwMode="auto">
            <a:xfrm>
              <a:off x="2826" y="1632"/>
              <a:ext cx="2550" cy="3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Analisis Trend</a:t>
              </a:r>
            </a:p>
            <a:p>
              <a:pPr algn="ctr"/>
              <a:r>
                <a:rPr lang="en-US" sz="1600" b="0"/>
                <a:t>(Linear, Kuadratis, Eksponensial)</a:t>
              </a:r>
            </a:p>
          </p:txBody>
        </p:sp>
        <p:sp>
          <p:nvSpPr>
            <p:cNvPr id="10265" name="Text Box 23"/>
            <p:cNvSpPr txBox="1">
              <a:spLocks noChangeArrowheads="1"/>
            </p:cNvSpPr>
            <p:nvPr/>
          </p:nvSpPr>
          <p:spPr bwMode="auto">
            <a:xfrm>
              <a:off x="2826" y="2112"/>
              <a:ext cx="2550" cy="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1600" b="0"/>
                <a:t> Analisis Variasi Musim</a:t>
              </a:r>
            </a:p>
            <a:p>
              <a:pPr algn="ctr"/>
              <a:r>
                <a:rPr lang="en-US" sz="1600" b="0"/>
                <a:t>(Metode rata-rata bergerak)</a:t>
              </a:r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2826" y="2496"/>
              <a:ext cx="2550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 Analisis Siklis</a:t>
              </a:r>
            </a:p>
            <a:p>
              <a:pPr algn="ctr"/>
              <a:r>
                <a:rPr lang="en-US" sz="1600" b="0"/>
                <a:t>(Siklus, Spektral)</a:t>
              </a:r>
            </a:p>
          </p:txBody>
        </p:sp>
        <p:sp>
          <p:nvSpPr>
            <p:cNvPr id="10267" name="Text Box 25"/>
            <p:cNvSpPr txBox="1">
              <a:spLocks noChangeArrowheads="1"/>
            </p:cNvSpPr>
            <p:nvPr/>
          </p:nvSpPr>
          <p:spPr bwMode="auto">
            <a:xfrm>
              <a:off x="2832" y="2880"/>
              <a:ext cx="2550" cy="5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0"/>
                <a:t>Menggunakan Analisis Trend Untuk Mendapatkan Estimasi Nilai di Masa Mendatang</a:t>
              </a:r>
            </a:p>
          </p:txBody>
        </p:sp>
        <p:sp>
          <p:nvSpPr>
            <p:cNvPr id="10268" name="Text Box 26"/>
            <p:cNvSpPr txBox="1">
              <a:spLocks noChangeArrowheads="1"/>
            </p:cNvSpPr>
            <p:nvPr/>
          </p:nvSpPr>
          <p:spPr bwMode="auto">
            <a:xfrm>
              <a:off x="2832" y="3504"/>
              <a:ext cx="2550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1600" b="0"/>
                <a:t>Pengolahan Analisis Deret Berkala dengan MS Excel</a:t>
              </a:r>
            </a:p>
          </p:txBody>
        </p:sp>
        <p:sp>
          <p:nvSpPr>
            <p:cNvPr id="10269" name="Line 27"/>
            <p:cNvSpPr>
              <a:spLocks noChangeShapeType="1"/>
            </p:cNvSpPr>
            <p:nvPr/>
          </p:nvSpPr>
          <p:spPr bwMode="auto">
            <a:xfrm>
              <a:off x="2554" y="306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8"/>
            <p:cNvSpPr>
              <a:spLocks noChangeShapeType="1"/>
            </p:cNvSpPr>
            <p:nvPr/>
          </p:nvSpPr>
          <p:spPr bwMode="auto">
            <a:xfrm>
              <a:off x="336" y="3600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Text Box 31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ACF546-CDBD-458C-AD19-2BDE88E41A1E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Deret Berkala dan Peramalan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73152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100000"/>
              </a:spcBef>
              <a:buFontTx/>
              <a:buChar char="•"/>
            </a:pPr>
            <a:r>
              <a:rPr lang="en-US" sz="2200" b="0"/>
              <a:t>Data deret berkala adalah sekumpulan data yang dicatat dalam suatu periode tertentu.</a:t>
            </a:r>
          </a:p>
          <a:p>
            <a:pPr marL="457200" indent="-457200">
              <a:spcBef>
                <a:spcPct val="100000"/>
              </a:spcBef>
              <a:buFontTx/>
              <a:buChar char="•"/>
            </a:pPr>
            <a:r>
              <a:rPr lang="en-US" sz="2200" b="0"/>
              <a:t>Manfaat analisis data berkala adalah mengetahui kondisi masa mendatang.</a:t>
            </a:r>
          </a:p>
          <a:p>
            <a:pPr marL="457200" indent="-457200">
              <a:spcBef>
                <a:spcPct val="100000"/>
              </a:spcBef>
              <a:buFontTx/>
              <a:buChar char="•"/>
            </a:pPr>
            <a:r>
              <a:rPr lang="en-US" sz="2200" b="0"/>
              <a:t>Peramalan kondisi mendatang bermanfaat untuk perencanaan produksi, pemasaran, keuangan dan bidang lainnya.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PENDAHULUAN</a:t>
            </a:r>
            <a:endParaRPr lang="en-US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12</TotalTime>
  <Words>1694</Words>
  <Application>Microsoft Office PowerPoint</Application>
  <PresentationFormat>On-screen Show (4:3)</PresentationFormat>
  <Paragraphs>745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0-Blanko-PPT-sesi-1 Baru (3)</vt:lpstr>
      <vt:lpstr>Chart</vt:lpstr>
      <vt:lpstr>Microsoft Office Excel 97-2003 Worksheet</vt:lpstr>
      <vt:lpstr>7526 - Trie RH</vt:lpstr>
      <vt:lpstr>Slide 2</vt:lpstr>
      <vt:lpstr>TOPIK SEBELUM UTS</vt:lpstr>
      <vt:lpstr>TOPIK SETELAH UTS</vt:lpstr>
      <vt:lpstr>BUKU REFERENSI</vt:lpstr>
      <vt:lpstr>PENILAIAN</vt:lpstr>
      <vt:lpstr>Analisis Trend</vt:lpstr>
      <vt:lpstr>OUTLINE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OUTLINE</vt:lpstr>
      <vt:lpstr>Slide 21</vt:lpstr>
      <vt:lpstr>Slide 22</vt:lpstr>
      <vt:lpstr>Slide 23</vt:lpstr>
      <vt:lpstr>Slide 24</vt:lpstr>
      <vt:lpstr>OUTLINE</vt:lpstr>
      <vt:lpstr>Slide 26</vt:lpstr>
      <vt:lpstr>Slide 27</vt:lpstr>
      <vt:lpstr>Slide 28</vt:lpstr>
      <vt:lpstr>Slide 29</vt:lpstr>
      <vt:lpstr>OUTLINE</vt:lpstr>
      <vt:lpstr>PENGGUNAAN MS EXCEL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060087667</cp:lastModifiedBy>
  <cp:revision>4</cp:revision>
  <dcterms:created xsi:type="dcterms:W3CDTF">2019-09-17T08:27:08Z</dcterms:created>
  <dcterms:modified xsi:type="dcterms:W3CDTF">2019-09-23T03:16:08Z</dcterms:modified>
</cp:coreProperties>
</file>