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413" r:id="rId4"/>
    <p:sldId id="414" r:id="rId5"/>
    <p:sldId id="539" r:id="rId6"/>
    <p:sldId id="540" r:id="rId7"/>
    <p:sldId id="541" r:id="rId8"/>
    <p:sldId id="542" r:id="rId9"/>
    <p:sldId id="543" r:id="rId10"/>
    <p:sldId id="555" r:id="rId11"/>
    <p:sldId id="544" r:id="rId12"/>
    <p:sldId id="545" r:id="rId13"/>
    <p:sldId id="546" r:id="rId14"/>
    <p:sldId id="556" r:id="rId15"/>
    <p:sldId id="557" r:id="rId16"/>
    <p:sldId id="547" r:id="rId17"/>
    <p:sldId id="549" r:id="rId18"/>
    <p:sldId id="550" r:id="rId19"/>
    <p:sldId id="55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3674" autoAdjust="0"/>
    <p:restoredTop sz="93190" autoAdjust="0"/>
  </p:normalViewPr>
  <p:slideViewPr>
    <p:cSldViewPr>
      <p:cViewPr>
        <p:scale>
          <a:sx n="80" d="100"/>
          <a:sy n="80" d="100"/>
        </p:scale>
        <p:origin x="-85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18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30/03/2020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6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609600" indent="-609600" algn="l">
              <a:buClrTx/>
            </a:pPr>
            <a:r>
              <a:rPr lang="de-DE" sz="2800" b="1" dirty="0" smtClean="0">
                <a:solidFill>
                  <a:schemeClr val="bg1"/>
                </a:solidFill>
              </a:rPr>
              <a:t>	PERENCANAAN </a:t>
            </a:r>
            <a:r>
              <a:rPr lang="de-DE" sz="2800" b="1" dirty="0" smtClean="0">
                <a:solidFill>
                  <a:schemeClr val="bg1"/>
                </a:solidFill>
              </a:rPr>
              <a:t>RUANG KERJA REKAM MEDIS DAN INFORMASI KESEHATAN </a:t>
            </a:r>
            <a:endParaRPr lang="en-US" sz="36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SISTEM EVAKUASI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dapat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menjamin pengguna bangunan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 melakukan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evakuasi dari dalam bangunan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secara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aman apabila terjadi bencana atau keadaan darurat. </a:t>
            </a:r>
            <a:endParaRPr lang="de-DE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evakuasi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termasuk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penyandang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cacat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lanjut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usia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evakuasi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jiwa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  <a:endParaRPr lang="de-DE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de-DE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(</a:t>
            </a:r>
            <a:r>
              <a:rPr lang="en-SG" sz="2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PerMenKes</a:t>
            </a:r>
            <a:r>
              <a:rPr lang="en-SG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RI No.24/2016 </a:t>
            </a:r>
            <a:r>
              <a:rPr lang="en-SG" sz="2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SG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29) </a:t>
            </a:r>
            <a:endParaRPr lang="en-SG" sz="3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SG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ATAP 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1"/>
            <a:ext cx="8001000" cy="28956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SG" dirty="0" smtClean="0"/>
              <a:t> </a:t>
            </a:r>
            <a:endParaRPr lang="en-SG" dirty="0" smtClean="0"/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Atap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bocor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lama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perindukan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serangga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tikus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binatang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pengganggu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lainnya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981200" y="838200"/>
            <a:ext cx="4953000" cy="60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LANGIT-LANGIT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534399" cy="4343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Langit-langit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kuat, berwarna terang, dan mudah dibersihkan, tidak mengandung unsur yang dapat membahayakan pasien, tidak berjamur.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Rangka langit-langit harus kuat.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 langit-langit di ruangan minimal 2,80 m, dan tinggi di selasar (koridor) minimal 2,40 m. </a:t>
            </a: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DINDING PARTISI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01000" cy="3657600"/>
          </a:xfrm>
        </p:spPr>
        <p:txBody>
          <a:bodyPr>
            <a:normAutofit/>
          </a:bodyPr>
          <a:lstStyle/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Dinding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keras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rata,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berpori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kedap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air,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karat,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dibersihkan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cuaca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berjamur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Warna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dinding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cerah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tetapi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menyilaukan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mata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lvl="0">
              <a:buNone/>
            </a:pPr>
            <a:endParaRPr lang="en-SG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DINDING PARTISI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458200" cy="4343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daerah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dilalui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dinding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dilengkapi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pegangan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SG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handrail</a:t>
            </a:r>
            <a:r>
              <a:rPr lang="en-SG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ketinggian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berkisar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80-100 cm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permukaan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lantai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Pegangan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mampu menahan beban orang dengan berat minimal 75 kg yang berpegangan dengan satu tangan pada pegangan tangan yang ada. 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DINDING PARTISI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924800" cy="2362200"/>
          </a:xfrm>
        </p:spPr>
        <p:txBody>
          <a:bodyPr/>
          <a:lstStyle/>
          <a:p>
            <a:pPr lvl="0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Bahan pegangan tangan harus terbuat dari bahan yang tahan api, mudah dibersihkan dan memiliki lapisan permukaan yang bersifat non-porosif.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DINDING PARTISI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276600"/>
          </a:xfrm>
        </p:spPr>
        <p:txBody>
          <a:bodyPr/>
          <a:lstStyle/>
          <a:p>
            <a:pPr lvl="0"/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daerah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sering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kimia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daerah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terpicu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dinding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mempunyai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Tingkat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Ketahanan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(TKA) minimal 2 jam,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kimia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benturan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Font typeface="+mj-lt"/>
              <a:buAutoNum type="arabicPeriod"/>
            </a:pP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LANTAI</a:t>
            </a:r>
            <a:endParaRPr lang="en-US" sz="4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458200" cy="4191000"/>
          </a:xfrm>
        </p:spPr>
        <p:txBody>
          <a:bodyPr/>
          <a:lstStyle/>
          <a:p>
            <a:pPr lvl="0"/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Lantai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terbuat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kedap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air,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permukaan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rata,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licin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warna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terang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dibersihkan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lvl="0"/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terbuat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lapisan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permukaan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porositas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tinggi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menyimpan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debu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lvl="0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Mudah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dibersihkan dan tahan terhadap gesekan. 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PERTIMBANGAN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/>
          <a:lstStyle/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Lokasi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akses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mudah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cepat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rawat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jalan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gawat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darurat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lvl="0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dapat menjamin keamanan penyimpanan  rekam medis.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dapat menjamin terjaganya kerahasiaan isi rekam medis. 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533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PERSYARATAN RUANG KERJA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447800"/>
          <a:ext cx="8610600" cy="4361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736"/>
                <a:gridCol w="5851864"/>
              </a:tblGrid>
              <a:tr h="39550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NAMA RUANGAN</a:t>
                      </a:r>
                      <a:endParaRPr lang="en-S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PERSYARATAN</a:t>
                      </a:r>
                      <a:endParaRPr lang="en-SG" sz="2000" b="1" dirty="0"/>
                    </a:p>
                  </a:txBody>
                  <a:tcPr/>
                </a:tc>
              </a:tr>
              <a:tr h="1170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SG" sz="1800" i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</a:t>
                      </a:r>
                      <a:r>
                        <a:rPr lang="en-SG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SG" sz="1800" i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Administrasi</a:t>
                      </a:r>
                      <a:r>
                        <a:rPr lang="en-SG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i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Luas ruangan disesuaikan dengan jumlah petugas, dengan perhitungan 3-5 </a:t>
                      </a:r>
                      <a:r>
                        <a:rPr lang="de-DE" sz="18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m2/petugas</a:t>
                      </a:r>
                      <a:r>
                        <a:rPr lang="de-DE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pertukaran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udara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minimal 6 kali per jam.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Intensitas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cahaya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minimal 100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lux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39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Umum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Petugas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Umum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77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 Arsip Aktif </a:t>
                      </a:r>
                      <a:endParaRPr lang="en-SG" sz="180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Luas ruangan tergantung jumlah arsip dan jenis pelayanan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seperti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umum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7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 Arsip Pasif </a:t>
                      </a:r>
                      <a:endParaRPr lang="en-SG" sz="180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Luas ruangan tergantung jumlah arsip dan jenis pelayanan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ruangan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seperti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umum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95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KM/WC petugas </a:t>
                      </a:r>
                      <a:endParaRPr lang="en-SG" sz="180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KM/WC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umum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SG" sz="18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3916363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perencanaan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RMIK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RMIK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RMIK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AutoNum type="arabicPeriod"/>
            </a:pPr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UTAMA SARANA-PRASARANA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524000" y="2026146"/>
            <a:ext cx="5867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kumimoji="0" lang="id-ID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dasarnya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kumimoji="0" lang="id-ID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Menciptakan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kenyamanan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Menciptakan kepuasan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Mempercepat proses kerja</a:t>
            </a: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Memudahkan proses kerja</a:t>
            </a: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Meningkatkan produktivitas</a:t>
            </a:r>
          </a:p>
          <a:p>
            <a:pPr marL="971550" lvl="1" indent="-514350" algn="just" eaLnBrk="0" hangingPunct="0">
              <a:buFont typeface="+mj-lt"/>
              <a:buAutoNum type="arabicPeriod"/>
              <a:tabLst>
                <a:tab pos="588963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Hasil lebih berkualitas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371600"/>
            <a:ext cx="8385048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    RUANG:</a:t>
            </a:r>
            <a:endParaRPr lang="en-US" sz="3600" b="1" dirty="0" smtClean="0">
              <a:latin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None/>
            </a:pPr>
            <a:r>
              <a:rPr lang="en-SG" sz="3600" dirty="0" smtClean="0"/>
              <a:t>	</a:t>
            </a:r>
            <a:r>
              <a:rPr lang="en-SG" sz="3600" dirty="0" err="1" smtClean="0"/>
              <a:t>G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abungan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kumpulan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ruangan-ruangan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rumah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sakit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saling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berhubungan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terkait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rangka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pencapaian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7696200" cy="3429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RUANGAN:</a:t>
            </a:r>
            <a:r>
              <a:rPr lang="en-SG" dirty="0" smtClean="0"/>
              <a:t> </a:t>
            </a:r>
          </a:p>
          <a:p>
            <a:pPr>
              <a:buNone/>
            </a:pPr>
            <a:r>
              <a:rPr lang="en-SG" dirty="0" smtClean="0"/>
              <a:t>	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Bagian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dibatasi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bidang-bidang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fisik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non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fisik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spesifik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PERSYARATAN TEKNIS BANGUNAN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382000" cy="44196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Pemanfaatan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Desain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tata ruang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 desain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komponen bangunan harus dapat meminimalisir risiko penyebaran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infeksi</a:t>
            </a:r>
          </a:p>
          <a:p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Desain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tata ruang harus memperhatikan alur kegiatan petugas dan pengunjung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</a:p>
          <a:p>
            <a:pPr>
              <a:buNone/>
            </a:pP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SG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PerMenKes</a:t>
            </a:r>
            <a:r>
              <a:rPr lang="en-S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RI No.24/2016 </a:t>
            </a:r>
            <a:r>
              <a:rPr lang="en-SG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S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11) 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KETETAPAN RUANG REKAM MEDIS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2286000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buNone/>
            </a:pPr>
            <a:r>
              <a:rPr lang="de-DE" sz="3600" dirty="0" smtClean="0"/>
              <a:t>	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 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bahwa bangunan rumah sakit terdiri atas antara lain adalah ruang rekam medis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de-DE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de-DE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(</a:t>
            </a:r>
            <a:r>
              <a:rPr lang="en-SG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PerMenKes</a:t>
            </a:r>
            <a:r>
              <a:rPr lang="en-S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RI No.24/2016 </a:t>
            </a:r>
            <a:r>
              <a:rPr lang="en-SG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S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11) </a:t>
            </a:r>
            <a:endParaRPr lang="en-SG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None/>
            </a:pP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SISTEM PENCAHAYAAN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direncanakan berdasarkan tingkat iluminasi yang dipersyaratkan sesuai fungsi ruang bangunan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mempertimbangkan:</a:t>
            </a:r>
          </a:p>
          <a:p>
            <a:pPr lvl="1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Efisiensi</a:t>
            </a:r>
          </a:p>
          <a:p>
            <a:pPr lvl="1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penghematan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energi yang digunakan, dan penempatannya tidak menimbulkan efek silau atau pantulan. </a:t>
            </a: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>
              <a:buNone/>
            </a:pP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SG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PerMenKes</a:t>
            </a:r>
            <a:r>
              <a:rPr lang="en-SG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RI No.24/2016 </a:t>
            </a:r>
            <a:r>
              <a:rPr lang="en-SG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Pasal</a:t>
            </a:r>
            <a:r>
              <a:rPr lang="en-SG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22) </a:t>
            </a:r>
            <a:endParaRPr lang="en-SG" sz="3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SG" sz="3600" dirty="0" smtClean="0"/>
          </a:p>
          <a:p>
            <a:pPr marL="514350" indent="-514350">
              <a:lnSpc>
                <a:spcPct val="90000"/>
              </a:lnSpc>
              <a:buClrTx/>
              <a:buFont typeface="+mj-lt"/>
              <a:buAutoNum type="arabicPeriod"/>
            </a:pPr>
            <a:endParaRPr lang="en-US" sz="32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SISTEM EVAKUASI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2296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Setiap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bangunan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menyediakan sarana evakuasi yang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meliputi:</a:t>
            </a:r>
          </a:p>
          <a:p>
            <a:pPr lvl="1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peringatan bahaya bagi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</a:p>
          <a:p>
            <a:pPr lvl="1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pintu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darurat </a:t>
            </a:r>
          </a:p>
          <a:p>
            <a:pPr lvl="1"/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jalur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evakuasi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612</Words>
  <Application>Microsoft Office PowerPoint</Application>
  <PresentationFormat>On-screen Show (4:3)</PresentationFormat>
  <Paragraphs>150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KEMAMPUAN YANG DIHARAPKAN</vt:lpstr>
      <vt:lpstr>FUNGSI UTAMA SARANA-PRASARANA</vt:lpstr>
      <vt:lpstr>Slide 4</vt:lpstr>
      <vt:lpstr>Slide 5</vt:lpstr>
      <vt:lpstr>PERSYARATAN TEKNIS BANGUNAN</vt:lpstr>
      <vt:lpstr>KETETAPAN RUANG REKAM MEDIS</vt:lpstr>
      <vt:lpstr>SISTEM PENCAHAYAAN</vt:lpstr>
      <vt:lpstr>SISTEM EVAKUASI</vt:lpstr>
      <vt:lpstr>SISTEM EVAKUASI</vt:lpstr>
      <vt:lpstr>ATAP </vt:lpstr>
      <vt:lpstr>LANGIT-LANGIT</vt:lpstr>
      <vt:lpstr>DINDING PARTISI</vt:lpstr>
      <vt:lpstr>DINDING PARTISI</vt:lpstr>
      <vt:lpstr>DINDING PARTISI</vt:lpstr>
      <vt:lpstr>DINDING PARTISI</vt:lpstr>
      <vt:lpstr>LANTAI</vt:lpstr>
      <vt:lpstr>PERTIMBANGAN</vt:lpstr>
      <vt:lpstr>PERSYARATAN RUANG KERJA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303</cp:revision>
  <dcterms:created xsi:type="dcterms:W3CDTF">2010-08-24T06:47:44Z</dcterms:created>
  <dcterms:modified xsi:type="dcterms:W3CDTF">2020-03-30T07:20:53Z</dcterms:modified>
</cp:coreProperties>
</file>