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89C2BB2-C37C-4687-A6AB-20014D0A7B7B}" type="datetimeFigureOut">
              <a:rPr lang="en-US" smtClean="0"/>
              <a:t>9/28/2018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8378A8E-293F-4925-8BD2-E54241E412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ukamnas.com/pengertian-analisa-politik" TargetMode="External"/><Relationship Id="rId2" Type="http://schemas.openxmlformats.org/officeDocument/2006/relationships/hyperlink" Target="https://hukamnas.com/metode-pemenangan-pilkad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ukamnas.com/dampak-positif-dan-negatif-pemil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ukamnas.com/sistem-pemilu-distri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ukamnas.com/dampak-positif-reformasi" TargetMode="External"/><Relationship Id="rId2" Type="http://schemas.openxmlformats.org/officeDocument/2006/relationships/hyperlink" Target="https://hukamnas.com/dampak-positif-politik-eti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ukamnas.com/dampak-positif-golput" TargetMode="External"/><Relationship Id="rId4" Type="http://schemas.openxmlformats.org/officeDocument/2006/relationships/hyperlink" Target="https://hukamnas.com/dampak-positif-dan-negatif-demokras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Empiris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16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338508" cy="350897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Sumber</a:t>
            </a:r>
            <a:r>
              <a:rPr lang="en-US" dirty="0" smtClean="0"/>
              <a:t> data primer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empiris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Data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dikelompokkan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ciri-cirinya</a:t>
            </a:r>
            <a:r>
              <a:rPr lang="en-US" dirty="0" smtClean="0"/>
              <a:t> yang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verbal,  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endParaRPr lang="en-US" dirty="0" smtClean="0"/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ciri-cirinya</a:t>
            </a:r>
            <a:r>
              <a:rPr lang="en-US" dirty="0" smtClean="0"/>
              <a:t> yang </a:t>
            </a:r>
            <a:r>
              <a:rPr lang="en-US" dirty="0" err="1" smtClean="0"/>
              <a:t>khusus</a:t>
            </a:r>
            <a:endParaRPr lang="en-US" dirty="0" smtClean="0"/>
          </a:p>
          <a:p>
            <a:r>
              <a:rPr lang="en-US" dirty="0" err="1" smtClean="0"/>
              <a:t>Peninggalan</a:t>
            </a:r>
            <a:r>
              <a:rPr lang="en-US" dirty="0" smtClean="0"/>
              <a:t> 2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Bahan-bahan</a:t>
            </a:r>
            <a:r>
              <a:rPr lang="en-US" dirty="0" smtClean="0"/>
              <a:t> </a:t>
            </a:r>
            <a:r>
              <a:rPr lang="en-US" dirty="0" err="1" smtClean="0"/>
              <a:t>tertulis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simulasi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61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6962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1. </a:t>
            </a:r>
            <a:r>
              <a:rPr lang="en-US" sz="2000" b="1" dirty="0" err="1"/>
              <a:t>Pengertian</a:t>
            </a:r>
            <a:r>
              <a:rPr lang="en-US" sz="2000" b="1" dirty="0"/>
              <a:t> </a:t>
            </a:r>
            <a:r>
              <a:rPr lang="en-US" sz="2000" b="1" dirty="0" err="1"/>
              <a:t>Hukum</a:t>
            </a:r>
            <a:r>
              <a:rPr lang="en-US" sz="2000" b="1" dirty="0"/>
              <a:t> </a:t>
            </a:r>
            <a:r>
              <a:rPr lang="en-US" sz="2000" b="1" dirty="0" err="1"/>
              <a:t>Empiris</a:t>
            </a:r>
            <a:r>
              <a:rPr lang="en-US" sz="2000" b="1" dirty="0"/>
              <a:t> </a:t>
            </a:r>
            <a:r>
              <a:rPr lang="en-US" sz="2000" b="1" dirty="0" err="1"/>
              <a:t>Sebagai</a:t>
            </a:r>
            <a:r>
              <a:rPr lang="en-US" sz="2000" b="1" dirty="0"/>
              <a:t> </a:t>
            </a:r>
            <a:r>
              <a:rPr lang="en-US" sz="2000" b="1" dirty="0" err="1"/>
              <a:t>Metodelogi</a:t>
            </a:r>
            <a:r>
              <a:rPr lang="en-US" sz="2000" b="1" dirty="0"/>
              <a:t> </a:t>
            </a:r>
            <a:r>
              <a:rPr lang="en-US" sz="2000" b="1" dirty="0" err="1"/>
              <a:t>Penelitian</a:t>
            </a:r>
            <a:r>
              <a:rPr lang="en-US" sz="2000" b="1" dirty="0"/>
              <a:t> </a:t>
            </a:r>
            <a:r>
              <a:rPr lang="en-US" sz="2000" b="1" dirty="0" err="1"/>
              <a:t>Hukum</a:t>
            </a:r>
            <a:endParaRPr lang="en-US" sz="2000" dirty="0"/>
          </a:p>
          <a:p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empiris</a:t>
            </a:r>
            <a:r>
              <a:rPr lang="en-US" sz="2000" dirty="0"/>
              <a:t> </a:t>
            </a:r>
            <a:r>
              <a:rPr lang="en-US" sz="2000" dirty="0" err="1"/>
              <a:t>dimaksudkan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mengajak</a:t>
            </a:r>
            <a:r>
              <a:rPr lang="en-US" sz="2000" dirty="0"/>
              <a:t> </a:t>
            </a:r>
            <a:r>
              <a:rPr lang="en-US" sz="2000" dirty="0" err="1"/>
              <a:t>para</a:t>
            </a:r>
            <a:r>
              <a:rPr lang="en-US" sz="2000" dirty="0"/>
              <a:t> </a:t>
            </a:r>
            <a:r>
              <a:rPr lang="en-US" sz="2000" dirty="0" err="1"/>
              <a:t>peneliti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memikirkan</a:t>
            </a:r>
            <a:r>
              <a:rPr lang="en-US" sz="2000" dirty="0"/>
              <a:t> </a:t>
            </a:r>
            <a:r>
              <a:rPr lang="en-US" sz="2000" dirty="0" err="1"/>
              <a:t>masalah-masalah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yang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normatif</a:t>
            </a:r>
            <a:r>
              <a:rPr lang="en-US" sz="2000" dirty="0"/>
              <a:t> (</a:t>
            </a:r>
            <a:r>
              <a:rPr lang="en-US" sz="2000" i="1" dirty="0"/>
              <a:t>law as written in book</a:t>
            </a:r>
            <a:r>
              <a:rPr lang="en-US" sz="2000" dirty="0"/>
              <a:t>),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teknis</a:t>
            </a:r>
            <a:r>
              <a:rPr lang="en-US" sz="2000" dirty="0"/>
              <a:t> di </a:t>
            </a:r>
            <a:r>
              <a:rPr lang="en-US" sz="2000" dirty="0" err="1"/>
              <a:t>dalam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err="1"/>
              <a:t>mengoperasionalisasikan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mesin</a:t>
            </a:r>
            <a:r>
              <a:rPr lang="en-US" sz="2000" dirty="0"/>
              <a:t> yang </a:t>
            </a:r>
            <a:r>
              <a:rPr lang="en-US" sz="2000" dirty="0" err="1"/>
              <a:t>memproduksi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proses </a:t>
            </a:r>
            <a:r>
              <a:rPr lang="en-US" sz="2000" dirty="0" err="1"/>
              <a:t>mekanis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tentunya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bersifat</a:t>
            </a:r>
            <a:r>
              <a:rPr lang="en-US" sz="2000" dirty="0"/>
              <a:t> </a:t>
            </a:r>
            <a:r>
              <a:rPr lang="en-US" sz="2000" dirty="0" err="1"/>
              <a:t>preskriptif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, </a:t>
            </a:r>
            <a:r>
              <a:rPr lang="en-US" sz="2000" dirty="0" err="1"/>
              <a:t>meskipun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wajar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en-US" sz="2000" dirty="0" err="1"/>
              <a:t>mengingat</a:t>
            </a:r>
            <a:r>
              <a:rPr lang="en-US" sz="2000" dirty="0"/>
              <a:t> </a:t>
            </a:r>
            <a:r>
              <a:rPr lang="en-US" sz="2000" dirty="0" err="1"/>
              <a:t>sejatinya</a:t>
            </a:r>
            <a:r>
              <a:rPr lang="en-US" sz="2000" dirty="0"/>
              <a:t> </a:t>
            </a:r>
            <a:r>
              <a:rPr lang="en-US" sz="2000" dirty="0" err="1"/>
              <a:t>sifat</a:t>
            </a:r>
            <a:r>
              <a:rPr lang="en-US" sz="2000" dirty="0"/>
              <a:t> </a:t>
            </a:r>
            <a:r>
              <a:rPr lang="en-US" sz="2000" dirty="0" err="1"/>
              <a:t>norma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yang “</a:t>
            </a:r>
            <a:r>
              <a:rPr lang="en-US" sz="2000" i="1" dirty="0"/>
              <a:t>ought to be</a:t>
            </a:r>
            <a:r>
              <a:rPr lang="en-US" sz="2000" dirty="0"/>
              <a:t>” </a:t>
            </a:r>
            <a:r>
              <a:rPr lang="en-US" sz="2000" dirty="0" err="1"/>
              <a:t>itu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0265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162800" cy="3508977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Cara </a:t>
            </a:r>
            <a:r>
              <a:rPr lang="en-US" dirty="0" err="1">
                <a:solidFill>
                  <a:schemeClr val="tx1"/>
                </a:solidFill>
              </a:rPr>
              <a:t>pandang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sebagaimana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disebutkan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bergeser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menuju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perubahan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penyadaran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bahwa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hukum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faktanya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perspektif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ilmu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tenyata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lebih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sekadar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norma-norma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hukum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teknik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pengoperasian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melainkan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sebuah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gejala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sosial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berkaitan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perilaku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manusia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ditengah-tengah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kehidupan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bermasyarakat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unik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memikat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 </a:t>
            </a:r>
            <a:r>
              <a:rPr lang="en-US" dirty="0" err="1">
                <a:solidFill>
                  <a:schemeClr val="tx1"/>
                </a:solidFill>
              </a:rPr>
              <a:t>diteliti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sifatnya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preskriptif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melainkan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bersifat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deskriptif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sebagai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bentuk</a:t>
            </a: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dirty="0" err="1">
                <a:hlinkClick r:id="rId2"/>
              </a:rPr>
              <a:t>metode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pemenangan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pilkada</a:t>
            </a:r>
            <a:r>
              <a:rPr lang="en-US" dirty="0"/>
              <a:t> , </a:t>
            </a:r>
            <a:r>
              <a:rPr lang="en-US" dirty="0" err="1">
                <a:hlinkClick r:id="rId3"/>
              </a:rPr>
              <a:t>pengertian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analisa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politik</a:t>
            </a:r>
            <a:r>
              <a:rPr lang="en-US" dirty="0"/>
              <a:t> , </a:t>
            </a:r>
            <a:r>
              <a:rPr lang="en-US" dirty="0" err="1"/>
              <a:t>serta</a:t>
            </a:r>
            <a:r>
              <a:rPr lang="en-US" dirty="0"/>
              <a:t> </a:t>
            </a:r>
            <a:r>
              <a:rPr lang="en-US" dirty="0" err="1">
                <a:hlinkClick r:id="rId4"/>
              </a:rPr>
              <a:t>dampak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positif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dan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negatif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pemilu</a:t>
            </a:r>
            <a:r>
              <a:rPr lang="en-US" dirty="0">
                <a:hlinkClick r:id="rId4"/>
              </a:rPr>
              <a:t>  </a:t>
            </a:r>
            <a:r>
              <a:rPr lang="en-US" dirty="0"/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068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faktanya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,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pelatihan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mengkaji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empiris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sebagaimana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dimaksud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poin</a:t>
            </a:r>
            <a:r>
              <a:rPr lang="en-US" sz="2000" dirty="0" smtClean="0"/>
              <a:t> </a:t>
            </a:r>
            <a:r>
              <a:rPr lang="en-US" sz="2000" dirty="0" err="1" smtClean="0"/>
              <a:t>sebelumnya</a:t>
            </a:r>
            <a:r>
              <a:rPr lang="en-US" sz="2000" dirty="0" smtClean="0"/>
              <a:t>.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disinilah</a:t>
            </a:r>
            <a:r>
              <a:rPr lang="en-US" sz="2000" dirty="0" smtClean="0"/>
              <a:t> </a:t>
            </a:r>
            <a:r>
              <a:rPr lang="en-US" sz="2000" dirty="0" err="1" smtClean="0"/>
              <a:t>peran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. </a:t>
            </a:r>
            <a:r>
              <a:rPr lang="en-US" sz="2000" dirty="0" err="1" smtClean="0"/>
              <a:t>Dimana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 </a:t>
            </a:r>
            <a:r>
              <a:rPr lang="en-US" sz="2000" dirty="0" err="1" smtClean="0"/>
              <a:t>peranan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ilmuan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-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bahkan</a:t>
            </a:r>
            <a:r>
              <a:rPr lang="en-US" sz="2000" dirty="0" smtClean="0"/>
              <a:t> </a:t>
            </a:r>
            <a:r>
              <a:rPr lang="en-US" sz="2000" dirty="0" err="1" smtClean="0"/>
              <a:t>teori-teorinya</a:t>
            </a:r>
            <a:r>
              <a:rPr lang="en-US" sz="2000" dirty="0" smtClean="0"/>
              <a:t> </a:t>
            </a:r>
            <a:r>
              <a:rPr lang="en-US" sz="2000" dirty="0" err="1" smtClean="0"/>
              <a:t>dibutuhkan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sebagian</a:t>
            </a:r>
            <a:r>
              <a:rPr lang="en-US" sz="2000" dirty="0" smtClean="0"/>
              <a:t> </a:t>
            </a:r>
            <a:r>
              <a:rPr lang="en-US" sz="2000" dirty="0" err="1" smtClean="0"/>
              <a:t>penstudi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yang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di </a:t>
            </a:r>
            <a:r>
              <a:rPr lang="en-US" sz="2000" dirty="0" err="1" smtClean="0"/>
              <a:t>bidang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pendekatan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(</a:t>
            </a:r>
            <a:r>
              <a:rPr lang="en-US" sz="2000" i="1" dirty="0" smtClean="0"/>
              <a:t>socio-legal research)</a:t>
            </a:r>
            <a:r>
              <a:rPr lang="en-US" sz="2000" dirty="0" smtClean="0"/>
              <a:t> </a:t>
            </a:r>
            <a:r>
              <a:rPr lang="en-US" sz="2000" dirty="0" err="1" smtClean="0"/>
              <a:t>maupun</a:t>
            </a:r>
            <a:r>
              <a:rPr lang="en-US" sz="2000" dirty="0" smtClean="0"/>
              <a:t> </a:t>
            </a:r>
            <a:r>
              <a:rPr lang="en-US" sz="2000" dirty="0" err="1" smtClean="0"/>
              <a:t>disebut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interdisipliner</a:t>
            </a:r>
            <a:r>
              <a:rPr lang="en-US" sz="2000" dirty="0" smtClean="0"/>
              <a:t>,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kadang-kadang</a:t>
            </a:r>
            <a:r>
              <a:rPr lang="en-US" sz="2000" dirty="0" smtClean="0"/>
              <a:t> </a:t>
            </a:r>
            <a:r>
              <a:rPr lang="en-US" sz="2000" dirty="0" err="1" smtClean="0"/>
              <a:t>bersentuhan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, </a:t>
            </a:r>
            <a:r>
              <a:rPr lang="en-US" sz="2000" dirty="0" err="1" smtClean="0"/>
              <a:t>antrophologi</a:t>
            </a:r>
            <a:r>
              <a:rPr lang="en-US" sz="2000" dirty="0" smtClean="0"/>
              <a:t>, </a:t>
            </a:r>
            <a:r>
              <a:rPr lang="en-US" sz="2000" dirty="0" err="1" smtClean="0"/>
              <a:t>bahkan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politik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lain-lain.</a:t>
            </a:r>
          </a:p>
          <a:p>
            <a:pPr marL="68580" indent="0">
              <a:buNone/>
            </a:pP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801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6777317" cy="3508977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empiris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socio-legal (</a:t>
            </a:r>
            <a:r>
              <a:rPr lang="en-US" i="1" dirty="0"/>
              <a:t>Socio legal research)</a:t>
            </a:r>
            <a:r>
              <a:rPr lang="en-US" dirty="0"/>
              <a:t> yang </a:t>
            </a:r>
            <a:r>
              <a:rPr lang="en-US" dirty="0" err="1"/>
              <a:t>merupakan</a:t>
            </a:r>
            <a:r>
              <a:rPr lang="en-US" dirty="0"/>
              <a:t> model </a:t>
            </a:r>
            <a:r>
              <a:rPr lang="en-US" dirty="0" err="1"/>
              <a:t>pendekatan</a:t>
            </a:r>
            <a:r>
              <a:rPr lang="en-US" dirty="0"/>
              <a:t> lain</a:t>
            </a:r>
            <a:br>
              <a:rPr lang="en-US" dirty="0"/>
            </a:b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penelitiannya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 </a:t>
            </a:r>
            <a:r>
              <a:rPr lang="en-US" dirty="0" err="1">
                <a:hlinkClick r:id="rId2"/>
              </a:rPr>
              <a:t>sistem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pemilu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distrik</a:t>
            </a:r>
            <a:r>
              <a:rPr lang="en-US" dirty="0"/>
              <a:t> 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dipandang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yang </a:t>
            </a:r>
            <a:r>
              <a:rPr lang="en-US" dirty="0" err="1"/>
              <a:t>preskriptif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terapan</a:t>
            </a:r>
            <a:r>
              <a:rPr lang="en-US" dirty="0"/>
              <a:t> </a:t>
            </a:r>
            <a:r>
              <a:rPr lang="en-US" dirty="0" err="1"/>
              <a:t>belaka</a:t>
            </a:r>
            <a:r>
              <a:rPr lang="en-US" dirty="0"/>
              <a:t>,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empirical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penerapannya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empiris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empiris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penerapannya</a:t>
            </a:r>
            <a:r>
              <a:rPr lang="en-US" dirty="0"/>
              <a:t> di </a:t>
            </a:r>
            <a:r>
              <a:rPr lang="en-US" dirty="0" err="1"/>
              <a:t>masyarakat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66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93837"/>
            <a:ext cx="8077200" cy="5287963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empiris</a:t>
            </a:r>
            <a:r>
              <a:rPr lang="en-US" sz="2000" dirty="0" smtClean="0"/>
              <a:t> </a:t>
            </a:r>
            <a:r>
              <a:rPr lang="en-US" sz="2000" dirty="0" err="1" smtClean="0"/>
              <a:t>sendiri</a:t>
            </a:r>
            <a:r>
              <a:rPr lang="en-US" sz="2000" dirty="0" smtClean="0"/>
              <a:t> </a:t>
            </a:r>
            <a:r>
              <a:rPr lang="en-US" sz="2000" dirty="0" err="1" smtClean="0"/>
              <a:t>terkesan</a:t>
            </a:r>
            <a:r>
              <a:rPr lang="en-US" sz="2000" dirty="0" smtClean="0"/>
              <a:t> </a:t>
            </a:r>
            <a:r>
              <a:rPr lang="en-US" sz="2000" dirty="0" err="1" smtClean="0"/>
              <a:t>bertolak</a:t>
            </a:r>
            <a:r>
              <a:rPr lang="en-US" sz="2000" dirty="0" smtClean="0"/>
              <a:t> </a:t>
            </a:r>
            <a:r>
              <a:rPr lang="en-US" sz="2000" dirty="0" err="1" smtClean="0"/>
              <a:t>belakang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normatif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doktrinal</a:t>
            </a:r>
            <a:r>
              <a:rPr lang="en-US" sz="2000" dirty="0" smtClean="0"/>
              <a:t>. </a:t>
            </a:r>
            <a:r>
              <a:rPr lang="en-US" sz="2000" dirty="0" err="1" smtClean="0"/>
              <a:t>Sebab</a:t>
            </a:r>
            <a:r>
              <a:rPr lang="en-US" sz="2000" dirty="0" smtClean="0"/>
              <a:t>,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penerapannya</a:t>
            </a:r>
            <a:r>
              <a:rPr lang="en-US" sz="2000" dirty="0" smtClean="0"/>
              <a:t> </a:t>
            </a:r>
            <a:r>
              <a:rPr lang="en-US" sz="2000" dirty="0" err="1" smtClean="0"/>
              <a:t>metodelogi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empiris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pendekatan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. Para </a:t>
            </a:r>
            <a:r>
              <a:rPr lang="en-US" sz="2000" dirty="0" err="1" smtClean="0"/>
              <a:t>peneliti</a:t>
            </a:r>
            <a:r>
              <a:rPr lang="en-US" sz="2000" dirty="0" smtClean="0"/>
              <a:t> </a:t>
            </a:r>
            <a:r>
              <a:rPr lang="en-US" sz="2000" i="1" dirty="0" smtClean="0"/>
              <a:t>socio-legal 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teori-teori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alat</a:t>
            </a:r>
            <a:r>
              <a:rPr lang="en-US" sz="2000" dirty="0" smtClean="0"/>
              <a:t> bantu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diarahkan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kajian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sosiologi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sosial</a:t>
            </a:r>
            <a:r>
              <a:rPr lang="en-US" sz="2000" dirty="0" smtClean="0"/>
              <a:t> </a:t>
            </a:r>
            <a:r>
              <a:rPr lang="en-US" sz="2000" dirty="0" err="1" smtClean="0"/>
              <a:t>lainnya</a:t>
            </a:r>
            <a:r>
              <a:rPr lang="en-US" sz="2000" dirty="0" smtClean="0"/>
              <a:t>, </a:t>
            </a:r>
            <a:r>
              <a:rPr lang="en-US" sz="2000" dirty="0" err="1" smtClean="0"/>
              <a:t>melainkan</a:t>
            </a:r>
            <a:r>
              <a:rPr lang="en-US" sz="2000" dirty="0" smtClean="0"/>
              <a:t> </a:t>
            </a:r>
            <a:r>
              <a:rPr lang="en-US" sz="2000" dirty="0" err="1" smtClean="0"/>
              <a:t>diarahkan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kajian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. socio-legal studies </a:t>
            </a:r>
            <a:r>
              <a:rPr lang="en-US" sz="2000" dirty="0" err="1" smtClean="0"/>
              <a:t>sangat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diperlukan</a:t>
            </a:r>
            <a:r>
              <a:rPr lang="en-US" sz="2000" dirty="0" smtClean="0"/>
              <a:t> </a:t>
            </a:r>
            <a:r>
              <a:rPr lang="en-US" sz="2000" dirty="0" err="1" smtClean="0"/>
              <a:t>peranannya</a:t>
            </a:r>
            <a:r>
              <a:rPr lang="en-US" sz="2000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guna</a:t>
            </a:r>
            <a:r>
              <a:rPr lang="en-US" sz="2000" dirty="0" smtClean="0"/>
              <a:t> </a:t>
            </a:r>
            <a:r>
              <a:rPr lang="en-US" sz="2000" dirty="0" err="1" smtClean="0"/>
              <a:t>meminta</a:t>
            </a:r>
            <a:r>
              <a:rPr lang="en-US" sz="2000" dirty="0" smtClean="0"/>
              <a:t>/</a:t>
            </a:r>
            <a:r>
              <a:rPr lang="en-US" sz="2000" dirty="0" err="1" smtClean="0"/>
              <a:t>memperoleh</a:t>
            </a:r>
            <a:r>
              <a:rPr lang="en-US" sz="2000" dirty="0" smtClean="0"/>
              <a:t> data-data </a:t>
            </a:r>
            <a:r>
              <a:rPr lang="en-US" sz="2000" dirty="0" err="1" smtClean="0"/>
              <a:t>saja</a:t>
            </a:r>
            <a:r>
              <a:rPr lang="en-US" sz="2000" dirty="0" smtClean="0"/>
              <a:t>, </a:t>
            </a:r>
            <a:r>
              <a:rPr lang="en-US" sz="2000" dirty="0" err="1" smtClean="0"/>
              <a:t>hal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sangat</a:t>
            </a:r>
            <a:r>
              <a:rPr lang="en-US" sz="2000" dirty="0" smtClean="0"/>
              <a:t> </a:t>
            </a:r>
            <a:r>
              <a:rPr lang="en-US" sz="2000" dirty="0" err="1" smtClean="0"/>
              <a:t>beralasan</a:t>
            </a:r>
            <a:r>
              <a:rPr lang="en-US" sz="2000" dirty="0" smtClean="0"/>
              <a:t> </a:t>
            </a:r>
            <a:r>
              <a:rPr lang="en-US" sz="2000" dirty="0" err="1" smtClean="0"/>
              <a:t>mengingat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</a:t>
            </a:r>
            <a:r>
              <a:rPr lang="en-US" sz="2000" dirty="0" err="1" smtClean="0"/>
              <a:t>sosiologi</a:t>
            </a:r>
            <a:r>
              <a:rPr lang="en-US" sz="2000" dirty="0" smtClean="0"/>
              <a:t> </a:t>
            </a:r>
            <a:r>
              <a:rPr lang="en-US" sz="2000" dirty="0" err="1" smtClean="0"/>
              <a:t>misalnya</a:t>
            </a:r>
            <a:r>
              <a:rPr lang="en-US" sz="2000" dirty="0" smtClean="0"/>
              <a:t>,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karakteristik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deskriptif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kategoris</a:t>
            </a:r>
            <a:r>
              <a:rPr lang="en-US" sz="2000" dirty="0" smtClean="0"/>
              <a:t>. </a:t>
            </a:r>
            <a:r>
              <a:rPr lang="en-US" sz="2000" dirty="0" err="1" smtClean="0"/>
              <a:t>Simak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 </a:t>
            </a:r>
            <a:r>
              <a:rPr lang="en-US" sz="2000" dirty="0" err="1" smtClean="0">
                <a:hlinkClick r:id="rId2"/>
              </a:rPr>
              <a:t>dampak</a:t>
            </a:r>
            <a:r>
              <a:rPr lang="en-US" sz="2000" dirty="0" smtClean="0">
                <a:hlinkClick r:id="rId2"/>
              </a:rPr>
              <a:t> </a:t>
            </a:r>
            <a:r>
              <a:rPr lang="en-US" sz="2000" dirty="0" err="1" smtClean="0">
                <a:hlinkClick r:id="rId2"/>
              </a:rPr>
              <a:t>positif</a:t>
            </a:r>
            <a:r>
              <a:rPr lang="en-US" sz="2000" dirty="0" smtClean="0">
                <a:hlinkClick r:id="rId2"/>
              </a:rPr>
              <a:t> </a:t>
            </a:r>
            <a:r>
              <a:rPr lang="en-US" sz="2000" dirty="0" err="1" smtClean="0">
                <a:hlinkClick r:id="rId2"/>
              </a:rPr>
              <a:t>politik</a:t>
            </a:r>
            <a:r>
              <a:rPr lang="en-US" sz="2000" dirty="0" smtClean="0">
                <a:hlinkClick r:id="rId2"/>
              </a:rPr>
              <a:t> </a:t>
            </a:r>
            <a:r>
              <a:rPr lang="en-US" sz="2000" dirty="0" err="1" smtClean="0">
                <a:hlinkClick r:id="rId2"/>
              </a:rPr>
              <a:t>etis</a:t>
            </a:r>
            <a:r>
              <a:rPr lang="en-US" sz="2000" dirty="0" smtClean="0"/>
              <a:t> , </a:t>
            </a:r>
            <a:r>
              <a:rPr lang="en-US" sz="2000" dirty="0" err="1" smtClean="0">
                <a:hlinkClick r:id="rId3"/>
              </a:rPr>
              <a:t>dampak</a:t>
            </a:r>
            <a:r>
              <a:rPr lang="en-US" sz="2000" dirty="0" smtClean="0">
                <a:hlinkClick r:id="rId3"/>
              </a:rPr>
              <a:t> </a:t>
            </a:r>
            <a:r>
              <a:rPr lang="en-US" sz="2000" dirty="0" err="1" smtClean="0">
                <a:hlinkClick r:id="rId3"/>
              </a:rPr>
              <a:t>positif</a:t>
            </a:r>
            <a:r>
              <a:rPr lang="en-US" sz="2000" dirty="0" smtClean="0">
                <a:hlinkClick r:id="rId3"/>
              </a:rPr>
              <a:t> </a:t>
            </a:r>
            <a:r>
              <a:rPr lang="en-US" sz="2000" dirty="0" err="1" smtClean="0">
                <a:hlinkClick r:id="rId3"/>
              </a:rPr>
              <a:t>reformasi</a:t>
            </a:r>
            <a:r>
              <a:rPr lang="en-US" sz="2000" dirty="0" smtClean="0">
                <a:hlinkClick r:id="rId3"/>
              </a:rPr>
              <a:t> </a:t>
            </a:r>
            <a:r>
              <a:rPr lang="en-US" sz="2000" dirty="0" smtClean="0"/>
              <a:t>, </a:t>
            </a:r>
            <a:r>
              <a:rPr lang="en-US" sz="2000" dirty="0" err="1" smtClean="0">
                <a:hlinkClick r:id="rId4"/>
              </a:rPr>
              <a:t>dampak</a:t>
            </a:r>
            <a:r>
              <a:rPr lang="en-US" sz="2000" dirty="0" smtClean="0">
                <a:hlinkClick r:id="rId4"/>
              </a:rPr>
              <a:t> </a:t>
            </a:r>
            <a:r>
              <a:rPr lang="en-US" sz="2000" dirty="0" err="1" smtClean="0">
                <a:hlinkClick r:id="rId4"/>
              </a:rPr>
              <a:t>positif</a:t>
            </a:r>
            <a:r>
              <a:rPr lang="en-US" sz="2000" dirty="0" smtClean="0">
                <a:hlinkClick r:id="rId4"/>
              </a:rPr>
              <a:t> </a:t>
            </a:r>
            <a:r>
              <a:rPr lang="en-US" sz="2000" dirty="0" err="1" smtClean="0">
                <a:hlinkClick r:id="rId4"/>
              </a:rPr>
              <a:t>dan</a:t>
            </a:r>
            <a:r>
              <a:rPr lang="en-US" sz="2000" dirty="0" smtClean="0">
                <a:hlinkClick r:id="rId4"/>
              </a:rPr>
              <a:t> </a:t>
            </a:r>
            <a:r>
              <a:rPr lang="en-US" sz="2000" dirty="0" err="1" smtClean="0">
                <a:hlinkClick r:id="rId4"/>
              </a:rPr>
              <a:t>negatif</a:t>
            </a:r>
            <a:r>
              <a:rPr lang="en-US" sz="2000" dirty="0" smtClean="0">
                <a:hlinkClick r:id="rId4"/>
              </a:rPr>
              <a:t> </a:t>
            </a:r>
            <a:r>
              <a:rPr lang="en-US" sz="2000" dirty="0" err="1" smtClean="0">
                <a:hlinkClick r:id="rId4"/>
              </a:rPr>
              <a:t>demokrasi</a:t>
            </a:r>
            <a:r>
              <a:rPr lang="en-US" sz="2000" dirty="0" smtClean="0"/>
              <a:t> , </a:t>
            </a:r>
            <a:r>
              <a:rPr lang="en-US" sz="2000" dirty="0" err="1" smtClean="0"/>
              <a:t>dan</a:t>
            </a:r>
            <a:r>
              <a:rPr lang="en-US" sz="2000" dirty="0" smtClean="0"/>
              <a:t> </a:t>
            </a:r>
            <a:r>
              <a:rPr lang="en-US" sz="2000" dirty="0" err="1" smtClean="0">
                <a:hlinkClick r:id="rId5"/>
              </a:rPr>
              <a:t>dampak</a:t>
            </a:r>
            <a:r>
              <a:rPr lang="en-US" sz="2000" dirty="0" smtClean="0">
                <a:hlinkClick r:id="rId5"/>
              </a:rPr>
              <a:t> </a:t>
            </a:r>
            <a:r>
              <a:rPr lang="en-US" sz="2000" dirty="0" err="1" smtClean="0">
                <a:hlinkClick r:id="rId5"/>
              </a:rPr>
              <a:t>positif</a:t>
            </a:r>
            <a:r>
              <a:rPr lang="en-US" sz="2000" dirty="0" smtClean="0">
                <a:hlinkClick r:id="rId5"/>
              </a:rPr>
              <a:t> </a:t>
            </a:r>
            <a:r>
              <a:rPr lang="en-US" sz="2000" dirty="0" err="1" smtClean="0">
                <a:hlinkClick r:id="rId5"/>
              </a:rPr>
              <a:t>golput</a:t>
            </a:r>
            <a:r>
              <a:rPr lang="en-US" sz="2000" dirty="0" smtClean="0"/>
              <a:t> .</a:t>
            </a:r>
          </a:p>
        </p:txBody>
      </p:sp>
    </p:spTree>
    <p:extLst>
      <p:ext uri="{BB962C8B-B14F-4D97-AF65-F5344CB8AC3E}">
        <p14:creationId xmlns:p14="http://schemas.microsoft.com/office/powerpoint/2010/main" val="924404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6777317" cy="3508977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empiris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hakikatnya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berawal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filsafat</a:t>
            </a:r>
            <a:r>
              <a:rPr lang="en-US" dirty="0"/>
              <a:t> </a:t>
            </a:r>
            <a:r>
              <a:rPr lang="en-US" dirty="0" err="1"/>
              <a:t>positivisme</a:t>
            </a:r>
            <a:r>
              <a:rPr lang="en-US" dirty="0"/>
              <a:t> yang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dibuktikan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(</a:t>
            </a:r>
            <a:r>
              <a:rPr lang="en-US" dirty="0" err="1"/>
              <a:t>positif</a:t>
            </a:r>
            <a:r>
              <a:rPr lang="en-US" dirty="0"/>
              <a:t>).</a:t>
            </a:r>
            <a:br>
              <a:rPr lang="en-US" dirty="0"/>
            </a:b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filsafat</a:t>
            </a:r>
            <a:r>
              <a:rPr lang="en-US" dirty="0"/>
              <a:t> </a:t>
            </a:r>
            <a:r>
              <a:rPr lang="en-US" dirty="0" err="1"/>
              <a:t>positivisme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yang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Auguste</a:t>
            </a:r>
            <a:r>
              <a:rPr lang="en-US" dirty="0"/>
              <a:t> Comte (1798-1857)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teologi</a:t>
            </a:r>
            <a:r>
              <a:rPr lang="en-US" dirty="0"/>
              <a:t>,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metafisik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052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772400" cy="350897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1800" b="1" dirty="0" smtClean="0"/>
              <a:t>2. </a:t>
            </a:r>
            <a:r>
              <a:rPr lang="en-US" sz="1800" b="1" dirty="0" err="1" smtClean="0"/>
              <a:t>Pengertian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Hukum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Empiris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Dalam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Penelitian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Hukum</a:t>
            </a:r>
            <a:endParaRPr lang="en-US" sz="1800" dirty="0" smtClean="0"/>
          </a:p>
          <a:p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 err="1" smtClean="0"/>
              <a:t>empiris</a:t>
            </a:r>
            <a:r>
              <a:rPr lang="en-US" sz="1800" dirty="0" smtClean="0"/>
              <a:t> </a:t>
            </a:r>
            <a:r>
              <a:rPr lang="en-US" sz="1800" dirty="0" err="1" smtClean="0"/>
              <a:t>menggunakan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studi</a:t>
            </a:r>
            <a:r>
              <a:rPr lang="en-US" sz="1800" dirty="0" smtClean="0"/>
              <a:t> </a:t>
            </a:r>
            <a:r>
              <a:rPr lang="en-US" sz="1800" dirty="0" err="1" smtClean="0"/>
              <a:t>kasus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 err="1" smtClean="0"/>
              <a:t>empiris</a:t>
            </a:r>
            <a:r>
              <a:rPr lang="en-US" sz="1800" dirty="0" smtClean="0"/>
              <a:t> </a:t>
            </a:r>
            <a:r>
              <a:rPr lang="en-US" sz="1800" dirty="0" err="1" smtClean="0"/>
              <a:t>berupa</a:t>
            </a:r>
            <a:r>
              <a:rPr lang="en-US" sz="1800" dirty="0" smtClean="0"/>
              <a:t> </a:t>
            </a:r>
            <a:r>
              <a:rPr lang="en-US" sz="1800" dirty="0" err="1" smtClean="0"/>
              <a:t>perilaku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 err="1" smtClean="0"/>
              <a:t>masyarakat</a:t>
            </a:r>
            <a:r>
              <a:rPr lang="en-US" sz="1800" dirty="0" smtClean="0"/>
              <a:t>. </a:t>
            </a:r>
            <a:r>
              <a:rPr lang="en-US" sz="1800" dirty="0" err="1" smtClean="0"/>
              <a:t>Pokok</a:t>
            </a:r>
            <a:r>
              <a:rPr lang="en-US" sz="1800" dirty="0" smtClean="0"/>
              <a:t> </a:t>
            </a:r>
            <a:r>
              <a:rPr lang="en-US" sz="1800" dirty="0" err="1" smtClean="0"/>
              <a:t>kajiannya</a:t>
            </a:r>
            <a:r>
              <a:rPr lang="en-US" sz="1800" dirty="0" smtClean="0"/>
              <a:t>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 yang </a:t>
            </a:r>
            <a:r>
              <a:rPr lang="en-US" sz="1800" dirty="0" err="1" smtClean="0"/>
              <a:t>dikonsepkan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perilaku</a:t>
            </a:r>
            <a:r>
              <a:rPr lang="en-US" sz="1800" dirty="0" smtClean="0"/>
              <a:t> </a:t>
            </a:r>
            <a:r>
              <a:rPr lang="en-US" sz="1800" dirty="0" err="1" smtClean="0"/>
              <a:t>nyata</a:t>
            </a:r>
            <a:r>
              <a:rPr lang="en-US" sz="1800" dirty="0" smtClean="0"/>
              <a:t> (actual behavior)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gejala</a:t>
            </a:r>
            <a:r>
              <a:rPr lang="en-US" sz="1800" dirty="0" smtClean="0"/>
              <a:t> </a:t>
            </a:r>
            <a:r>
              <a:rPr lang="en-US" sz="1800" dirty="0" err="1" smtClean="0"/>
              <a:t>sosial</a:t>
            </a:r>
            <a:r>
              <a:rPr lang="en-US" sz="1800" dirty="0" smtClean="0"/>
              <a:t> yang </a:t>
            </a:r>
            <a:r>
              <a:rPr lang="en-US" sz="1800" dirty="0" err="1" smtClean="0"/>
              <a:t>sifatnya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tertulis</a:t>
            </a:r>
            <a:r>
              <a:rPr lang="en-US" sz="1800" dirty="0" smtClean="0"/>
              <a:t>, yang </a:t>
            </a:r>
            <a:r>
              <a:rPr lang="en-US" sz="1800" dirty="0" err="1" smtClean="0"/>
              <a:t>dialami</a:t>
            </a:r>
            <a:r>
              <a:rPr lang="en-US" sz="1800" dirty="0" smtClean="0"/>
              <a:t> </a:t>
            </a:r>
            <a:r>
              <a:rPr lang="en-US" sz="1800" dirty="0" err="1" smtClean="0"/>
              <a:t>setiap</a:t>
            </a:r>
            <a:r>
              <a:rPr lang="en-US" sz="1800" dirty="0" smtClean="0"/>
              <a:t> orang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hubungan</a:t>
            </a:r>
            <a:r>
              <a:rPr lang="en-US" sz="1800" dirty="0" smtClean="0"/>
              <a:t> </a:t>
            </a:r>
            <a:r>
              <a:rPr lang="en-US" sz="1800" dirty="0" err="1" smtClean="0"/>
              <a:t>hidup</a:t>
            </a:r>
            <a:r>
              <a:rPr lang="en-US" sz="1800" dirty="0" smtClean="0"/>
              <a:t> </a:t>
            </a:r>
            <a:r>
              <a:rPr lang="en-US" sz="1800" dirty="0" err="1" smtClean="0"/>
              <a:t>bermasyarakat</a:t>
            </a:r>
            <a:r>
              <a:rPr lang="en-US" sz="1800" dirty="0" smtClean="0"/>
              <a:t>. </a:t>
            </a:r>
            <a:r>
              <a:rPr lang="en-US" sz="1800" dirty="0" err="1" smtClean="0"/>
              <a:t>Sumber</a:t>
            </a:r>
            <a:r>
              <a:rPr lang="en-US" sz="1800" dirty="0" smtClean="0"/>
              <a:t> data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 err="1" smtClean="0"/>
              <a:t>empiris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bertolak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 err="1" smtClean="0"/>
              <a:t>postif</a:t>
            </a:r>
            <a:r>
              <a:rPr lang="en-US" sz="1800" dirty="0" smtClean="0"/>
              <a:t> </a:t>
            </a:r>
            <a:r>
              <a:rPr lang="en-US" sz="1800" dirty="0" err="1" smtClean="0"/>
              <a:t>tertulis</a:t>
            </a:r>
            <a:r>
              <a:rPr lang="en-US" sz="1800" dirty="0" smtClean="0"/>
              <a:t>, </a:t>
            </a:r>
            <a:r>
              <a:rPr lang="en-US" sz="1800" dirty="0" err="1" smtClean="0"/>
              <a:t>melainkan</a:t>
            </a:r>
            <a:r>
              <a:rPr lang="en-US" sz="1800" dirty="0" smtClean="0"/>
              <a:t> </a:t>
            </a:r>
            <a:r>
              <a:rPr lang="en-US" sz="1800" dirty="0" err="1" smtClean="0"/>
              <a:t>hasil</a:t>
            </a:r>
            <a:r>
              <a:rPr lang="en-US" sz="1800" dirty="0" smtClean="0"/>
              <a:t> </a:t>
            </a:r>
            <a:r>
              <a:rPr lang="en-US" sz="1800" dirty="0" err="1" smtClean="0"/>
              <a:t>observasi</a:t>
            </a:r>
            <a:r>
              <a:rPr lang="en-US" sz="1800" dirty="0" smtClean="0"/>
              <a:t> di </a:t>
            </a:r>
            <a:r>
              <a:rPr lang="en-US" sz="1800" dirty="0" err="1" smtClean="0"/>
              <a:t>lokasi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.</a:t>
            </a:r>
          </a:p>
          <a:p>
            <a:r>
              <a:rPr lang="en-US" sz="1800" dirty="0" err="1" smtClean="0"/>
              <a:t>Menurut</a:t>
            </a:r>
            <a:r>
              <a:rPr lang="en-US" sz="1800" dirty="0" smtClean="0"/>
              <a:t> </a:t>
            </a:r>
            <a:r>
              <a:rPr lang="en-US" sz="1800" dirty="0" err="1" smtClean="0"/>
              <a:t>Hillway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bukunya</a:t>
            </a:r>
            <a:r>
              <a:rPr lang="en-US" sz="1800" dirty="0" smtClean="0"/>
              <a:t> </a:t>
            </a:r>
            <a:r>
              <a:rPr lang="en-US" sz="1800" i="1" dirty="0" smtClean="0"/>
              <a:t>Introduction to Research</a:t>
            </a:r>
            <a:r>
              <a:rPr lang="en-US" sz="1800" dirty="0" smtClean="0"/>
              <a:t>,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 lain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metode</a:t>
            </a:r>
            <a:r>
              <a:rPr lang="en-US" sz="1800" dirty="0" smtClean="0"/>
              <a:t> </a:t>
            </a:r>
            <a:r>
              <a:rPr lang="en-US" sz="1800" dirty="0" err="1" smtClean="0"/>
              <a:t>studi</a:t>
            </a:r>
            <a:r>
              <a:rPr lang="en-US" sz="1800" dirty="0" smtClean="0"/>
              <a:t> yang </a:t>
            </a:r>
            <a:r>
              <a:rPr lang="en-US" sz="1800" dirty="0" err="1" smtClean="0"/>
              <a:t>dilakukan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seseorang</a:t>
            </a:r>
            <a:r>
              <a:rPr lang="en-US" sz="1800" dirty="0" smtClean="0"/>
              <a:t>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</a:t>
            </a:r>
            <a:r>
              <a:rPr lang="en-US" sz="1800" dirty="0" err="1" smtClean="0"/>
              <a:t>penyelidikan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hati-hati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sempurna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masalah</a:t>
            </a:r>
            <a:r>
              <a:rPr lang="en-US" sz="1800" dirty="0" smtClean="0"/>
              <a:t>, </a:t>
            </a:r>
            <a:r>
              <a:rPr lang="en-US" sz="1800" dirty="0" err="1" smtClean="0"/>
              <a:t>sehingga</a:t>
            </a:r>
            <a:r>
              <a:rPr lang="en-US" sz="1800" dirty="0" smtClean="0"/>
              <a:t> </a:t>
            </a:r>
            <a:r>
              <a:rPr lang="en-US" sz="1800" dirty="0" err="1" smtClean="0"/>
              <a:t>diperoleh</a:t>
            </a:r>
            <a:r>
              <a:rPr lang="en-US" sz="1800" dirty="0" smtClean="0"/>
              <a:t> </a:t>
            </a:r>
            <a:r>
              <a:rPr lang="en-US" sz="1800" dirty="0" err="1" smtClean="0"/>
              <a:t>pemecahan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tepat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</a:t>
            </a:r>
            <a:r>
              <a:rPr lang="en-US" sz="1800" dirty="0" err="1" smtClean="0"/>
              <a:t>masalah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. </a:t>
            </a:r>
            <a:r>
              <a:rPr lang="en-US" sz="1800" dirty="0" err="1" smtClean="0"/>
              <a:t>efinisi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Hillway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cocok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 </a:t>
            </a:r>
            <a:r>
              <a:rPr lang="en-US" sz="1800" dirty="0" err="1" smtClean="0"/>
              <a:t>sosiologis</a:t>
            </a:r>
            <a:r>
              <a:rPr lang="en-US" sz="1800" dirty="0" smtClean="0"/>
              <a:t>/</a:t>
            </a:r>
            <a:r>
              <a:rPr lang="en-US" sz="1800" dirty="0" err="1" smtClean="0"/>
              <a:t>empiris</a:t>
            </a:r>
            <a:r>
              <a:rPr lang="en-US" sz="1800" dirty="0" smtClean="0"/>
              <a:t>, yang </a:t>
            </a:r>
            <a:r>
              <a:rPr lang="en-US" sz="1800" dirty="0" err="1" smtClean="0"/>
              <a:t>hasilnya</a:t>
            </a:r>
            <a:r>
              <a:rPr lang="en-US" sz="1800" dirty="0" smtClean="0"/>
              <a:t> </a:t>
            </a:r>
            <a:r>
              <a:rPr lang="en-US" sz="1800" dirty="0" err="1" smtClean="0"/>
              <a:t>memang</a:t>
            </a:r>
            <a:r>
              <a:rPr lang="en-US" sz="1800" dirty="0" smtClean="0"/>
              <a:t> </a:t>
            </a:r>
            <a:r>
              <a:rPr lang="en-US" sz="1800" dirty="0" err="1" smtClean="0"/>
              <a:t>digunakan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memecahkan</a:t>
            </a:r>
            <a:r>
              <a:rPr lang="en-US" sz="1800" dirty="0" smtClean="0"/>
              <a:t> </a:t>
            </a:r>
            <a:r>
              <a:rPr lang="en-US" sz="1800" dirty="0" err="1" smtClean="0"/>
              <a:t>masalah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.</a:t>
            </a:r>
          </a:p>
          <a:p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hukum</a:t>
            </a:r>
            <a:r>
              <a:rPr lang="en-US" sz="1800" dirty="0" smtClean="0"/>
              <a:t> yang </a:t>
            </a:r>
            <a:r>
              <a:rPr lang="en-US" sz="1800" dirty="0" err="1" smtClean="0"/>
              <a:t>sosiologis</a:t>
            </a:r>
            <a:r>
              <a:rPr lang="en-US" sz="1800" dirty="0" smtClean="0"/>
              <a:t> </a:t>
            </a:r>
            <a:r>
              <a:rPr lang="en-US" sz="1800" dirty="0" err="1" smtClean="0"/>
              <a:t>memberikan</a:t>
            </a:r>
            <a:r>
              <a:rPr lang="en-US" sz="1800" dirty="0" smtClean="0"/>
              <a:t> </a:t>
            </a:r>
            <a:r>
              <a:rPr lang="en-US" sz="1800" dirty="0" err="1" smtClean="0"/>
              <a:t>arti</a:t>
            </a:r>
            <a:r>
              <a:rPr lang="en-US" sz="1800" dirty="0" smtClean="0"/>
              <a:t> </a:t>
            </a:r>
            <a:r>
              <a:rPr lang="en-US" sz="1800" dirty="0" err="1" smtClean="0"/>
              <a:t>penting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langkah-langkah</a:t>
            </a:r>
            <a:r>
              <a:rPr lang="en-US" sz="1800" dirty="0" smtClean="0"/>
              <a:t> </a:t>
            </a:r>
            <a:r>
              <a:rPr lang="en-US" sz="1800" dirty="0" err="1" smtClean="0"/>
              <a:t>observasi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analisis</a:t>
            </a:r>
            <a:r>
              <a:rPr lang="en-US" sz="1800" dirty="0" smtClean="0"/>
              <a:t> yang </a:t>
            </a:r>
            <a:r>
              <a:rPr lang="en-US" sz="1800" dirty="0" err="1" smtClean="0"/>
              <a:t>bersifat</a:t>
            </a:r>
            <a:r>
              <a:rPr lang="en-US" sz="1800" dirty="0" smtClean="0"/>
              <a:t> </a:t>
            </a:r>
            <a:r>
              <a:rPr lang="en-US" sz="1800" dirty="0" err="1" smtClean="0"/>
              <a:t>empiris-kuantitatif</a:t>
            </a:r>
            <a:r>
              <a:rPr lang="en-US" sz="1800" dirty="0" smtClean="0"/>
              <a:t>, </a:t>
            </a:r>
            <a:r>
              <a:rPr lang="en-US" sz="1800" dirty="0" err="1" smtClean="0"/>
              <a:t>maka</a:t>
            </a:r>
            <a:r>
              <a:rPr lang="en-US" sz="1800" dirty="0" smtClean="0"/>
              <a:t> </a:t>
            </a:r>
            <a:r>
              <a:rPr lang="en-US" sz="1800" dirty="0" err="1" smtClean="0"/>
              <a:t>sering</a:t>
            </a:r>
            <a:r>
              <a:rPr lang="en-US" sz="1800" dirty="0" smtClean="0"/>
              <a:t> </a:t>
            </a:r>
            <a:r>
              <a:rPr lang="en-US" sz="1800" dirty="0" err="1" smtClean="0"/>
              <a:t>disebut</a:t>
            </a:r>
            <a:r>
              <a:rPr lang="en-US" sz="1800" dirty="0" smtClean="0"/>
              <a:t> socio-legal research. 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63146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262308" cy="3508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yang </a:t>
            </a:r>
            <a:r>
              <a:rPr lang="en-US" dirty="0" err="1" smtClean="0"/>
              <a:t>sekiranya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</a:t>
            </a:r>
          </a:p>
          <a:p>
            <a:r>
              <a:rPr lang="en-US" dirty="0" err="1" smtClean="0"/>
              <a:t>Pendekatan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/ legal research</a:t>
            </a:r>
          </a:p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empiris</a:t>
            </a:r>
            <a:r>
              <a:rPr lang="en-US" dirty="0" smtClean="0"/>
              <a:t> / </a:t>
            </a:r>
            <a:r>
              <a:rPr lang="en-US" dirty="0" err="1" smtClean="0"/>
              <a:t>yuridis</a:t>
            </a:r>
            <a:r>
              <a:rPr lang="en-US" dirty="0" smtClean="0"/>
              <a:t> </a:t>
            </a:r>
            <a:r>
              <a:rPr lang="en-US" dirty="0" err="1" smtClean="0"/>
              <a:t>sosiologis</a:t>
            </a:r>
            <a:endParaRPr lang="en-US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gabungan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91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</TotalTime>
  <Words>261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Metode Penelitian Hukum Empiris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Hukum Empiris</dc:title>
  <dc:creator>ASUS-PC</dc:creator>
  <cp:lastModifiedBy>ASUS-PC</cp:lastModifiedBy>
  <cp:revision>1</cp:revision>
  <dcterms:created xsi:type="dcterms:W3CDTF">2018-09-28T13:04:17Z</dcterms:created>
  <dcterms:modified xsi:type="dcterms:W3CDTF">2018-09-28T13:12:56Z</dcterms:modified>
</cp:coreProperties>
</file>