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BA7E9-97FD-4574-A084-119535209B4B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D9BC4-5541-46DA-A5FF-DBEBE7607A6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672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41</a:t>
            </a:fld>
            <a:endParaRPr lang="id-ID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42</a:t>
            </a:fld>
            <a:endParaRPr lang="id-ID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43</a:t>
            </a:fld>
            <a:endParaRPr lang="id-ID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44</a:t>
            </a:fld>
            <a:endParaRPr lang="id-ID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45</a:t>
            </a:fld>
            <a:endParaRPr lang="id-ID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46</a:t>
            </a:fld>
            <a:endParaRPr lang="id-ID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47</a:t>
            </a:fld>
            <a:endParaRPr lang="id-ID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48</a:t>
            </a:fld>
            <a:endParaRPr lang="id-ID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49</a:t>
            </a:fld>
            <a:endParaRPr lang="id-ID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50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51</a:t>
            </a:fld>
            <a:endParaRPr lang="id-ID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52</a:t>
            </a:fld>
            <a:endParaRPr lang="id-ID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53</a:t>
            </a:fld>
            <a:endParaRPr lang="id-ID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54</a:t>
            </a:fld>
            <a:endParaRPr lang="id-ID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804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853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354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175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271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932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904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513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597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54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830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F4716-5D30-4357-8B48-DDB46653002F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1CFD-FF33-4AA9-8D87-27AD6FA82F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302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77318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3600" dirty="0" err="1" smtClean="0"/>
              <a:t>Akupresur</a:t>
            </a:r>
            <a:endParaRPr lang="id-ID" sz="3600" dirty="0" smtClean="0"/>
          </a:p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Pertemuan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id-ID" sz="2000" dirty="0" smtClean="0">
                <a:solidFill>
                  <a:prstClr val="black"/>
                </a:solidFill>
              </a:rPr>
              <a:t> 5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9789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1894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36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6592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323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1515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0605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6170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1352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899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8015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65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12696397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2157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1606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4709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903649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9579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0406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6245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257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4215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7252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3566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903649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096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11933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9712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903649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9438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6483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899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298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4885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623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817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3065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671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7835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sz="4000" dirty="0"/>
              <a:t>Definisi</a:t>
            </a:r>
            <a:endParaRPr lang="id-ID" sz="4000" dirty="0"/>
          </a:p>
          <a:p>
            <a:pPr lvl="0"/>
            <a:r>
              <a:rPr lang="fi-FI" sz="4000" dirty="0"/>
              <a:t>Tujuan</a:t>
            </a:r>
            <a:endParaRPr lang="id-ID" sz="4000" dirty="0"/>
          </a:p>
          <a:p>
            <a:r>
              <a:rPr lang="fi-FI" sz="4000"/>
              <a:t>Prinsip akupresur</a:t>
            </a:r>
            <a:endParaRPr lang="en-US" sz="4000" dirty="0">
              <a:latin typeface="Bell MT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1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487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2479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5868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7209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2756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912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90364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9160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0971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6708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903649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4640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1144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5540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96448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9648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4791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9984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6304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9984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03649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9836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399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1295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399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6808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9056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226</Words>
  <Application>Microsoft Office PowerPoint</Application>
  <PresentationFormat>On-screen Show (4:3)</PresentationFormat>
  <Paragraphs>71</Paragraphs>
  <Slides>55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BPISTI2008</cp:lastModifiedBy>
  <cp:revision>20</cp:revision>
  <dcterms:created xsi:type="dcterms:W3CDTF">2018-08-17T01:42:59Z</dcterms:created>
  <dcterms:modified xsi:type="dcterms:W3CDTF">2018-09-10T00:53:19Z</dcterms:modified>
</cp:coreProperties>
</file>