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1" r:id="rId2"/>
    <p:sldId id="283" r:id="rId3"/>
    <p:sldId id="378" r:id="rId4"/>
    <p:sldId id="380" r:id="rId5"/>
    <p:sldId id="381" r:id="rId6"/>
    <p:sldId id="384" r:id="rId7"/>
    <p:sldId id="392" r:id="rId8"/>
    <p:sldId id="395" r:id="rId9"/>
    <p:sldId id="397" r:id="rId10"/>
    <p:sldId id="398" r:id="rId11"/>
    <p:sldId id="399" r:id="rId12"/>
    <p:sldId id="400" r:id="rId13"/>
    <p:sldId id="401" r:id="rId14"/>
    <p:sldId id="402" r:id="rId15"/>
    <p:sldId id="406" r:id="rId16"/>
    <p:sldId id="408" r:id="rId17"/>
    <p:sldId id="409" r:id="rId18"/>
    <p:sldId id="412" r:id="rId19"/>
    <p:sldId id="417" r:id="rId20"/>
    <p:sldId id="425" r:id="rId21"/>
    <p:sldId id="426" r:id="rId22"/>
    <p:sldId id="428" r:id="rId23"/>
    <p:sldId id="429" r:id="rId24"/>
    <p:sldId id="367" r:id="rId25"/>
    <p:sldId id="372" r:id="rId26"/>
    <p:sldId id="375" r:id="rId27"/>
    <p:sldId id="376" r:id="rId28"/>
    <p:sldId id="377" r:id="rId29"/>
    <p:sldId id="33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4660"/>
  </p:normalViewPr>
  <p:slideViewPr>
    <p:cSldViewPr>
      <p:cViewPr varScale="1">
        <p:scale>
          <a:sx n="69" d="100"/>
          <a:sy n="69" d="100"/>
        </p:scale>
        <p:origin x="14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A370D-BD21-4993-97CC-2005A0BEB9C4}" type="doc">
      <dgm:prSet loTypeId="urn:microsoft.com/office/officeart/2005/8/layout/h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2099AD1-8FE5-48DA-A768-6EC0793C2E1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Penyebab</a:t>
          </a:r>
          <a:r>
            <a:rPr lang="en-US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Terjadinya</a:t>
          </a:r>
          <a:r>
            <a:rPr lang="en-US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Variasi</a:t>
          </a:r>
          <a:r>
            <a:rPr lang="en-US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Bahasa:</a:t>
          </a:r>
          <a:endParaRPr lang="en-US" sz="4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50764B-00D2-47DE-B51A-04B1615E23A7}" type="parTrans" cxnId="{90CC7EF0-E1EA-48CF-9D3E-5283ECDFF6A1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6D864EF-BE87-4218-9B35-88FA28EE0370}" type="sibTrans" cxnId="{90CC7EF0-E1EA-48CF-9D3E-5283ECDFF6A1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0B8F8EC-045D-4568-A6E8-4422DA00480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3200" dirty="0" smtClean="0">
              <a:latin typeface="Arial" panose="020B0604020202020204" pitchFamily="34" charset="0"/>
              <a:cs typeface="Arial" panose="020B0604020202020204" pitchFamily="34" charset="0"/>
            </a:rPr>
            <a:t>A. </a:t>
          </a:r>
          <a:r>
            <a:rPr lang="id-ID" sz="2800" dirty="0" smtClean="0">
              <a:latin typeface="Arial" panose="020B0604020202020204" pitchFamily="34" charset="0"/>
              <a:cs typeface="Arial" panose="020B0604020202020204" pitchFamily="34" charset="0"/>
            </a:rPr>
            <a:t>Pemakai </a:t>
          </a:r>
          <a:endParaRPr lang="en-US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74125E-2233-41CC-B6E3-B5D22763BBE1}" type="parTrans" cxnId="{FE72A16A-0BBF-45FE-9AD2-8EA224F8F3F0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A42BE3A-36CA-4C4D-A4C1-29712D3A0515}" type="sibTrans" cxnId="{FE72A16A-0BBF-45FE-9AD2-8EA224F8F3F0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3DB93C3-4F0A-46A0-B3E4-0CC0017F1F7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800" dirty="0" smtClean="0">
              <a:latin typeface="Arial" panose="020B0604020202020204" pitchFamily="34" charset="0"/>
              <a:cs typeface="Arial" panose="020B0604020202020204" pitchFamily="34" charset="0"/>
            </a:rPr>
            <a:t>B. Pemakaian</a:t>
          </a:r>
          <a:endParaRPr lang="en-US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2F37B2-EDF4-40B3-8977-0E719CFC6149}" type="parTrans" cxnId="{90EEF6AD-D96A-4E39-A86F-57E4DC2363ED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40DDDE0-8CC0-4FB9-B41C-98AB27B214D4}" type="sibTrans" cxnId="{90EEF6AD-D96A-4E39-A86F-57E4DC2363ED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E5F8275-7282-40D4-AC6F-42FAAA7026BD}">
      <dgm:prSet phldrT="[Text]" custT="1"/>
      <dgm:spPr/>
      <dgm:t>
        <a:bodyPr/>
        <a:lstStyle/>
        <a:p>
          <a:endParaRPr lang="en-US" sz="18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B0772D0-C87D-4AD4-8EBA-9DB9F2967EB9}" type="parTrans" cxnId="{5D985359-FE95-42A0-B4A1-E345467043CC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A2F6DF7-E0E4-46D8-B0C0-409118F34C24}" type="sibTrans" cxnId="{5D985359-FE95-42A0-B4A1-E345467043CC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821EAAF-2D56-4339-B998-958D1EBA046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800" dirty="0" smtClean="0">
              <a:latin typeface="Arial" panose="020B0604020202020204" pitchFamily="34" charset="0"/>
              <a:cs typeface="Arial" panose="020B0604020202020204" pitchFamily="34" charset="0"/>
            </a:rPr>
            <a:t>idiolek</a:t>
          </a:r>
        </a:p>
      </dgm:t>
    </dgm:pt>
    <dgm:pt modelId="{A198E8A4-4CC6-4F8B-AEB3-2AB7EF9D7577}" type="parTrans" cxnId="{CFD21C9C-CA15-4397-83FD-FF9274D3BBE4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70B0D05-BB38-403F-9224-76D2BAC250C0}" type="sibTrans" cxnId="{CFD21C9C-CA15-4397-83FD-FF9274D3BBE4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8B30A23A-8B2D-4F78-B869-6B03077B17F3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800" dirty="0" smtClean="0">
              <a:latin typeface="Arial" panose="020B0604020202020204" pitchFamily="34" charset="0"/>
              <a:cs typeface="Arial" panose="020B0604020202020204" pitchFamily="34" charset="0"/>
            </a:rPr>
            <a:t>dialek</a:t>
          </a:r>
        </a:p>
      </dgm:t>
    </dgm:pt>
    <dgm:pt modelId="{5074398C-4FE9-41D5-8180-7A5F1A9BFAF4}" type="parTrans" cxnId="{CA71BD81-0EC9-42F5-8D1B-239B860D0D6D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CEFAF22F-1C9C-4EB8-930F-9D92748FD50A}" type="sibTrans" cxnId="{CA71BD81-0EC9-42F5-8D1B-239B860D0D6D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3FBA7BED-D7F6-4B0E-BE60-6AC169C3923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800" dirty="0" smtClean="0">
              <a:latin typeface="Arial" panose="020B0604020202020204" pitchFamily="34" charset="0"/>
              <a:cs typeface="Arial" panose="020B0604020202020204" pitchFamily="34" charset="0"/>
            </a:rPr>
            <a:t>sosiolek</a:t>
          </a:r>
        </a:p>
      </dgm:t>
    </dgm:pt>
    <dgm:pt modelId="{250C88C8-8DE0-43BB-8ED4-5CD49207E87A}" type="parTrans" cxnId="{98514A6F-DD65-407D-967D-EAEF83DC02B4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8B58667D-A4E7-4605-B6E4-065F92EE66A4}" type="sibTrans" cxnId="{98514A6F-DD65-407D-967D-EAEF83DC02B4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B6EFD3A8-06FE-4ACE-9FB7-7EEF3B27EAE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800" dirty="0" smtClean="0">
              <a:latin typeface="Arial" panose="020B0604020202020204" pitchFamily="34" charset="0"/>
              <a:cs typeface="Arial" panose="020B0604020202020204" pitchFamily="34" charset="0"/>
            </a:rPr>
            <a:t>kronolek</a:t>
          </a:r>
        </a:p>
      </dgm:t>
    </dgm:pt>
    <dgm:pt modelId="{2E1CB000-8A11-4F48-874F-EA269768F00A}" type="parTrans" cxnId="{329E6CF4-A75D-4A26-B3FD-89AD6D2B807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E96FB11C-31EC-40D3-BF92-CF09068E2F51}" type="sibTrans" cxnId="{329E6CF4-A75D-4A26-B3FD-89AD6D2B807F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B2370EBA-7388-4C5F-A8EC-F8962268D9D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800" dirty="0" smtClean="0">
              <a:latin typeface="Arial" panose="020B0604020202020204" pitchFamily="34" charset="0"/>
              <a:cs typeface="Arial" panose="020B0604020202020204" pitchFamily="34" charset="0"/>
            </a:rPr>
            <a:t>Fungsiolek ;</a:t>
          </a:r>
        </a:p>
      </dgm:t>
    </dgm:pt>
    <dgm:pt modelId="{FB9FAC83-666C-4FB5-A51C-B5BD599C049E}" type="parTrans" cxnId="{ABE54BB4-B4FE-440B-B6A9-3B00D0BEA239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3DF3980A-89A5-4D1A-8532-0CDE6E6D4B8C}" type="sibTrans" cxnId="{ABE54BB4-B4FE-440B-B6A9-3B00D0BEA239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116C0938-C737-4D4B-A1BA-D61F906C66A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800" dirty="0" smtClean="0">
              <a:latin typeface="Arial" panose="020B0604020202020204" pitchFamily="34" charset="0"/>
              <a:cs typeface="Arial" panose="020B0604020202020204" pitchFamily="34" charset="0"/>
            </a:rPr>
            <a:t>- resmi X tidak resmi</a:t>
          </a:r>
        </a:p>
      </dgm:t>
    </dgm:pt>
    <dgm:pt modelId="{3CE8AC29-E4AB-4AB3-AA0A-B518EC1F0033}" type="parTrans" cxnId="{70AD1868-3010-479B-88BB-D65926A2477E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F83CAEF7-8706-474A-8C9F-FF1F0DB9FA72}" type="sibTrans" cxnId="{70AD1868-3010-479B-88BB-D65926A2477E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5ED949D1-D213-464A-8187-9940060BBD9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800" dirty="0" smtClean="0">
              <a:latin typeface="Arial" panose="020B0604020202020204" pitchFamily="34" charset="0"/>
              <a:cs typeface="Arial" panose="020B0604020202020204" pitchFamily="34" charset="0"/>
            </a:rPr>
            <a:t>- tulisan X lisan</a:t>
          </a:r>
        </a:p>
      </dgm:t>
    </dgm:pt>
    <dgm:pt modelId="{0807AEEB-2951-4CE6-B92B-EDC74B27ECC8}" type="parTrans" cxnId="{A5E5F131-633E-4740-B348-072BAC08DAF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336D75AA-DC96-46C5-BDDB-17C2E35E01A6}" type="sibTrans" cxnId="{A5E5F131-633E-4740-B348-072BAC08DAF0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BA5A9D61-761B-4687-A5C6-5D9BFD898930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800" dirty="0" smtClean="0">
              <a:latin typeface="Arial" panose="020B0604020202020204" pitchFamily="34" charset="0"/>
              <a:cs typeface="Arial" panose="020B0604020202020204" pitchFamily="34" charset="0"/>
            </a:rPr>
            <a:t>- Baku  X  Beku  X tidak baku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A31C23-7E4C-4728-AB81-6E46B77609A1}" type="parTrans" cxnId="{99F4EACD-7E58-45AE-BAC3-426C92802C6B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3233F7A9-DBFE-4BF8-B875-EC861986F90B}" type="sibTrans" cxnId="{99F4EACD-7E58-45AE-BAC3-426C92802C6B}">
      <dgm:prSet/>
      <dgm:spPr/>
      <dgm:t>
        <a:bodyPr/>
        <a:lstStyle/>
        <a:p>
          <a:endParaRPr lang="en-US" sz="1800">
            <a:latin typeface="Arial" pitchFamily="34" charset="0"/>
            <a:cs typeface="Arial" pitchFamily="34" charset="0"/>
          </a:endParaRPr>
        </a:p>
      </dgm:t>
    </dgm:pt>
    <dgm:pt modelId="{73C3C937-1F55-4676-82B1-5E282F7A4DE9}" type="pres">
      <dgm:prSet presAssocID="{D5BA370D-BD21-4993-97CC-2005A0BEB9C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BF5D189B-889A-4DDE-905E-1E7F6D01A0EA}" type="pres">
      <dgm:prSet presAssocID="{E2099AD1-8FE5-48DA-A768-6EC0793C2E10}" presName="roof" presStyleLbl="dkBgShp" presStyleIdx="0" presStyleCnt="2" custLinFactNeighborX="174" custLinFactNeighborY="-733"/>
      <dgm:spPr/>
      <dgm:t>
        <a:bodyPr/>
        <a:lstStyle/>
        <a:p>
          <a:endParaRPr lang="id-ID"/>
        </a:p>
      </dgm:t>
    </dgm:pt>
    <dgm:pt modelId="{BF0A8AC0-36D0-4AE3-8324-B841973E83D9}" type="pres">
      <dgm:prSet presAssocID="{E2099AD1-8FE5-48DA-A768-6EC0793C2E10}" presName="pillars" presStyleCnt="0"/>
      <dgm:spPr/>
    </dgm:pt>
    <dgm:pt modelId="{641FD5C8-D2E5-40E7-8D44-0E7BD0C0FC63}" type="pres">
      <dgm:prSet presAssocID="{E2099AD1-8FE5-48DA-A768-6EC0793C2E1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5C618-00C3-4B6F-9135-204E7607F8CC}" type="pres">
      <dgm:prSet presAssocID="{D3DB93C3-4F0A-46A0-B3E4-0CC0017F1F70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F6EAC-61B6-4BB3-BE24-93FA2EB69A6D}" type="pres">
      <dgm:prSet presAssocID="{E2099AD1-8FE5-48DA-A768-6EC0793C2E10}" presName="base" presStyleLbl="dkBgShp" presStyleIdx="1" presStyleCnt="2"/>
      <dgm:spPr/>
    </dgm:pt>
  </dgm:ptLst>
  <dgm:cxnLst>
    <dgm:cxn modelId="{4C4C2A82-165B-4BBE-B66D-6CEF4C13640C}" type="presOf" srcId="{BA5A9D61-761B-4687-A5C6-5D9BFD898930}" destId="{9945C618-00C3-4B6F-9135-204E7607F8CC}" srcOrd="0" destOrd="4" presId="urn:microsoft.com/office/officeart/2005/8/layout/hList3"/>
    <dgm:cxn modelId="{329E6CF4-A75D-4A26-B3FD-89AD6D2B807F}" srcId="{F0B8F8EC-045D-4568-A6E8-4422DA004808}" destId="{B6EFD3A8-06FE-4ACE-9FB7-7EEF3B27EAEC}" srcOrd="3" destOrd="0" parTransId="{2E1CB000-8A11-4F48-874F-EA269768F00A}" sibTransId="{E96FB11C-31EC-40D3-BF92-CF09068E2F51}"/>
    <dgm:cxn modelId="{5D985359-FE95-42A0-B4A1-E345467043CC}" srcId="{D5BA370D-BD21-4993-97CC-2005A0BEB9C4}" destId="{CE5F8275-7282-40D4-AC6F-42FAAA7026BD}" srcOrd="1" destOrd="0" parTransId="{0B0772D0-C87D-4AD4-8EBA-9DB9F2967EB9}" sibTransId="{1A2F6DF7-E0E4-46D8-B0C0-409118F34C24}"/>
    <dgm:cxn modelId="{99F4EACD-7E58-45AE-BAC3-426C92802C6B}" srcId="{D3DB93C3-4F0A-46A0-B3E4-0CC0017F1F70}" destId="{BA5A9D61-761B-4687-A5C6-5D9BFD898930}" srcOrd="3" destOrd="0" parTransId="{5CA31C23-7E4C-4728-AB81-6E46B77609A1}" sibTransId="{3233F7A9-DBFE-4BF8-B875-EC861986F90B}"/>
    <dgm:cxn modelId="{CA71BD81-0EC9-42F5-8D1B-239B860D0D6D}" srcId="{F0B8F8EC-045D-4568-A6E8-4422DA004808}" destId="{8B30A23A-8B2D-4F78-B869-6B03077B17F3}" srcOrd="1" destOrd="0" parTransId="{5074398C-4FE9-41D5-8180-7A5F1A9BFAF4}" sibTransId="{CEFAF22F-1C9C-4EB8-930F-9D92748FD50A}"/>
    <dgm:cxn modelId="{B4942FAF-6E7A-4961-9E87-56DC918AE5AE}" type="presOf" srcId="{B2370EBA-7388-4C5F-A8EC-F8962268D9DE}" destId="{9945C618-00C3-4B6F-9135-204E7607F8CC}" srcOrd="0" destOrd="1" presId="urn:microsoft.com/office/officeart/2005/8/layout/hList3"/>
    <dgm:cxn modelId="{EC140A9E-8DFB-4BD8-8F6C-2863EB834600}" type="presOf" srcId="{3FBA7BED-D7F6-4B0E-BE60-6AC169C3923E}" destId="{641FD5C8-D2E5-40E7-8D44-0E7BD0C0FC63}" srcOrd="0" destOrd="3" presId="urn:microsoft.com/office/officeart/2005/8/layout/hList3"/>
    <dgm:cxn modelId="{ABE54BB4-B4FE-440B-B6A9-3B00D0BEA239}" srcId="{D3DB93C3-4F0A-46A0-B3E4-0CC0017F1F70}" destId="{B2370EBA-7388-4C5F-A8EC-F8962268D9DE}" srcOrd="0" destOrd="0" parTransId="{FB9FAC83-666C-4FB5-A51C-B5BD599C049E}" sibTransId="{3DF3980A-89A5-4D1A-8532-0CDE6E6D4B8C}"/>
    <dgm:cxn modelId="{439620B6-AA30-4502-A8DA-FE6D8B0D3EF9}" type="presOf" srcId="{D5BA370D-BD21-4993-97CC-2005A0BEB9C4}" destId="{73C3C937-1F55-4676-82B1-5E282F7A4DE9}" srcOrd="0" destOrd="0" presId="urn:microsoft.com/office/officeart/2005/8/layout/hList3"/>
    <dgm:cxn modelId="{C171620B-A7AA-4F62-A69D-EED38CAA06EF}" type="presOf" srcId="{F0B8F8EC-045D-4568-A6E8-4422DA004808}" destId="{641FD5C8-D2E5-40E7-8D44-0E7BD0C0FC63}" srcOrd="0" destOrd="0" presId="urn:microsoft.com/office/officeart/2005/8/layout/hList3"/>
    <dgm:cxn modelId="{FE72A16A-0BBF-45FE-9AD2-8EA224F8F3F0}" srcId="{E2099AD1-8FE5-48DA-A768-6EC0793C2E10}" destId="{F0B8F8EC-045D-4568-A6E8-4422DA004808}" srcOrd="0" destOrd="0" parTransId="{2874125E-2233-41CC-B6E3-B5D22763BBE1}" sibTransId="{0A42BE3A-36CA-4C4D-A4C1-29712D3A0515}"/>
    <dgm:cxn modelId="{CFD21C9C-CA15-4397-83FD-FF9274D3BBE4}" srcId="{F0B8F8EC-045D-4568-A6E8-4422DA004808}" destId="{B821EAAF-2D56-4339-B998-958D1EBA046A}" srcOrd="0" destOrd="0" parTransId="{A198E8A4-4CC6-4F8B-AEB3-2AB7EF9D7577}" sibTransId="{770B0D05-BB38-403F-9224-76D2BAC250C0}"/>
    <dgm:cxn modelId="{B427FCD4-AD3B-41FB-BCCF-7DE4DC4375C0}" type="presOf" srcId="{D3DB93C3-4F0A-46A0-B3E4-0CC0017F1F70}" destId="{9945C618-00C3-4B6F-9135-204E7607F8CC}" srcOrd="0" destOrd="0" presId="urn:microsoft.com/office/officeart/2005/8/layout/hList3"/>
    <dgm:cxn modelId="{98514A6F-DD65-407D-967D-EAEF83DC02B4}" srcId="{F0B8F8EC-045D-4568-A6E8-4422DA004808}" destId="{3FBA7BED-D7F6-4B0E-BE60-6AC169C3923E}" srcOrd="2" destOrd="0" parTransId="{250C88C8-8DE0-43BB-8ED4-5CD49207E87A}" sibTransId="{8B58667D-A4E7-4605-B6E4-065F92EE66A4}"/>
    <dgm:cxn modelId="{64933422-6123-403C-800B-5F395508869C}" type="presOf" srcId="{E2099AD1-8FE5-48DA-A768-6EC0793C2E10}" destId="{BF5D189B-889A-4DDE-905E-1E7F6D01A0EA}" srcOrd="0" destOrd="0" presId="urn:microsoft.com/office/officeart/2005/8/layout/hList3"/>
    <dgm:cxn modelId="{AC190006-4C12-4F78-9002-ED326F234214}" type="presOf" srcId="{5ED949D1-D213-464A-8187-9940060BBD91}" destId="{9945C618-00C3-4B6F-9135-204E7607F8CC}" srcOrd="0" destOrd="3" presId="urn:microsoft.com/office/officeart/2005/8/layout/hList3"/>
    <dgm:cxn modelId="{76821233-959B-474F-8B15-4FFC7C049EFD}" type="presOf" srcId="{B6EFD3A8-06FE-4ACE-9FB7-7EEF3B27EAEC}" destId="{641FD5C8-D2E5-40E7-8D44-0E7BD0C0FC63}" srcOrd="0" destOrd="4" presId="urn:microsoft.com/office/officeart/2005/8/layout/hList3"/>
    <dgm:cxn modelId="{0782F78A-E95E-4996-B665-B39902DD9C7B}" type="presOf" srcId="{8B30A23A-8B2D-4F78-B869-6B03077B17F3}" destId="{641FD5C8-D2E5-40E7-8D44-0E7BD0C0FC63}" srcOrd="0" destOrd="2" presId="urn:microsoft.com/office/officeart/2005/8/layout/hList3"/>
    <dgm:cxn modelId="{A5E5F131-633E-4740-B348-072BAC08DAF0}" srcId="{D3DB93C3-4F0A-46A0-B3E4-0CC0017F1F70}" destId="{5ED949D1-D213-464A-8187-9940060BBD91}" srcOrd="2" destOrd="0" parTransId="{0807AEEB-2951-4CE6-B92B-EDC74B27ECC8}" sibTransId="{336D75AA-DC96-46C5-BDDB-17C2E35E01A6}"/>
    <dgm:cxn modelId="{70AD1868-3010-479B-88BB-D65926A2477E}" srcId="{D3DB93C3-4F0A-46A0-B3E4-0CC0017F1F70}" destId="{116C0938-C737-4D4B-A1BA-D61F906C66A2}" srcOrd="1" destOrd="0" parTransId="{3CE8AC29-E4AB-4AB3-AA0A-B518EC1F0033}" sibTransId="{F83CAEF7-8706-474A-8C9F-FF1F0DB9FA72}"/>
    <dgm:cxn modelId="{91A507FA-0778-4CAE-A8D3-0BD55E9B6122}" type="presOf" srcId="{116C0938-C737-4D4B-A1BA-D61F906C66A2}" destId="{9945C618-00C3-4B6F-9135-204E7607F8CC}" srcOrd="0" destOrd="2" presId="urn:microsoft.com/office/officeart/2005/8/layout/hList3"/>
    <dgm:cxn modelId="{3CF470EF-8BC2-42C1-9AF5-53A474E8CCF2}" type="presOf" srcId="{B821EAAF-2D56-4339-B998-958D1EBA046A}" destId="{641FD5C8-D2E5-40E7-8D44-0E7BD0C0FC63}" srcOrd="0" destOrd="1" presId="urn:microsoft.com/office/officeart/2005/8/layout/hList3"/>
    <dgm:cxn modelId="{90CC7EF0-E1EA-48CF-9D3E-5283ECDFF6A1}" srcId="{D5BA370D-BD21-4993-97CC-2005A0BEB9C4}" destId="{E2099AD1-8FE5-48DA-A768-6EC0793C2E10}" srcOrd="0" destOrd="0" parTransId="{4350764B-00D2-47DE-B51A-04B1615E23A7}" sibTransId="{B6D864EF-BE87-4218-9B35-88FA28EE0370}"/>
    <dgm:cxn modelId="{90EEF6AD-D96A-4E39-A86F-57E4DC2363ED}" srcId="{E2099AD1-8FE5-48DA-A768-6EC0793C2E10}" destId="{D3DB93C3-4F0A-46A0-B3E4-0CC0017F1F70}" srcOrd="1" destOrd="0" parTransId="{1B2F37B2-EDF4-40B3-8977-0E719CFC6149}" sibTransId="{340DDDE0-8CC0-4FB9-B41C-98AB27B214D4}"/>
    <dgm:cxn modelId="{0663D05C-E93E-49C2-8B75-51BD4BC2FCE4}" type="presParOf" srcId="{73C3C937-1F55-4676-82B1-5E282F7A4DE9}" destId="{BF5D189B-889A-4DDE-905E-1E7F6D01A0EA}" srcOrd="0" destOrd="0" presId="urn:microsoft.com/office/officeart/2005/8/layout/hList3"/>
    <dgm:cxn modelId="{09CD43FE-9270-44F0-8B5E-43C23B1AE538}" type="presParOf" srcId="{73C3C937-1F55-4676-82B1-5E282F7A4DE9}" destId="{BF0A8AC0-36D0-4AE3-8324-B841973E83D9}" srcOrd="1" destOrd="0" presId="urn:microsoft.com/office/officeart/2005/8/layout/hList3"/>
    <dgm:cxn modelId="{717A237B-5CD0-4FD8-8FB1-3DA834371EF8}" type="presParOf" srcId="{BF0A8AC0-36D0-4AE3-8324-B841973E83D9}" destId="{641FD5C8-D2E5-40E7-8D44-0E7BD0C0FC63}" srcOrd="0" destOrd="0" presId="urn:microsoft.com/office/officeart/2005/8/layout/hList3"/>
    <dgm:cxn modelId="{D8481052-2991-4738-A69E-64C7873D24F9}" type="presParOf" srcId="{BF0A8AC0-36D0-4AE3-8324-B841973E83D9}" destId="{9945C618-00C3-4B6F-9135-204E7607F8CC}" srcOrd="1" destOrd="0" presId="urn:microsoft.com/office/officeart/2005/8/layout/hList3"/>
    <dgm:cxn modelId="{011A837C-939E-434D-B51F-B85CA4E9A12B}" type="presParOf" srcId="{73C3C937-1F55-4676-82B1-5E282F7A4DE9}" destId="{3B7F6EAC-61B6-4BB3-BE24-93FA2EB69A6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54B00E-59C2-4361-BC14-2369982E8231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6A1ECE5-BD8D-49BF-A644-BE64E46CDD55}">
      <dgm:prSet phldrT="[Text]" custT="1"/>
      <dgm:spPr/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Artikulator</a:t>
          </a:r>
          <a:r>
            <a:rPr lang="en-US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aktif</a:t>
          </a:r>
          <a:r>
            <a:rPr lang="en-US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40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lidah</a:t>
          </a:r>
          <a:r>
            <a:rPr lang="en-US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id-ID" sz="4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F0B08F-CCD6-4E07-9D4A-E864ECC6718E}" type="parTrans" cxnId="{26DB1FAC-5182-42FF-9D86-83F58C1E477F}">
      <dgm:prSet/>
      <dgm:spPr/>
      <dgm:t>
        <a:bodyPr/>
        <a:lstStyle/>
        <a:p>
          <a:endParaRPr lang="id-ID"/>
        </a:p>
      </dgm:t>
    </dgm:pt>
    <dgm:pt modelId="{F9D3CC4B-BF3B-4150-9A3F-979EA0B5ED34}" type="sibTrans" cxnId="{26DB1FAC-5182-42FF-9D86-83F58C1E477F}">
      <dgm:prSet/>
      <dgm:spPr/>
      <dgm:t>
        <a:bodyPr/>
        <a:lstStyle/>
        <a:p>
          <a:endParaRPr lang="id-ID"/>
        </a:p>
      </dgm:t>
    </dgm:pt>
    <dgm:pt modelId="{B3E8BFCA-9170-4F40-8775-8ABAC146D1D0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Artikulator</a:t>
          </a:r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pasif</a:t>
          </a:r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3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daerah</a:t>
          </a:r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sepanjang</a:t>
          </a:r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atap</a:t>
          </a:r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mulut</a:t>
          </a:r>
          <a:r>
            <a: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id-ID" sz="3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A2B0D8-BB03-4FF6-896E-821131893EA8}" type="parTrans" cxnId="{A9254D6E-F83E-46BA-A98A-CFBE04C89A11}">
      <dgm:prSet/>
      <dgm:spPr/>
      <dgm:t>
        <a:bodyPr/>
        <a:lstStyle/>
        <a:p>
          <a:endParaRPr lang="id-ID"/>
        </a:p>
      </dgm:t>
    </dgm:pt>
    <dgm:pt modelId="{D3712C9C-DF0C-4F64-8DD5-16B529865484}" type="sibTrans" cxnId="{A9254D6E-F83E-46BA-A98A-CFBE04C89A11}">
      <dgm:prSet/>
      <dgm:spPr/>
      <dgm:t>
        <a:bodyPr/>
        <a:lstStyle/>
        <a:p>
          <a:endParaRPr lang="id-ID"/>
        </a:p>
      </dgm:t>
    </dgm:pt>
    <dgm:pt modelId="{DE702CCE-3291-4456-B3AB-404FD42970F8}" type="pres">
      <dgm:prSet presAssocID="{FC54B00E-59C2-4361-BC14-2369982E823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4BA0739-AF12-4747-B690-9939E588ACDD}" type="pres">
      <dgm:prSet presAssocID="{FC54B00E-59C2-4361-BC14-2369982E8231}" presName="ribbon" presStyleLbl="node1" presStyleIdx="0" presStyleCnt="1" custScaleY="119724"/>
      <dgm:spPr>
        <a:solidFill>
          <a:schemeClr val="accent5">
            <a:lumMod val="40000"/>
            <a:lumOff val="60000"/>
          </a:schemeClr>
        </a:solidFill>
        <a:ln w="57150">
          <a:solidFill>
            <a:schemeClr val="accent6">
              <a:lumMod val="75000"/>
            </a:schemeClr>
          </a:solidFill>
        </a:ln>
      </dgm:spPr>
    </dgm:pt>
    <dgm:pt modelId="{208E5A35-F96A-4652-9649-847B3C49B4A1}" type="pres">
      <dgm:prSet presAssocID="{FC54B00E-59C2-4361-BC14-2369982E823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FACDD9-18CE-4129-8CD4-745F604CC8FD}" type="pres">
      <dgm:prSet presAssocID="{FC54B00E-59C2-4361-BC14-2369982E8231}" presName="rightArrowText" presStyleLbl="node1" presStyleIdx="0" presStyleCnt="1" custScaleY="12160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6DB1FAC-5182-42FF-9D86-83F58C1E477F}" srcId="{FC54B00E-59C2-4361-BC14-2369982E8231}" destId="{56A1ECE5-BD8D-49BF-A644-BE64E46CDD55}" srcOrd="0" destOrd="0" parTransId="{77F0B08F-CCD6-4E07-9D4A-E864ECC6718E}" sibTransId="{F9D3CC4B-BF3B-4150-9A3F-979EA0B5ED34}"/>
    <dgm:cxn modelId="{A9254D6E-F83E-46BA-A98A-CFBE04C89A11}" srcId="{FC54B00E-59C2-4361-BC14-2369982E8231}" destId="{B3E8BFCA-9170-4F40-8775-8ABAC146D1D0}" srcOrd="1" destOrd="0" parTransId="{ECA2B0D8-BB03-4FF6-896E-821131893EA8}" sibTransId="{D3712C9C-DF0C-4F64-8DD5-16B529865484}"/>
    <dgm:cxn modelId="{AD84CC57-C9E3-4FF0-9E2D-44D31F489907}" type="presOf" srcId="{FC54B00E-59C2-4361-BC14-2369982E8231}" destId="{DE702CCE-3291-4456-B3AB-404FD42970F8}" srcOrd="0" destOrd="0" presId="urn:microsoft.com/office/officeart/2005/8/layout/arrow6"/>
    <dgm:cxn modelId="{B5CFB1D4-112E-4CEB-BA31-89ABFFE34C1E}" type="presOf" srcId="{B3E8BFCA-9170-4F40-8775-8ABAC146D1D0}" destId="{F7FACDD9-18CE-4129-8CD4-745F604CC8FD}" srcOrd="0" destOrd="0" presId="urn:microsoft.com/office/officeart/2005/8/layout/arrow6"/>
    <dgm:cxn modelId="{56123E90-299D-4767-969C-CB9D0454D5BD}" type="presOf" srcId="{56A1ECE5-BD8D-49BF-A644-BE64E46CDD55}" destId="{208E5A35-F96A-4652-9649-847B3C49B4A1}" srcOrd="0" destOrd="0" presId="urn:microsoft.com/office/officeart/2005/8/layout/arrow6"/>
    <dgm:cxn modelId="{1284786C-CFE5-476F-AB0D-A4D1D1BFB6F7}" type="presParOf" srcId="{DE702CCE-3291-4456-B3AB-404FD42970F8}" destId="{64BA0739-AF12-4747-B690-9939E588ACDD}" srcOrd="0" destOrd="0" presId="urn:microsoft.com/office/officeart/2005/8/layout/arrow6"/>
    <dgm:cxn modelId="{7EBB14F9-9361-4131-86A2-31F6F9609C83}" type="presParOf" srcId="{DE702CCE-3291-4456-B3AB-404FD42970F8}" destId="{208E5A35-F96A-4652-9649-847B3C49B4A1}" srcOrd="1" destOrd="0" presId="urn:microsoft.com/office/officeart/2005/8/layout/arrow6"/>
    <dgm:cxn modelId="{5CB2C936-2F93-47A5-9BF5-98BBF5ACE0B8}" type="presParOf" srcId="{DE702CCE-3291-4456-B3AB-404FD42970F8}" destId="{F7FACDD9-18CE-4129-8CD4-745F604CC8FD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BB4CD7-EB46-40F1-BAE4-6439E749B32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7BD555A-B417-4C28-B230-762F0CAB1208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rPr>
            <a:t>Vokal</a:t>
          </a:r>
          <a:r>
            <a:rPr lang="en-US" sz="2000" dirty="0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rPr>
            <a:t> </a:t>
          </a:r>
        </a:p>
        <a:p>
          <a:r>
            <a:rPr lang="en-US" sz="2000" dirty="0" err="1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rPr>
            <a:t>Udara</a:t>
          </a:r>
          <a:r>
            <a:rPr lang="en-US" sz="2000" dirty="0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  <a:sym typeface="Wingdings" panose="05000000000000000000" pitchFamily="2" charset="2"/>
            </a:rPr>
            <a:t> </a:t>
          </a:r>
          <a:r>
            <a:rPr lang="en-US" sz="2000" dirty="0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rPr>
            <a:t>Pita </a:t>
          </a:r>
          <a:r>
            <a:rPr lang="en-US" sz="2000" dirty="0" err="1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rPr>
            <a:t>suara</a:t>
          </a:r>
          <a:r>
            <a:rPr lang="en-US" sz="2000" dirty="0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  <a:sym typeface="Wingdings" panose="05000000000000000000" pitchFamily="2" charset="2"/>
            </a:rPr>
            <a:t> </a:t>
          </a:r>
          <a:r>
            <a:rPr lang="en-US" sz="2000" dirty="0" err="1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  <a:sym typeface="Wingdings" panose="05000000000000000000" pitchFamily="2" charset="2"/>
            </a:rPr>
            <a:t>tidak</a:t>
          </a:r>
          <a:r>
            <a:rPr lang="en-US" sz="2000" dirty="0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  <a:sym typeface="Wingdings" panose="05000000000000000000" pitchFamily="2" charset="2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  <a:sym typeface="Wingdings" panose="05000000000000000000" pitchFamily="2" charset="2"/>
            </a:rPr>
            <a:t>ada</a:t>
          </a:r>
          <a:r>
            <a:rPr lang="en-US" sz="2000" dirty="0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  <a:sym typeface="Wingdings" panose="05000000000000000000" pitchFamily="2" charset="2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  <a:sym typeface="Wingdings" panose="05000000000000000000" pitchFamily="2" charset="2"/>
            </a:rPr>
            <a:t>hambata</a:t>
          </a:r>
          <a:r>
            <a:rPr lang="id-ID" sz="2000" dirty="0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  <a:sym typeface="Wingdings" panose="05000000000000000000" pitchFamily="2" charset="2"/>
            </a:rPr>
            <a:t>n</a:t>
          </a:r>
          <a:endParaRPr lang="id-ID" sz="2000" dirty="0">
            <a:solidFill>
              <a:schemeClr val="tx1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gm:t>
    </dgm:pt>
    <dgm:pt modelId="{22EB7725-F37A-43AB-9ACC-FFF6209996B0}" type="parTrans" cxnId="{7BD91A67-164A-4756-977D-515D8A5C86F3}">
      <dgm:prSet/>
      <dgm:spPr/>
      <dgm:t>
        <a:bodyPr/>
        <a:lstStyle/>
        <a:p>
          <a:endParaRPr lang="id-ID"/>
        </a:p>
      </dgm:t>
    </dgm:pt>
    <dgm:pt modelId="{29F978B5-1866-43CA-A1DE-9C83C8B5C29A}" type="sibTrans" cxnId="{7BD91A67-164A-4756-977D-515D8A5C86F3}">
      <dgm:prSet/>
      <dgm:spPr/>
      <dgm:t>
        <a:bodyPr/>
        <a:lstStyle/>
        <a:p>
          <a:endParaRPr lang="id-ID"/>
        </a:p>
      </dgm:t>
    </dgm:pt>
    <dgm:pt modelId="{B1C68ACB-D73C-4112-B960-51E1B812EFBF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rPr>
            <a:t>Diftong</a:t>
          </a:r>
          <a:endParaRPr lang="id-ID" sz="2400" dirty="0">
            <a:solidFill>
              <a:schemeClr val="tx1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gm:t>
    </dgm:pt>
    <dgm:pt modelId="{CCFDA146-C629-4F97-BA97-0F14EE2C8316}" type="parTrans" cxnId="{10F1CD73-2D9F-4C03-B56F-778DF4B9365A}">
      <dgm:prSet/>
      <dgm:spPr/>
      <dgm:t>
        <a:bodyPr/>
        <a:lstStyle/>
        <a:p>
          <a:endParaRPr lang="id-ID"/>
        </a:p>
      </dgm:t>
    </dgm:pt>
    <dgm:pt modelId="{84B27E56-3370-4338-8149-2122B554A362}" type="sibTrans" cxnId="{10F1CD73-2D9F-4C03-B56F-778DF4B9365A}">
      <dgm:prSet/>
      <dgm:spPr/>
      <dgm:t>
        <a:bodyPr/>
        <a:lstStyle/>
        <a:p>
          <a:endParaRPr lang="id-ID"/>
        </a:p>
      </dgm:t>
    </dgm:pt>
    <dgm:pt modelId="{AC3EE6A9-AA79-49E7-AEA6-403E80915336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rPr>
            <a:t>Konsonan</a:t>
          </a:r>
          <a:endParaRPr lang="en-US" sz="2000" dirty="0" smtClean="0">
            <a:solidFill>
              <a:schemeClr val="tx1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  <a:p>
          <a:r>
            <a:rPr lang="en-US" sz="2000" dirty="0" err="1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rPr>
            <a:t>Udara</a:t>
          </a:r>
          <a:r>
            <a:rPr lang="en-US" sz="2000" dirty="0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  <a:sym typeface="Wingdings" panose="05000000000000000000" pitchFamily="2" charset="2"/>
            </a:rPr>
            <a:t> pita </a:t>
          </a:r>
          <a:r>
            <a:rPr lang="en-US" sz="2000" dirty="0" err="1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  <a:sym typeface="Wingdings" panose="05000000000000000000" pitchFamily="2" charset="2"/>
            </a:rPr>
            <a:t>suara</a:t>
          </a:r>
          <a:r>
            <a:rPr lang="en-US" sz="2000" dirty="0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  <a:sym typeface="Wingdings" panose="05000000000000000000" pitchFamily="2" charset="2"/>
            </a:rPr>
            <a:t> </a:t>
          </a:r>
          <a:r>
            <a:rPr lang="en-US" sz="2000" dirty="0" err="1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  <a:sym typeface="Wingdings" panose="05000000000000000000" pitchFamily="2" charset="2"/>
            </a:rPr>
            <a:t>hambatan</a:t>
          </a:r>
          <a:endParaRPr lang="id-ID" sz="2000" dirty="0">
            <a:solidFill>
              <a:schemeClr val="tx1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gm:t>
    </dgm:pt>
    <dgm:pt modelId="{F339117B-0BE8-4639-B8F4-FA4B19201023}" type="parTrans" cxnId="{635CC176-ACB3-4649-9D2D-C4F529699567}">
      <dgm:prSet/>
      <dgm:spPr/>
      <dgm:t>
        <a:bodyPr/>
        <a:lstStyle/>
        <a:p>
          <a:endParaRPr lang="id-ID"/>
        </a:p>
      </dgm:t>
    </dgm:pt>
    <dgm:pt modelId="{1C0A3BA9-C680-48ED-A382-609CE201AA18}" type="sibTrans" cxnId="{635CC176-ACB3-4649-9D2D-C4F529699567}">
      <dgm:prSet/>
      <dgm:spPr/>
      <dgm:t>
        <a:bodyPr/>
        <a:lstStyle/>
        <a:p>
          <a:endParaRPr lang="id-ID"/>
        </a:p>
      </dgm:t>
    </dgm:pt>
    <dgm:pt modelId="{69DBEE0E-0CD4-4C25-B985-D3203888CF98}" type="pres">
      <dgm:prSet presAssocID="{0BBB4CD7-EB46-40F1-BAE4-6439E749B3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D2ABB53-5016-4AB9-82DC-78CA25D41265}" type="pres">
      <dgm:prSet presAssocID="{37BD555A-B417-4C28-B230-762F0CAB1208}" presName="parentLin" presStyleCnt="0"/>
      <dgm:spPr/>
    </dgm:pt>
    <dgm:pt modelId="{D267B300-9B8E-4467-B4C1-C57A6707C43D}" type="pres">
      <dgm:prSet presAssocID="{37BD555A-B417-4C28-B230-762F0CAB1208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605763EB-7810-4168-9DB2-B6A4DC33C3EB}" type="pres">
      <dgm:prSet presAssocID="{37BD555A-B417-4C28-B230-762F0CAB1208}" presName="parentText" presStyleLbl="node1" presStyleIdx="0" presStyleCnt="3" custScaleY="16752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DACA8DD-948A-4951-8058-0D806A1E6C76}" type="pres">
      <dgm:prSet presAssocID="{37BD555A-B417-4C28-B230-762F0CAB1208}" presName="negativeSpace" presStyleCnt="0"/>
      <dgm:spPr/>
    </dgm:pt>
    <dgm:pt modelId="{66795B8B-3D88-40CD-AEEF-D2AC7BB7E625}" type="pres">
      <dgm:prSet presAssocID="{37BD555A-B417-4C28-B230-762F0CAB1208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accent6">
              <a:lumMod val="75000"/>
            </a:schemeClr>
          </a:solidFill>
        </a:ln>
      </dgm:spPr>
    </dgm:pt>
    <dgm:pt modelId="{77AF24D3-3D66-445B-9235-513DA8284CD3}" type="pres">
      <dgm:prSet presAssocID="{29F978B5-1866-43CA-A1DE-9C83C8B5C29A}" presName="spaceBetweenRectangles" presStyleCnt="0"/>
      <dgm:spPr/>
    </dgm:pt>
    <dgm:pt modelId="{60289641-B600-4BA0-8EF7-7F4DE8019756}" type="pres">
      <dgm:prSet presAssocID="{B1C68ACB-D73C-4112-B960-51E1B812EFBF}" presName="parentLin" presStyleCnt="0"/>
      <dgm:spPr/>
    </dgm:pt>
    <dgm:pt modelId="{2B579B80-0E42-46CB-9DDB-2F0BBD4569AA}" type="pres">
      <dgm:prSet presAssocID="{B1C68ACB-D73C-4112-B960-51E1B812EFBF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0D4D36C8-6389-4CCA-AA9D-633D6C1C3AFD}" type="pres">
      <dgm:prSet presAssocID="{B1C68ACB-D73C-4112-B960-51E1B812EFBF}" presName="parentText" presStyleLbl="node1" presStyleIdx="1" presStyleCnt="3" custScaleY="12974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A58F49E-2153-46B3-9BAC-80E7E49C6305}" type="pres">
      <dgm:prSet presAssocID="{B1C68ACB-D73C-4112-B960-51E1B812EFBF}" presName="negativeSpace" presStyleCnt="0"/>
      <dgm:spPr/>
    </dgm:pt>
    <dgm:pt modelId="{6FC28F07-F3D2-4162-9766-E9965AC5BFF4}" type="pres">
      <dgm:prSet presAssocID="{B1C68ACB-D73C-4112-B960-51E1B812EFBF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accent6">
              <a:lumMod val="75000"/>
            </a:schemeClr>
          </a:solidFill>
        </a:ln>
      </dgm:spPr>
    </dgm:pt>
    <dgm:pt modelId="{713553B1-95A4-4389-AE79-22413624E29F}" type="pres">
      <dgm:prSet presAssocID="{84B27E56-3370-4338-8149-2122B554A362}" presName="spaceBetweenRectangles" presStyleCnt="0"/>
      <dgm:spPr/>
    </dgm:pt>
    <dgm:pt modelId="{AA2FAEA0-6120-4CC3-A772-F64B450ED5B4}" type="pres">
      <dgm:prSet presAssocID="{AC3EE6A9-AA79-49E7-AEA6-403E80915336}" presName="parentLin" presStyleCnt="0"/>
      <dgm:spPr/>
    </dgm:pt>
    <dgm:pt modelId="{8B4655F7-0742-4349-AB1A-B04315FAAD7C}" type="pres">
      <dgm:prSet presAssocID="{AC3EE6A9-AA79-49E7-AEA6-403E80915336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6B59E953-511C-4F51-8986-A831ADA88CC9}" type="pres">
      <dgm:prSet presAssocID="{AC3EE6A9-AA79-49E7-AEA6-403E80915336}" presName="parentText" presStyleLbl="node1" presStyleIdx="2" presStyleCnt="3" custScaleY="179878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35D35B-B17D-4258-B732-35BD09CDEB29}" type="pres">
      <dgm:prSet presAssocID="{AC3EE6A9-AA79-49E7-AEA6-403E80915336}" presName="negativeSpace" presStyleCnt="0"/>
      <dgm:spPr/>
    </dgm:pt>
    <dgm:pt modelId="{5AFF8503-90B1-41D0-89EC-72454C261493}" type="pres">
      <dgm:prSet presAssocID="{AC3EE6A9-AA79-49E7-AEA6-403E80915336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accent6">
              <a:lumMod val="75000"/>
            </a:schemeClr>
          </a:solidFill>
        </a:ln>
      </dgm:spPr>
    </dgm:pt>
  </dgm:ptLst>
  <dgm:cxnLst>
    <dgm:cxn modelId="{06653231-461D-4555-9EB9-C990AB028412}" type="presOf" srcId="{B1C68ACB-D73C-4112-B960-51E1B812EFBF}" destId="{0D4D36C8-6389-4CCA-AA9D-633D6C1C3AFD}" srcOrd="1" destOrd="0" presId="urn:microsoft.com/office/officeart/2005/8/layout/list1"/>
    <dgm:cxn modelId="{B2EE0B19-1E00-4246-BEE2-456006360337}" type="presOf" srcId="{37BD555A-B417-4C28-B230-762F0CAB1208}" destId="{D267B300-9B8E-4467-B4C1-C57A6707C43D}" srcOrd="0" destOrd="0" presId="urn:microsoft.com/office/officeart/2005/8/layout/list1"/>
    <dgm:cxn modelId="{A02DDDAC-B380-4975-8F81-AF80BDB7955C}" type="presOf" srcId="{0BBB4CD7-EB46-40F1-BAE4-6439E749B328}" destId="{69DBEE0E-0CD4-4C25-B985-D3203888CF98}" srcOrd="0" destOrd="0" presId="urn:microsoft.com/office/officeart/2005/8/layout/list1"/>
    <dgm:cxn modelId="{7BD91A67-164A-4756-977D-515D8A5C86F3}" srcId="{0BBB4CD7-EB46-40F1-BAE4-6439E749B328}" destId="{37BD555A-B417-4C28-B230-762F0CAB1208}" srcOrd="0" destOrd="0" parTransId="{22EB7725-F37A-43AB-9ACC-FFF6209996B0}" sibTransId="{29F978B5-1866-43CA-A1DE-9C83C8B5C29A}"/>
    <dgm:cxn modelId="{A2D00E29-DB5D-4EFF-95C3-A20158A55DB2}" type="presOf" srcId="{B1C68ACB-D73C-4112-B960-51E1B812EFBF}" destId="{2B579B80-0E42-46CB-9DDB-2F0BBD4569AA}" srcOrd="0" destOrd="0" presId="urn:microsoft.com/office/officeart/2005/8/layout/list1"/>
    <dgm:cxn modelId="{8097102E-A053-4191-B879-1A3C48372262}" type="presOf" srcId="{AC3EE6A9-AA79-49E7-AEA6-403E80915336}" destId="{8B4655F7-0742-4349-AB1A-B04315FAAD7C}" srcOrd="0" destOrd="0" presId="urn:microsoft.com/office/officeart/2005/8/layout/list1"/>
    <dgm:cxn modelId="{10F1CD73-2D9F-4C03-B56F-778DF4B9365A}" srcId="{0BBB4CD7-EB46-40F1-BAE4-6439E749B328}" destId="{B1C68ACB-D73C-4112-B960-51E1B812EFBF}" srcOrd="1" destOrd="0" parTransId="{CCFDA146-C629-4F97-BA97-0F14EE2C8316}" sibTransId="{84B27E56-3370-4338-8149-2122B554A362}"/>
    <dgm:cxn modelId="{E7A0A13A-FAA5-46E3-89D5-441041C3A3E5}" type="presOf" srcId="{37BD555A-B417-4C28-B230-762F0CAB1208}" destId="{605763EB-7810-4168-9DB2-B6A4DC33C3EB}" srcOrd="1" destOrd="0" presId="urn:microsoft.com/office/officeart/2005/8/layout/list1"/>
    <dgm:cxn modelId="{1A17FAE0-25A0-458F-88E9-1B230D27DD8B}" type="presOf" srcId="{AC3EE6A9-AA79-49E7-AEA6-403E80915336}" destId="{6B59E953-511C-4F51-8986-A831ADA88CC9}" srcOrd="1" destOrd="0" presId="urn:microsoft.com/office/officeart/2005/8/layout/list1"/>
    <dgm:cxn modelId="{635CC176-ACB3-4649-9D2D-C4F529699567}" srcId="{0BBB4CD7-EB46-40F1-BAE4-6439E749B328}" destId="{AC3EE6A9-AA79-49E7-AEA6-403E80915336}" srcOrd="2" destOrd="0" parTransId="{F339117B-0BE8-4639-B8F4-FA4B19201023}" sibTransId="{1C0A3BA9-C680-48ED-A382-609CE201AA18}"/>
    <dgm:cxn modelId="{C14B2488-02F2-4893-B8D4-866BBA416D45}" type="presParOf" srcId="{69DBEE0E-0CD4-4C25-B985-D3203888CF98}" destId="{6D2ABB53-5016-4AB9-82DC-78CA25D41265}" srcOrd="0" destOrd="0" presId="urn:microsoft.com/office/officeart/2005/8/layout/list1"/>
    <dgm:cxn modelId="{318E30E1-900C-4A58-8D3A-33089BE4F626}" type="presParOf" srcId="{6D2ABB53-5016-4AB9-82DC-78CA25D41265}" destId="{D267B300-9B8E-4467-B4C1-C57A6707C43D}" srcOrd="0" destOrd="0" presId="urn:microsoft.com/office/officeart/2005/8/layout/list1"/>
    <dgm:cxn modelId="{E390F2A3-2E6C-4973-A035-F9EB087E18BF}" type="presParOf" srcId="{6D2ABB53-5016-4AB9-82DC-78CA25D41265}" destId="{605763EB-7810-4168-9DB2-B6A4DC33C3EB}" srcOrd="1" destOrd="0" presId="urn:microsoft.com/office/officeart/2005/8/layout/list1"/>
    <dgm:cxn modelId="{1161E95B-D0C1-4302-B0F1-025FB2A67C97}" type="presParOf" srcId="{69DBEE0E-0CD4-4C25-B985-D3203888CF98}" destId="{BDACA8DD-948A-4951-8058-0D806A1E6C76}" srcOrd="1" destOrd="0" presId="urn:microsoft.com/office/officeart/2005/8/layout/list1"/>
    <dgm:cxn modelId="{39D83E1A-5ABC-436F-BC10-CA02763367D2}" type="presParOf" srcId="{69DBEE0E-0CD4-4C25-B985-D3203888CF98}" destId="{66795B8B-3D88-40CD-AEEF-D2AC7BB7E625}" srcOrd="2" destOrd="0" presId="urn:microsoft.com/office/officeart/2005/8/layout/list1"/>
    <dgm:cxn modelId="{E9E4AFEE-307E-48D0-ADEE-F1BC0492C371}" type="presParOf" srcId="{69DBEE0E-0CD4-4C25-B985-D3203888CF98}" destId="{77AF24D3-3D66-445B-9235-513DA8284CD3}" srcOrd="3" destOrd="0" presId="urn:microsoft.com/office/officeart/2005/8/layout/list1"/>
    <dgm:cxn modelId="{CFD97043-7928-456E-B9A5-5B0620998AD3}" type="presParOf" srcId="{69DBEE0E-0CD4-4C25-B985-D3203888CF98}" destId="{60289641-B600-4BA0-8EF7-7F4DE8019756}" srcOrd="4" destOrd="0" presId="urn:microsoft.com/office/officeart/2005/8/layout/list1"/>
    <dgm:cxn modelId="{5B049AA3-8AF7-4B6D-BA23-142DEFC9227F}" type="presParOf" srcId="{60289641-B600-4BA0-8EF7-7F4DE8019756}" destId="{2B579B80-0E42-46CB-9DDB-2F0BBD4569AA}" srcOrd="0" destOrd="0" presId="urn:microsoft.com/office/officeart/2005/8/layout/list1"/>
    <dgm:cxn modelId="{57489C44-949D-4E3C-B962-1877985906A7}" type="presParOf" srcId="{60289641-B600-4BA0-8EF7-7F4DE8019756}" destId="{0D4D36C8-6389-4CCA-AA9D-633D6C1C3AFD}" srcOrd="1" destOrd="0" presId="urn:microsoft.com/office/officeart/2005/8/layout/list1"/>
    <dgm:cxn modelId="{D7158B57-CEB8-4AA0-ABA2-101DD9EF0A26}" type="presParOf" srcId="{69DBEE0E-0CD4-4C25-B985-D3203888CF98}" destId="{DA58F49E-2153-46B3-9BAC-80E7E49C6305}" srcOrd="5" destOrd="0" presId="urn:microsoft.com/office/officeart/2005/8/layout/list1"/>
    <dgm:cxn modelId="{3E0E163C-46EE-4511-85F4-6C375A7C4620}" type="presParOf" srcId="{69DBEE0E-0CD4-4C25-B985-D3203888CF98}" destId="{6FC28F07-F3D2-4162-9766-E9965AC5BFF4}" srcOrd="6" destOrd="0" presId="urn:microsoft.com/office/officeart/2005/8/layout/list1"/>
    <dgm:cxn modelId="{E85D93C4-DFA0-4185-A9FF-9CA7D076F0E9}" type="presParOf" srcId="{69DBEE0E-0CD4-4C25-B985-D3203888CF98}" destId="{713553B1-95A4-4389-AE79-22413624E29F}" srcOrd="7" destOrd="0" presId="urn:microsoft.com/office/officeart/2005/8/layout/list1"/>
    <dgm:cxn modelId="{89A3607E-F419-4189-A5FD-A98FCCD9A488}" type="presParOf" srcId="{69DBEE0E-0CD4-4C25-B985-D3203888CF98}" destId="{AA2FAEA0-6120-4CC3-A772-F64B450ED5B4}" srcOrd="8" destOrd="0" presId="urn:microsoft.com/office/officeart/2005/8/layout/list1"/>
    <dgm:cxn modelId="{213A0039-44D4-4521-B0B2-1388C82A4522}" type="presParOf" srcId="{AA2FAEA0-6120-4CC3-A772-F64B450ED5B4}" destId="{8B4655F7-0742-4349-AB1A-B04315FAAD7C}" srcOrd="0" destOrd="0" presId="urn:microsoft.com/office/officeart/2005/8/layout/list1"/>
    <dgm:cxn modelId="{B35D26D7-A84F-405C-8714-105FB69E3273}" type="presParOf" srcId="{AA2FAEA0-6120-4CC3-A772-F64B450ED5B4}" destId="{6B59E953-511C-4F51-8986-A831ADA88CC9}" srcOrd="1" destOrd="0" presId="urn:microsoft.com/office/officeart/2005/8/layout/list1"/>
    <dgm:cxn modelId="{F94E0E4D-57DC-424D-A91B-7800E6E3D67F}" type="presParOf" srcId="{69DBEE0E-0CD4-4C25-B985-D3203888CF98}" destId="{8D35D35B-B17D-4258-B732-35BD09CDEB29}" srcOrd="9" destOrd="0" presId="urn:microsoft.com/office/officeart/2005/8/layout/list1"/>
    <dgm:cxn modelId="{79CF76E9-5761-4BD1-98E5-D3F6C47089DC}" type="presParOf" srcId="{69DBEE0E-0CD4-4C25-B985-D3203888CF98}" destId="{5AFF8503-90B1-41D0-89EC-72454C26149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CCFBBB-5E94-4C26-8338-2B42FD44E4A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0F5CE15-5C35-46B9-A1E9-252FEB16BCD9}">
      <dgm:prSet phldrT="[Text]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Tekanan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stres</a:t>
          </a:r>
          <a:endParaRPr lang="id-ID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D51942-A04F-4433-96AC-8C9ACF2C86C4}" type="parTrans" cxnId="{B60BF260-E3E6-43E7-892A-A31D5A241496}">
      <dgm:prSet/>
      <dgm:spPr/>
      <dgm:t>
        <a:bodyPr/>
        <a:lstStyle/>
        <a:p>
          <a:endParaRPr lang="id-ID"/>
        </a:p>
      </dgm:t>
    </dgm:pt>
    <dgm:pt modelId="{322F6E98-CF24-4527-9390-91130EF345B9}" type="sibTrans" cxnId="{B60BF260-E3E6-43E7-892A-A31D5A241496}">
      <dgm:prSet/>
      <dgm:spPr/>
      <dgm:t>
        <a:bodyPr/>
        <a:lstStyle/>
        <a:p>
          <a:endParaRPr lang="id-ID"/>
        </a:p>
      </dgm:t>
    </dgm:pt>
    <dgm:pt modelId="{909829E6-2CDA-4FB3-8E6B-C31968C1ED24}">
      <dgm:prSet phldrT="[Text]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Nada/ Pitch</a:t>
          </a:r>
          <a:endParaRPr lang="id-ID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5B5173-5E3C-49E3-AD6E-59F0C45EB27E}" type="parTrans" cxnId="{D4FCDFEA-1397-41FF-8F2F-078E999068CA}">
      <dgm:prSet/>
      <dgm:spPr/>
      <dgm:t>
        <a:bodyPr/>
        <a:lstStyle/>
        <a:p>
          <a:endParaRPr lang="id-ID"/>
        </a:p>
      </dgm:t>
    </dgm:pt>
    <dgm:pt modelId="{42EC623D-0F91-4F8B-9E35-38C88EB9BF6C}" type="sibTrans" cxnId="{D4FCDFEA-1397-41FF-8F2F-078E999068CA}">
      <dgm:prSet/>
      <dgm:spPr/>
      <dgm:t>
        <a:bodyPr/>
        <a:lstStyle/>
        <a:p>
          <a:endParaRPr lang="id-ID"/>
        </a:p>
      </dgm:t>
    </dgm:pt>
    <dgm:pt modelId="{29922C5B-5652-4A6C-91AD-174B70331A62}">
      <dgm:prSet phldrT="[Text]"/>
      <dgm:spPr>
        <a:solidFill>
          <a:schemeClr val="accent6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Jeda</a:t>
          </a:r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en-US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persendian</a:t>
          </a:r>
          <a:endParaRPr lang="id-ID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ABD7B1-9094-4FEF-AE01-5B1F7BDFAC02}" type="parTrans" cxnId="{5F97E5D5-0FBD-494B-872B-C95B5E057AFF}">
      <dgm:prSet/>
      <dgm:spPr/>
      <dgm:t>
        <a:bodyPr/>
        <a:lstStyle/>
        <a:p>
          <a:endParaRPr lang="id-ID"/>
        </a:p>
      </dgm:t>
    </dgm:pt>
    <dgm:pt modelId="{BB66BB0B-4A2D-4C4C-BC62-5B0C33F3D05B}" type="sibTrans" cxnId="{5F97E5D5-0FBD-494B-872B-C95B5E057AFF}">
      <dgm:prSet/>
      <dgm:spPr/>
      <dgm:t>
        <a:bodyPr/>
        <a:lstStyle/>
        <a:p>
          <a:endParaRPr lang="id-ID"/>
        </a:p>
      </dgm:t>
    </dgm:pt>
    <dgm:pt modelId="{22FDC6CA-948E-4E11-8100-66C9180A2121}" type="pres">
      <dgm:prSet presAssocID="{D9CCFBBB-5E94-4C26-8338-2B42FD44E4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6A9861B-63E3-4826-AC40-D54995CE42C7}" type="pres">
      <dgm:prSet presAssocID="{D0F5CE15-5C35-46B9-A1E9-252FEB16BCD9}" presName="parentLin" presStyleCnt="0"/>
      <dgm:spPr/>
    </dgm:pt>
    <dgm:pt modelId="{CA078442-322B-4AE0-94B7-EB8137A1FD53}" type="pres">
      <dgm:prSet presAssocID="{D0F5CE15-5C35-46B9-A1E9-252FEB16BCD9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4B44CE67-1655-465E-ACC1-4A9C103FF48B}" type="pres">
      <dgm:prSet presAssocID="{D0F5CE15-5C35-46B9-A1E9-252FEB16BCD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CE7CE03-DA93-4DE3-A357-A7A8326EEF86}" type="pres">
      <dgm:prSet presAssocID="{D0F5CE15-5C35-46B9-A1E9-252FEB16BCD9}" presName="negativeSpace" presStyleCnt="0"/>
      <dgm:spPr/>
    </dgm:pt>
    <dgm:pt modelId="{13CEA6A4-4A48-49BA-B99A-E46436B1559F}" type="pres">
      <dgm:prSet presAssocID="{D0F5CE15-5C35-46B9-A1E9-252FEB16BCD9}" presName="childText" presStyleLbl="conFgAcc1" presStyleIdx="0" presStyleCnt="3">
        <dgm:presLayoutVars>
          <dgm:bulletEnabled val="1"/>
        </dgm:presLayoutVars>
      </dgm:prSet>
      <dgm:spPr/>
    </dgm:pt>
    <dgm:pt modelId="{637A23E4-7DB4-4BDB-9F5E-4A6B5A6F223F}" type="pres">
      <dgm:prSet presAssocID="{322F6E98-CF24-4527-9390-91130EF345B9}" presName="spaceBetweenRectangles" presStyleCnt="0"/>
      <dgm:spPr/>
    </dgm:pt>
    <dgm:pt modelId="{68A2EEF7-55DB-4D97-8F99-8D04FF53FA2A}" type="pres">
      <dgm:prSet presAssocID="{909829E6-2CDA-4FB3-8E6B-C31968C1ED24}" presName="parentLin" presStyleCnt="0"/>
      <dgm:spPr/>
    </dgm:pt>
    <dgm:pt modelId="{BF2E32B0-4576-43B2-B59D-818D10591570}" type="pres">
      <dgm:prSet presAssocID="{909829E6-2CDA-4FB3-8E6B-C31968C1ED24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035144A3-707B-49B6-9518-C5EE06232445}" type="pres">
      <dgm:prSet presAssocID="{909829E6-2CDA-4FB3-8E6B-C31968C1ED2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DE5DF29-F78A-4955-8501-65AB5DFD7C3D}" type="pres">
      <dgm:prSet presAssocID="{909829E6-2CDA-4FB3-8E6B-C31968C1ED24}" presName="negativeSpace" presStyleCnt="0"/>
      <dgm:spPr/>
    </dgm:pt>
    <dgm:pt modelId="{731E33A3-4F16-42FB-9C93-36254B45F2C6}" type="pres">
      <dgm:prSet presAssocID="{909829E6-2CDA-4FB3-8E6B-C31968C1ED24}" presName="childText" presStyleLbl="conFgAcc1" presStyleIdx="1" presStyleCnt="3">
        <dgm:presLayoutVars>
          <dgm:bulletEnabled val="1"/>
        </dgm:presLayoutVars>
      </dgm:prSet>
      <dgm:spPr/>
    </dgm:pt>
    <dgm:pt modelId="{1E0DAFFB-5C25-459C-9B74-F5857BF807CB}" type="pres">
      <dgm:prSet presAssocID="{42EC623D-0F91-4F8B-9E35-38C88EB9BF6C}" presName="spaceBetweenRectangles" presStyleCnt="0"/>
      <dgm:spPr/>
    </dgm:pt>
    <dgm:pt modelId="{9B893F42-7B68-4F21-9794-FD24AA0FD671}" type="pres">
      <dgm:prSet presAssocID="{29922C5B-5652-4A6C-91AD-174B70331A62}" presName="parentLin" presStyleCnt="0"/>
      <dgm:spPr/>
    </dgm:pt>
    <dgm:pt modelId="{AA34A40B-8B4E-457A-9058-A2F546BCC75F}" type="pres">
      <dgm:prSet presAssocID="{29922C5B-5652-4A6C-91AD-174B70331A62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9CD9A539-AA5B-48BE-9C25-EF16192782E5}" type="pres">
      <dgm:prSet presAssocID="{29922C5B-5652-4A6C-91AD-174B70331A6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F9552E-E974-4AF7-9A7A-F53FE2829EAF}" type="pres">
      <dgm:prSet presAssocID="{29922C5B-5652-4A6C-91AD-174B70331A62}" presName="negativeSpace" presStyleCnt="0"/>
      <dgm:spPr/>
    </dgm:pt>
    <dgm:pt modelId="{C395162C-A650-463F-B19E-D673D3D78289}" type="pres">
      <dgm:prSet presAssocID="{29922C5B-5652-4A6C-91AD-174B70331A6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4FCDFEA-1397-41FF-8F2F-078E999068CA}" srcId="{D9CCFBBB-5E94-4C26-8338-2B42FD44E4A8}" destId="{909829E6-2CDA-4FB3-8E6B-C31968C1ED24}" srcOrd="1" destOrd="0" parTransId="{F15B5173-5E3C-49E3-AD6E-59F0C45EB27E}" sibTransId="{42EC623D-0F91-4F8B-9E35-38C88EB9BF6C}"/>
    <dgm:cxn modelId="{B60BF260-E3E6-43E7-892A-A31D5A241496}" srcId="{D9CCFBBB-5E94-4C26-8338-2B42FD44E4A8}" destId="{D0F5CE15-5C35-46B9-A1E9-252FEB16BCD9}" srcOrd="0" destOrd="0" parTransId="{00D51942-A04F-4433-96AC-8C9ACF2C86C4}" sibTransId="{322F6E98-CF24-4527-9390-91130EF345B9}"/>
    <dgm:cxn modelId="{0BBEE5B9-F2DA-483D-877E-F9944191740D}" type="presOf" srcId="{909829E6-2CDA-4FB3-8E6B-C31968C1ED24}" destId="{BF2E32B0-4576-43B2-B59D-818D10591570}" srcOrd="0" destOrd="0" presId="urn:microsoft.com/office/officeart/2005/8/layout/list1"/>
    <dgm:cxn modelId="{F82A65E5-6FE6-4D30-BED6-1578E0E0DE19}" type="presOf" srcId="{D0F5CE15-5C35-46B9-A1E9-252FEB16BCD9}" destId="{4B44CE67-1655-465E-ACC1-4A9C103FF48B}" srcOrd="1" destOrd="0" presId="urn:microsoft.com/office/officeart/2005/8/layout/list1"/>
    <dgm:cxn modelId="{5A792FB0-6A2A-4EA2-BABB-A79C33678881}" type="presOf" srcId="{D0F5CE15-5C35-46B9-A1E9-252FEB16BCD9}" destId="{CA078442-322B-4AE0-94B7-EB8137A1FD53}" srcOrd="0" destOrd="0" presId="urn:microsoft.com/office/officeart/2005/8/layout/list1"/>
    <dgm:cxn modelId="{CE1465CB-47BA-457E-9F2E-2379FCC98432}" type="presOf" srcId="{29922C5B-5652-4A6C-91AD-174B70331A62}" destId="{9CD9A539-AA5B-48BE-9C25-EF16192782E5}" srcOrd="1" destOrd="0" presId="urn:microsoft.com/office/officeart/2005/8/layout/list1"/>
    <dgm:cxn modelId="{5F97E5D5-0FBD-494B-872B-C95B5E057AFF}" srcId="{D9CCFBBB-5E94-4C26-8338-2B42FD44E4A8}" destId="{29922C5B-5652-4A6C-91AD-174B70331A62}" srcOrd="2" destOrd="0" parTransId="{0FABD7B1-9094-4FEF-AE01-5B1F7BDFAC02}" sibTransId="{BB66BB0B-4A2D-4C4C-BC62-5B0C33F3D05B}"/>
    <dgm:cxn modelId="{F0998059-290F-4130-9806-15E9B1A2B119}" type="presOf" srcId="{D9CCFBBB-5E94-4C26-8338-2B42FD44E4A8}" destId="{22FDC6CA-948E-4E11-8100-66C9180A2121}" srcOrd="0" destOrd="0" presId="urn:microsoft.com/office/officeart/2005/8/layout/list1"/>
    <dgm:cxn modelId="{291A2A29-FA9F-41FA-9FCD-649E6E7C7CA6}" type="presOf" srcId="{909829E6-2CDA-4FB3-8E6B-C31968C1ED24}" destId="{035144A3-707B-49B6-9518-C5EE06232445}" srcOrd="1" destOrd="0" presId="urn:microsoft.com/office/officeart/2005/8/layout/list1"/>
    <dgm:cxn modelId="{FBE817DE-E475-4CC8-BC4E-1AB8E8FE158F}" type="presOf" srcId="{29922C5B-5652-4A6C-91AD-174B70331A62}" destId="{AA34A40B-8B4E-457A-9058-A2F546BCC75F}" srcOrd="0" destOrd="0" presId="urn:microsoft.com/office/officeart/2005/8/layout/list1"/>
    <dgm:cxn modelId="{BF8C9A76-F1D6-4286-8B91-67312D04CB77}" type="presParOf" srcId="{22FDC6CA-948E-4E11-8100-66C9180A2121}" destId="{16A9861B-63E3-4826-AC40-D54995CE42C7}" srcOrd="0" destOrd="0" presId="urn:microsoft.com/office/officeart/2005/8/layout/list1"/>
    <dgm:cxn modelId="{7240B041-48D4-4232-8989-0F7C0B928BC5}" type="presParOf" srcId="{16A9861B-63E3-4826-AC40-D54995CE42C7}" destId="{CA078442-322B-4AE0-94B7-EB8137A1FD53}" srcOrd="0" destOrd="0" presId="urn:microsoft.com/office/officeart/2005/8/layout/list1"/>
    <dgm:cxn modelId="{A21A1884-34D7-4E65-BB45-418D0B2E25BE}" type="presParOf" srcId="{16A9861B-63E3-4826-AC40-D54995CE42C7}" destId="{4B44CE67-1655-465E-ACC1-4A9C103FF48B}" srcOrd="1" destOrd="0" presId="urn:microsoft.com/office/officeart/2005/8/layout/list1"/>
    <dgm:cxn modelId="{0468916A-3B87-49B3-A433-C1C137F89E48}" type="presParOf" srcId="{22FDC6CA-948E-4E11-8100-66C9180A2121}" destId="{5CE7CE03-DA93-4DE3-A357-A7A8326EEF86}" srcOrd="1" destOrd="0" presId="urn:microsoft.com/office/officeart/2005/8/layout/list1"/>
    <dgm:cxn modelId="{07791ADF-1E05-4E57-B09C-225F204390E6}" type="presParOf" srcId="{22FDC6CA-948E-4E11-8100-66C9180A2121}" destId="{13CEA6A4-4A48-49BA-B99A-E46436B1559F}" srcOrd="2" destOrd="0" presId="urn:microsoft.com/office/officeart/2005/8/layout/list1"/>
    <dgm:cxn modelId="{94E2B123-9352-4101-9722-E653A97E53E8}" type="presParOf" srcId="{22FDC6CA-948E-4E11-8100-66C9180A2121}" destId="{637A23E4-7DB4-4BDB-9F5E-4A6B5A6F223F}" srcOrd="3" destOrd="0" presId="urn:microsoft.com/office/officeart/2005/8/layout/list1"/>
    <dgm:cxn modelId="{22508D49-F78D-4DF4-B48B-DC29D6393B9C}" type="presParOf" srcId="{22FDC6CA-948E-4E11-8100-66C9180A2121}" destId="{68A2EEF7-55DB-4D97-8F99-8D04FF53FA2A}" srcOrd="4" destOrd="0" presId="urn:microsoft.com/office/officeart/2005/8/layout/list1"/>
    <dgm:cxn modelId="{B3D6CF01-A32A-47B4-8679-7C0FE67A3FF1}" type="presParOf" srcId="{68A2EEF7-55DB-4D97-8F99-8D04FF53FA2A}" destId="{BF2E32B0-4576-43B2-B59D-818D10591570}" srcOrd="0" destOrd="0" presId="urn:microsoft.com/office/officeart/2005/8/layout/list1"/>
    <dgm:cxn modelId="{2FE94ED0-10D8-470B-B84B-2279EF7D2273}" type="presParOf" srcId="{68A2EEF7-55DB-4D97-8F99-8D04FF53FA2A}" destId="{035144A3-707B-49B6-9518-C5EE06232445}" srcOrd="1" destOrd="0" presId="urn:microsoft.com/office/officeart/2005/8/layout/list1"/>
    <dgm:cxn modelId="{65A3C8A0-03DC-44AB-9074-153EED638F0B}" type="presParOf" srcId="{22FDC6CA-948E-4E11-8100-66C9180A2121}" destId="{6DE5DF29-F78A-4955-8501-65AB5DFD7C3D}" srcOrd="5" destOrd="0" presId="urn:microsoft.com/office/officeart/2005/8/layout/list1"/>
    <dgm:cxn modelId="{E52F2D6E-CD94-40F3-BFD8-CE13DD2DD16C}" type="presParOf" srcId="{22FDC6CA-948E-4E11-8100-66C9180A2121}" destId="{731E33A3-4F16-42FB-9C93-36254B45F2C6}" srcOrd="6" destOrd="0" presId="urn:microsoft.com/office/officeart/2005/8/layout/list1"/>
    <dgm:cxn modelId="{424416EB-21AA-4AAE-9923-0DBE32DC3611}" type="presParOf" srcId="{22FDC6CA-948E-4E11-8100-66C9180A2121}" destId="{1E0DAFFB-5C25-459C-9B74-F5857BF807CB}" srcOrd="7" destOrd="0" presId="urn:microsoft.com/office/officeart/2005/8/layout/list1"/>
    <dgm:cxn modelId="{04CA70CF-CC4C-4BC9-8CDD-25D191529907}" type="presParOf" srcId="{22FDC6CA-948E-4E11-8100-66C9180A2121}" destId="{9B893F42-7B68-4F21-9794-FD24AA0FD671}" srcOrd="8" destOrd="0" presId="urn:microsoft.com/office/officeart/2005/8/layout/list1"/>
    <dgm:cxn modelId="{84DE7903-FCBC-43F8-B7BA-A5FE5D8E78E2}" type="presParOf" srcId="{9B893F42-7B68-4F21-9794-FD24AA0FD671}" destId="{AA34A40B-8B4E-457A-9058-A2F546BCC75F}" srcOrd="0" destOrd="0" presId="urn:microsoft.com/office/officeart/2005/8/layout/list1"/>
    <dgm:cxn modelId="{D4190262-4CD1-4140-BC4E-4D121DD2786D}" type="presParOf" srcId="{9B893F42-7B68-4F21-9794-FD24AA0FD671}" destId="{9CD9A539-AA5B-48BE-9C25-EF16192782E5}" srcOrd="1" destOrd="0" presId="urn:microsoft.com/office/officeart/2005/8/layout/list1"/>
    <dgm:cxn modelId="{CF4F1DB5-92B5-40AE-A37C-79733EAC0604}" type="presParOf" srcId="{22FDC6CA-948E-4E11-8100-66C9180A2121}" destId="{25F9552E-E974-4AF7-9A7A-F53FE2829EAF}" srcOrd="9" destOrd="0" presId="urn:microsoft.com/office/officeart/2005/8/layout/list1"/>
    <dgm:cxn modelId="{840C1877-51D6-47EB-921F-3373985EE193}" type="presParOf" srcId="{22FDC6CA-948E-4E11-8100-66C9180A2121}" destId="{C395162C-A650-463F-B19E-D673D3D7828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9D25BF-B866-42A1-A2E9-5BBFA9CD3D6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F941CF1-7A2F-4862-9F93-0486181F112C}">
      <dgm:prSet phldrT="[Text]"/>
      <dgm:spPr>
        <a:ln w="57150">
          <a:solidFill>
            <a:schemeClr val="accent6"/>
          </a:solidFill>
        </a:ln>
      </dgm:spPr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Morfem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bebas</a:t>
          </a:r>
          <a:endParaRPr lang="id-ID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8DF237-FE41-4599-B53D-4BF7B232B63B}" type="parTrans" cxnId="{01B66793-0F11-4ADA-8E5D-8399E3314385}">
      <dgm:prSet/>
      <dgm:spPr/>
      <dgm:t>
        <a:bodyPr/>
        <a:lstStyle/>
        <a:p>
          <a:endParaRPr lang="id-ID"/>
        </a:p>
      </dgm:t>
    </dgm:pt>
    <dgm:pt modelId="{D08275E0-6CE7-4400-85B9-43A3CC613B81}" type="sibTrans" cxnId="{01B66793-0F11-4ADA-8E5D-8399E3314385}">
      <dgm:prSet/>
      <dgm:spPr/>
      <dgm:t>
        <a:bodyPr/>
        <a:lstStyle/>
        <a:p>
          <a:endParaRPr lang="id-ID"/>
        </a:p>
      </dgm:t>
    </dgm:pt>
    <dgm:pt modelId="{5DBAD50C-C110-4C34-BDD7-404E47B12142}">
      <dgm:prSet phldrT="[Text]"/>
      <dgm:spPr/>
      <dgm:t>
        <a:bodyPr/>
        <a:lstStyle/>
        <a:p>
          <a:endParaRPr lang="id-ID" dirty="0"/>
        </a:p>
      </dgm:t>
    </dgm:pt>
    <dgm:pt modelId="{1129EB16-736A-4A45-AA7E-B502251E09B2}" type="parTrans" cxnId="{4CF70A3D-D730-4AF7-B976-ACCB8D0CA8FF}">
      <dgm:prSet/>
      <dgm:spPr/>
      <dgm:t>
        <a:bodyPr/>
        <a:lstStyle/>
        <a:p>
          <a:endParaRPr lang="id-ID"/>
        </a:p>
      </dgm:t>
    </dgm:pt>
    <dgm:pt modelId="{FBCDF99E-FD7F-418A-B59D-EB302470D7AB}" type="sibTrans" cxnId="{4CF70A3D-D730-4AF7-B976-ACCB8D0CA8FF}">
      <dgm:prSet/>
      <dgm:spPr/>
      <dgm:t>
        <a:bodyPr/>
        <a:lstStyle/>
        <a:p>
          <a:endParaRPr lang="id-ID"/>
        </a:p>
      </dgm:t>
    </dgm:pt>
    <dgm:pt modelId="{D407B6E6-05E2-4F97-B04B-EC12728707FF}">
      <dgm:prSet phldrT="[Text]"/>
      <dgm:spPr>
        <a:ln w="57150">
          <a:solidFill>
            <a:schemeClr val="accent6"/>
          </a:solidFill>
        </a:ln>
      </dgm:spPr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Morfem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terikat</a:t>
          </a:r>
          <a:endParaRPr lang="id-ID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743AF6-10CD-4F9F-89B1-D08655C3E270}" type="parTrans" cxnId="{5CB63A38-2385-475D-B301-DEE47833150E}">
      <dgm:prSet/>
      <dgm:spPr/>
      <dgm:t>
        <a:bodyPr/>
        <a:lstStyle/>
        <a:p>
          <a:endParaRPr lang="id-ID"/>
        </a:p>
      </dgm:t>
    </dgm:pt>
    <dgm:pt modelId="{D70E239B-22C7-4776-BD88-D9F6EF19F643}" type="sibTrans" cxnId="{5CB63A38-2385-475D-B301-DEE47833150E}">
      <dgm:prSet/>
      <dgm:spPr/>
      <dgm:t>
        <a:bodyPr/>
        <a:lstStyle/>
        <a:p>
          <a:endParaRPr lang="id-ID"/>
        </a:p>
      </dgm:t>
    </dgm:pt>
    <dgm:pt modelId="{FFE1BBCF-326B-4854-9BE5-454FEDF32E21}">
      <dgm:prSet phldrT="[Text]"/>
      <dgm:spPr/>
      <dgm:t>
        <a:bodyPr/>
        <a:lstStyle/>
        <a:p>
          <a:endParaRPr lang="id-ID" dirty="0"/>
        </a:p>
      </dgm:t>
    </dgm:pt>
    <dgm:pt modelId="{9B301F93-8E32-49A4-9069-B26BC8EBA28A}" type="parTrans" cxnId="{4629EFD2-EF46-43FE-8CC9-9FA2A055D7DE}">
      <dgm:prSet/>
      <dgm:spPr/>
      <dgm:t>
        <a:bodyPr/>
        <a:lstStyle/>
        <a:p>
          <a:endParaRPr lang="id-ID"/>
        </a:p>
      </dgm:t>
    </dgm:pt>
    <dgm:pt modelId="{650BBCB7-5915-47AE-933B-E58787E0B8C3}" type="sibTrans" cxnId="{4629EFD2-EF46-43FE-8CC9-9FA2A055D7DE}">
      <dgm:prSet/>
      <dgm:spPr/>
      <dgm:t>
        <a:bodyPr/>
        <a:lstStyle/>
        <a:p>
          <a:endParaRPr lang="id-ID"/>
        </a:p>
      </dgm:t>
    </dgm:pt>
    <dgm:pt modelId="{D9ED3B87-B236-4428-8F2F-CF2D2EBF25B5}" type="pres">
      <dgm:prSet presAssocID="{AB9D25BF-B866-42A1-A2E9-5BBFA9CD3D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68397DD-6D63-469F-AFD8-B47B972C9C18}" type="pres">
      <dgm:prSet presAssocID="{EF941CF1-7A2F-4862-9F93-0486181F112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A4D57D-1680-471C-B0B9-72871B468BBB}" type="pres">
      <dgm:prSet presAssocID="{EF941CF1-7A2F-4862-9F93-0486181F112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55D9CFB-30CF-4331-B95D-B9C3A96A3B5E}" type="pres">
      <dgm:prSet presAssocID="{D407B6E6-05E2-4F97-B04B-EC12728707F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8A838A-D2E3-435C-920D-DE953DF6349F}" type="pres">
      <dgm:prSet presAssocID="{D407B6E6-05E2-4F97-B04B-EC12728707F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5650781-AD4E-444C-9D19-3A90DF46A973}" type="presOf" srcId="{EF941CF1-7A2F-4862-9F93-0486181F112C}" destId="{668397DD-6D63-469F-AFD8-B47B972C9C18}" srcOrd="0" destOrd="0" presId="urn:microsoft.com/office/officeart/2005/8/layout/vList2"/>
    <dgm:cxn modelId="{F378DC3D-452D-4AFE-8558-CF8111D06B2E}" type="presOf" srcId="{D407B6E6-05E2-4F97-B04B-EC12728707FF}" destId="{355D9CFB-30CF-4331-B95D-B9C3A96A3B5E}" srcOrd="0" destOrd="0" presId="urn:microsoft.com/office/officeart/2005/8/layout/vList2"/>
    <dgm:cxn modelId="{8D5BE67B-655A-4836-85A1-E8265E1C054B}" type="presOf" srcId="{FFE1BBCF-326B-4854-9BE5-454FEDF32E21}" destId="{258A838A-D2E3-435C-920D-DE953DF6349F}" srcOrd="0" destOrd="0" presId="urn:microsoft.com/office/officeart/2005/8/layout/vList2"/>
    <dgm:cxn modelId="{5CB63A38-2385-475D-B301-DEE47833150E}" srcId="{AB9D25BF-B866-42A1-A2E9-5BBFA9CD3D69}" destId="{D407B6E6-05E2-4F97-B04B-EC12728707FF}" srcOrd="1" destOrd="0" parTransId="{76743AF6-10CD-4F9F-89B1-D08655C3E270}" sibTransId="{D70E239B-22C7-4776-BD88-D9F6EF19F643}"/>
    <dgm:cxn modelId="{095E7F1D-B679-4260-B185-8FE30BFE4D97}" type="presOf" srcId="{5DBAD50C-C110-4C34-BDD7-404E47B12142}" destId="{88A4D57D-1680-471C-B0B9-72871B468BBB}" srcOrd="0" destOrd="0" presId="urn:microsoft.com/office/officeart/2005/8/layout/vList2"/>
    <dgm:cxn modelId="{4629EFD2-EF46-43FE-8CC9-9FA2A055D7DE}" srcId="{D407B6E6-05E2-4F97-B04B-EC12728707FF}" destId="{FFE1BBCF-326B-4854-9BE5-454FEDF32E21}" srcOrd="0" destOrd="0" parTransId="{9B301F93-8E32-49A4-9069-B26BC8EBA28A}" sibTransId="{650BBCB7-5915-47AE-933B-E58787E0B8C3}"/>
    <dgm:cxn modelId="{8A8FCCF4-357D-4293-9682-452CEB71674A}" type="presOf" srcId="{AB9D25BF-B866-42A1-A2E9-5BBFA9CD3D69}" destId="{D9ED3B87-B236-4428-8F2F-CF2D2EBF25B5}" srcOrd="0" destOrd="0" presId="urn:microsoft.com/office/officeart/2005/8/layout/vList2"/>
    <dgm:cxn modelId="{4CF70A3D-D730-4AF7-B976-ACCB8D0CA8FF}" srcId="{EF941CF1-7A2F-4862-9F93-0486181F112C}" destId="{5DBAD50C-C110-4C34-BDD7-404E47B12142}" srcOrd="0" destOrd="0" parTransId="{1129EB16-736A-4A45-AA7E-B502251E09B2}" sibTransId="{FBCDF99E-FD7F-418A-B59D-EB302470D7AB}"/>
    <dgm:cxn modelId="{01B66793-0F11-4ADA-8E5D-8399E3314385}" srcId="{AB9D25BF-B866-42A1-A2E9-5BBFA9CD3D69}" destId="{EF941CF1-7A2F-4862-9F93-0486181F112C}" srcOrd="0" destOrd="0" parTransId="{B78DF237-FE41-4599-B53D-4BF7B232B63B}" sibTransId="{D08275E0-6CE7-4400-85B9-43A3CC613B81}"/>
    <dgm:cxn modelId="{AAA29538-6452-4DCF-8FFD-CE585873CFE6}" type="presParOf" srcId="{D9ED3B87-B236-4428-8F2F-CF2D2EBF25B5}" destId="{668397DD-6D63-469F-AFD8-B47B972C9C18}" srcOrd="0" destOrd="0" presId="urn:microsoft.com/office/officeart/2005/8/layout/vList2"/>
    <dgm:cxn modelId="{F090BF16-A0E4-499F-8187-C5941B2EFDE0}" type="presParOf" srcId="{D9ED3B87-B236-4428-8F2F-CF2D2EBF25B5}" destId="{88A4D57D-1680-471C-B0B9-72871B468BBB}" srcOrd="1" destOrd="0" presId="urn:microsoft.com/office/officeart/2005/8/layout/vList2"/>
    <dgm:cxn modelId="{9A8C55B3-F7EE-4BAA-B892-72CC308BD01C}" type="presParOf" srcId="{D9ED3B87-B236-4428-8F2F-CF2D2EBF25B5}" destId="{355D9CFB-30CF-4331-B95D-B9C3A96A3B5E}" srcOrd="2" destOrd="0" presId="urn:microsoft.com/office/officeart/2005/8/layout/vList2"/>
    <dgm:cxn modelId="{595D9BC0-0680-4183-83F1-5AF535E01F08}" type="presParOf" srcId="{D9ED3B87-B236-4428-8F2F-CF2D2EBF25B5}" destId="{258A838A-D2E3-435C-920D-DE953DF6349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D189B-889A-4DDE-905E-1E7F6D01A0EA}">
      <dsp:nvSpPr>
        <dsp:cNvPr id="0" name=""/>
        <dsp:cNvSpPr/>
      </dsp:nvSpPr>
      <dsp:spPr>
        <a:xfrm>
          <a:off x="0" y="0"/>
          <a:ext cx="8229600" cy="143637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Penyebab</a:t>
          </a:r>
          <a:r>
            <a:rPr lang="en-US" sz="4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Terjadinya</a:t>
          </a:r>
          <a:r>
            <a:rPr lang="en-US" sz="4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Variasi</a:t>
          </a:r>
          <a:r>
            <a:rPr lang="en-US" sz="4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Bahasa:</a:t>
          </a:r>
          <a:endParaRPr lang="en-US" sz="4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8229600" cy="1436370"/>
      </dsp:txXfrm>
    </dsp:sp>
    <dsp:sp modelId="{641FD5C8-D2E5-40E7-8D44-0E7BD0C0FC63}">
      <dsp:nvSpPr>
        <dsp:cNvPr id="0" name=""/>
        <dsp:cNvSpPr/>
      </dsp:nvSpPr>
      <dsp:spPr>
        <a:xfrm>
          <a:off x="0" y="1436370"/>
          <a:ext cx="4114799" cy="3016377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A. </a:t>
          </a:r>
          <a:r>
            <a:rPr lang="id-ID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Pemakai </a:t>
          </a:r>
          <a:endParaRPr lang="en-US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idiolek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dialek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sosiolek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kronolek</a:t>
          </a:r>
        </a:p>
      </dsp:txBody>
      <dsp:txXfrm>
        <a:off x="0" y="1436370"/>
        <a:ext cx="4114799" cy="3016377"/>
      </dsp:txXfrm>
    </dsp:sp>
    <dsp:sp modelId="{9945C618-00C3-4B6F-9135-204E7607F8CC}">
      <dsp:nvSpPr>
        <dsp:cNvPr id="0" name=""/>
        <dsp:cNvSpPr/>
      </dsp:nvSpPr>
      <dsp:spPr>
        <a:xfrm>
          <a:off x="4114800" y="1436370"/>
          <a:ext cx="4114799" cy="3016377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B. Pemakaian</a:t>
          </a:r>
          <a:endParaRPr lang="en-US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Fungsiolek ;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- resmi X tidak resmi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- tulisan X lisan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- Baku  X  Beku  X tidak baku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14800" y="1436370"/>
        <a:ext cx="4114799" cy="3016377"/>
      </dsp:txXfrm>
    </dsp:sp>
    <dsp:sp modelId="{3B7F6EAC-61B6-4BB3-BE24-93FA2EB69A6D}">
      <dsp:nvSpPr>
        <dsp:cNvPr id="0" name=""/>
        <dsp:cNvSpPr/>
      </dsp:nvSpPr>
      <dsp:spPr>
        <a:xfrm>
          <a:off x="0" y="4452747"/>
          <a:ext cx="8229600" cy="335153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A0739-AF12-4747-B690-9939E588ACDD}">
      <dsp:nvSpPr>
        <dsp:cNvPr id="0" name=""/>
        <dsp:cNvSpPr/>
      </dsp:nvSpPr>
      <dsp:spPr>
        <a:xfrm>
          <a:off x="0" y="152405"/>
          <a:ext cx="8973457" cy="4297352"/>
        </a:xfrm>
        <a:prstGeom prst="leftRightRibbon">
          <a:avLst/>
        </a:prstGeom>
        <a:solidFill>
          <a:schemeClr val="accent5">
            <a:lumMod val="40000"/>
            <a:lumOff val="60000"/>
          </a:schemeClr>
        </a:solidFill>
        <a:ln w="5715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E5A35-F96A-4652-9649-847B3C49B4A1}">
      <dsp:nvSpPr>
        <dsp:cNvPr id="0" name=""/>
        <dsp:cNvSpPr/>
      </dsp:nvSpPr>
      <dsp:spPr>
        <a:xfrm>
          <a:off x="1076814" y="1134532"/>
          <a:ext cx="2961240" cy="175879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2240" rIns="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Artikulator</a:t>
          </a:r>
          <a:r>
            <a:rPr lang="en-US" sz="4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aktif</a:t>
          </a:r>
          <a:r>
            <a:rPr lang="en-US" sz="4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40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lidah</a:t>
          </a:r>
          <a:r>
            <a:rPr lang="en-US" sz="4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id-ID" sz="4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76814" y="1134532"/>
        <a:ext cx="2961240" cy="1758797"/>
      </dsp:txXfrm>
    </dsp:sp>
    <dsp:sp modelId="{F7FACDD9-18CE-4129-8CD4-745F604CC8FD}">
      <dsp:nvSpPr>
        <dsp:cNvPr id="0" name=""/>
        <dsp:cNvSpPr/>
      </dsp:nvSpPr>
      <dsp:spPr>
        <a:xfrm>
          <a:off x="4486728" y="1518865"/>
          <a:ext cx="3499648" cy="213873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Artikulator</a:t>
          </a: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pasif</a:t>
          </a: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3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daerah</a:t>
          </a: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sepanjang</a:t>
          </a: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atap</a:t>
          </a: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mulut</a:t>
          </a:r>
          <a:r>
            <a:rPr lang="en-US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id-ID" sz="3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6728" y="1518865"/>
        <a:ext cx="3499648" cy="21387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95B8B-3D88-40CD-AEEF-D2AC7BB7E625}">
      <dsp:nvSpPr>
        <dsp:cNvPr id="0" name=""/>
        <dsp:cNvSpPr/>
      </dsp:nvSpPr>
      <dsp:spPr>
        <a:xfrm>
          <a:off x="0" y="846752"/>
          <a:ext cx="8458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763EB-7810-4168-9DB2-B6A4DC33C3EB}">
      <dsp:nvSpPr>
        <dsp:cNvPr id="0" name=""/>
        <dsp:cNvSpPr/>
      </dsp:nvSpPr>
      <dsp:spPr>
        <a:xfrm>
          <a:off x="422910" y="14125"/>
          <a:ext cx="5920740" cy="1186866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rPr>
            <a:t>Vokal</a:t>
          </a:r>
          <a:r>
            <a:rPr lang="en-US" sz="2000" kern="1200" dirty="0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rPr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rPr>
            <a:t>Udara</a:t>
          </a:r>
          <a:r>
            <a:rPr lang="en-US" sz="2000" kern="1200" dirty="0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  <a:sym typeface="Wingdings" panose="05000000000000000000" pitchFamily="2" charset="2"/>
            </a:rPr>
            <a:t> </a:t>
          </a:r>
          <a:r>
            <a:rPr lang="en-US" sz="2000" kern="1200" dirty="0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rPr>
            <a:t>Pita </a:t>
          </a:r>
          <a:r>
            <a:rPr lang="en-US" sz="2000" kern="1200" dirty="0" err="1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rPr>
            <a:t>suara</a:t>
          </a:r>
          <a:r>
            <a:rPr lang="en-US" sz="2000" kern="1200" dirty="0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  <a:sym typeface="Wingdings" panose="05000000000000000000" pitchFamily="2" charset="2"/>
            </a:rPr>
            <a:t> </a:t>
          </a:r>
          <a:r>
            <a:rPr lang="en-US" sz="2000" kern="1200" dirty="0" err="1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  <a:sym typeface="Wingdings" panose="05000000000000000000" pitchFamily="2" charset="2"/>
            </a:rPr>
            <a:t>tidak</a:t>
          </a:r>
          <a:r>
            <a:rPr lang="en-US" sz="2000" kern="1200" dirty="0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  <a:sym typeface="Wingdings" panose="05000000000000000000" pitchFamily="2" charset="2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  <a:sym typeface="Wingdings" panose="05000000000000000000" pitchFamily="2" charset="2"/>
            </a:rPr>
            <a:t>ada</a:t>
          </a:r>
          <a:r>
            <a:rPr lang="en-US" sz="2000" kern="1200" dirty="0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  <a:sym typeface="Wingdings" panose="05000000000000000000" pitchFamily="2" charset="2"/>
            </a:rPr>
            <a:t> </a:t>
          </a:r>
          <a:r>
            <a:rPr lang="en-US" sz="2000" kern="1200" dirty="0" err="1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  <a:sym typeface="Wingdings" panose="05000000000000000000" pitchFamily="2" charset="2"/>
            </a:rPr>
            <a:t>hambata</a:t>
          </a:r>
          <a:r>
            <a:rPr lang="id-ID" sz="2000" kern="1200" dirty="0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  <a:sym typeface="Wingdings" panose="05000000000000000000" pitchFamily="2" charset="2"/>
            </a:rPr>
            <a:t>n</a:t>
          </a:r>
          <a:endParaRPr lang="id-ID" sz="2000" kern="1200" dirty="0">
            <a:solidFill>
              <a:schemeClr val="tx1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sp:txBody>
      <dsp:txXfrm>
        <a:off x="480848" y="72063"/>
        <a:ext cx="5804864" cy="1070990"/>
      </dsp:txXfrm>
    </dsp:sp>
    <dsp:sp modelId="{6FC28F07-F3D2-4162-9766-E9965AC5BFF4}">
      <dsp:nvSpPr>
        <dsp:cNvPr id="0" name=""/>
        <dsp:cNvSpPr/>
      </dsp:nvSpPr>
      <dsp:spPr>
        <a:xfrm>
          <a:off x="0" y="2146115"/>
          <a:ext cx="8458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D36C8-6389-4CCA-AA9D-633D6C1C3AFD}">
      <dsp:nvSpPr>
        <dsp:cNvPr id="0" name=""/>
        <dsp:cNvSpPr/>
      </dsp:nvSpPr>
      <dsp:spPr>
        <a:xfrm>
          <a:off x="422910" y="1581152"/>
          <a:ext cx="5920740" cy="91920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rPr>
            <a:t>Diftong</a:t>
          </a:r>
          <a:endParaRPr lang="id-ID" sz="2400" kern="1200" dirty="0">
            <a:solidFill>
              <a:schemeClr val="tx1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sp:txBody>
      <dsp:txXfrm>
        <a:off x="467782" y="1626024"/>
        <a:ext cx="5830996" cy="829459"/>
      </dsp:txXfrm>
    </dsp:sp>
    <dsp:sp modelId="{5AFF8503-90B1-41D0-89EC-72454C261493}">
      <dsp:nvSpPr>
        <dsp:cNvPr id="0" name=""/>
        <dsp:cNvSpPr/>
      </dsp:nvSpPr>
      <dsp:spPr>
        <a:xfrm>
          <a:off x="0" y="3800674"/>
          <a:ext cx="8458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9E953-511C-4F51-8986-A831ADA88CC9}">
      <dsp:nvSpPr>
        <dsp:cNvPr id="0" name=""/>
        <dsp:cNvSpPr/>
      </dsp:nvSpPr>
      <dsp:spPr>
        <a:xfrm>
          <a:off x="422910" y="2880515"/>
          <a:ext cx="5920740" cy="127439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790" tIns="0" rIns="2237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rPr>
            <a:t>Konsonan</a:t>
          </a:r>
          <a:endParaRPr lang="en-US" sz="2000" kern="1200" dirty="0" smtClean="0">
            <a:solidFill>
              <a:schemeClr val="tx1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rPr>
            <a:t>Udara</a:t>
          </a:r>
          <a:r>
            <a:rPr lang="en-US" sz="2000" kern="1200" dirty="0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  <a:sym typeface="Wingdings" panose="05000000000000000000" pitchFamily="2" charset="2"/>
            </a:rPr>
            <a:t> pita </a:t>
          </a:r>
          <a:r>
            <a:rPr lang="en-US" sz="2000" kern="1200" dirty="0" err="1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  <a:sym typeface="Wingdings" panose="05000000000000000000" pitchFamily="2" charset="2"/>
            </a:rPr>
            <a:t>suara</a:t>
          </a:r>
          <a:r>
            <a:rPr lang="en-US" sz="2000" kern="1200" dirty="0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  <a:sym typeface="Wingdings" panose="05000000000000000000" pitchFamily="2" charset="2"/>
            </a:rPr>
            <a:t> </a:t>
          </a:r>
          <a:r>
            <a:rPr lang="en-US" sz="2000" kern="1200" dirty="0" err="1" smtClean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  <a:sym typeface="Wingdings" panose="05000000000000000000" pitchFamily="2" charset="2"/>
            </a:rPr>
            <a:t>hambatan</a:t>
          </a:r>
          <a:endParaRPr lang="id-ID" sz="2000" kern="1200" dirty="0">
            <a:solidFill>
              <a:schemeClr val="tx1"/>
            </a:solidFill>
            <a:latin typeface="Arial Black" panose="020B0A04020102020204" pitchFamily="34" charset="0"/>
            <a:cs typeface="Aharoni" panose="02010803020104030203" pitchFamily="2" charset="-79"/>
          </a:endParaRPr>
        </a:p>
      </dsp:txBody>
      <dsp:txXfrm>
        <a:off x="485121" y="2942726"/>
        <a:ext cx="5796318" cy="11499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EA6A4-4A48-49BA-B99A-E46436B1559F}">
      <dsp:nvSpPr>
        <dsp:cNvPr id="0" name=""/>
        <dsp:cNvSpPr/>
      </dsp:nvSpPr>
      <dsp:spPr>
        <a:xfrm>
          <a:off x="0" y="530781"/>
          <a:ext cx="8229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4CE67-1655-465E-ACC1-4A9C103FF48B}">
      <dsp:nvSpPr>
        <dsp:cNvPr id="0" name=""/>
        <dsp:cNvSpPr/>
      </dsp:nvSpPr>
      <dsp:spPr>
        <a:xfrm>
          <a:off x="411480" y="14181"/>
          <a:ext cx="5760720" cy="103320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Tekanan</a:t>
          </a:r>
          <a:r>
            <a:rPr lang="en-US" sz="3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en-US" sz="35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stres</a:t>
          </a:r>
          <a:endParaRPr lang="id-ID" sz="3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1917" y="64618"/>
        <a:ext cx="5659846" cy="932326"/>
      </dsp:txXfrm>
    </dsp:sp>
    <dsp:sp modelId="{731E33A3-4F16-42FB-9C93-36254B45F2C6}">
      <dsp:nvSpPr>
        <dsp:cNvPr id="0" name=""/>
        <dsp:cNvSpPr/>
      </dsp:nvSpPr>
      <dsp:spPr>
        <a:xfrm>
          <a:off x="0" y="2118381"/>
          <a:ext cx="8229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144A3-707B-49B6-9518-C5EE06232445}">
      <dsp:nvSpPr>
        <dsp:cNvPr id="0" name=""/>
        <dsp:cNvSpPr/>
      </dsp:nvSpPr>
      <dsp:spPr>
        <a:xfrm>
          <a:off x="411480" y="1601781"/>
          <a:ext cx="5760720" cy="103320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Nada/ Pitch</a:t>
          </a:r>
          <a:endParaRPr lang="id-ID" sz="3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1917" y="1652218"/>
        <a:ext cx="5659846" cy="932326"/>
      </dsp:txXfrm>
    </dsp:sp>
    <dsp:sp modelId="{C395162C-A650-463F-B19E-D673D3D78289}">
      <dsp:nvSpPr>
        <dsp:cNvPr id="0" name=""/>
        <dsp:cNvSpPr/>
      </dsp:nvSpPr>
      <dsp:spPr>
        <a:xfrm>
          <a:off x="0" y="3705981"/>
          <a:ext cx="8229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9A539-AA5B-48BE-9C25-EF16192782E5}">
      <dsp:nvSpPr>
        <dsp:cNvPr id="0" name=""/>
        <dsp:cNvSpPr/>
      </dsp:nvSpPr>
      <dsp:spPr>
        <a:xfrm>
          <a:off x="411480" y="3189381"/>
          <a:ext cx="5760720" cy="103320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Jeda</a:t>
          </a:r>
          <a:r>
            <a:rPr lang="en-US" sz="3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/ </a:t>
          </a:r>
          <a:r>
            <a:rPr lang="en-US" sz="35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persendian</a:t>
          </a:r>
          <a:endParaRPr lang="id-ID" sz="3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1917" y="3239818"/>
        <a:ext cx="5659846" cy="9323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397DD-6D63-469F-AFD8-B47B972C9C18}">
      <dsp:nvSpPr>
        <dsp:cNvPr id="0" name=""/>
        <dsp:cNvSpPr/>
      </dsp:nvSpPr>
      <dsp:spPr>
        <a:xfrm>
          <a:off x="0" y="33999"/>
          <a:ext cx="7162800" cy="1170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57150">
          <a:solidFill>
            <a:schemeClr val="accent6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Morfem</a:t>
          </a: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bebas</a:t>
          </a:r>
          <a:endParaRPr lang="id-ID" sz="5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15" y="91114"/>
        <a:ext cx="7048570" cy="1055770"/>
      </dsp:txXfrm>
    </dsp:sp>
    <dsp:sp modelId="{88A4D57D-1680-471C-B0B9-72871B468BBB}">
      <dsp:nvSpPr>
        <dsp:cNvPr id="0" name=""/>
        <dsp:cNvSpPr/>
      </dsp:nvSpPr>
      <dsp:spPr>
        <a:xfrm>
          <a:off x="0" y="1204000"/>
          <a:ext cx="71628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419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id-ID" sz="3900" kern="1200" dirty="0"/>
        </a:p>
      </dsp:txBody>
      <dsp:txXfrm>
        <a:off x="0" y="1204000"/>
        <a:ext cx="7162800" cy="828000"/>
      </dsp:txXfrm>
    </dsp:sp>
    <dsp:sp modelId="{355D9CFB-30CF-4331-B95D-B9C3A96A3B5E}">
      <dsp:nvSpPr>
        <dsp:cNvPr id="0" name=""/>
        <dsp:cNvSpPr/>
      </dsp:nvSpPr>
      <dsp:spPr>
        <a:xfrm>
          <a:off x="0" y="2032000"/>
          <a:ext cx="7162800" cy="1170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57150">
          <a:solidFill>
            <a:schemeClr val="accent6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Morfem</a:t>
          </a:r>
          <a:r>
            <a:rPr lang="en-US" sz="50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50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terikat</a:t>
          </a:r>
          <a:endParaRPr lang="id-ID" sz="5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15" y="2089115"/>
        <a:ext cx="7048570" cy="1055770"/>
      </dsp:txXfrm>
    </dsp:sp>
    <dsp:sp modelId="{258A838A-D2E3-435C-920D-DE953DF6349F}">
      <dsp:nvSpPr>
        <dsp:cNvPr id="0" name=""/>
        <dsp:cNvSpPr/>
      </dsp:nvSpPr>
      <dsp:spPr>
        <a:xfrm>
          <a:off x="0" y="3202000"/>
          <a:ext cx="71628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419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id-ID" sz="3900" kern="1200" dirty="0"/>
        </a:p>
      </dsp:txBody>
      <dsp:txXfrm>
        <a:off x="0" y="3202000"/>
        <a:ext cx="7162800" cy="82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4A39C-7FF7-45A4-A11B-45E624998C6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A7909-062C-4528-9D92-8F62CD1D0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02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8CFCFB-E320-401E-BC6A-47C31B9BA32C}" type="slidenum">
              <a:rPr lang="id-ID" altLang="id-ID" smtClean="0"/>
              <a:pPr>
                <a:spcBef>
                  <a:spcPct val="0"/>
                </a:spcBef>
              </a:pPr>
              <a:t>2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357224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4A0EE3-A456-4B0D-A452-74128E1E81B3}" type="slidenum">
              <a:rPr lang="id-ID" altLang="id-ID" smtClean="0"/>
              <a:pPr>
                <a:spcBef>
                  <a:spcPct val="0"/>
                </a:spcBef>
              </a:pPr>
              <a:t>11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27348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634E98-F9B9-41DD-BB1B-E2D513DF0331}" type="slidenum">
              <a:rPr lang="id-ID" altLang="id-ID" smtClean="0"/>
              <a:pPr>
                <a:spcBef>
                  <a:spcPct val="0"/>
                </a:spcBef>
              </a:pPr>
              <a:t>12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182220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C409BD-68AC-477C-89AB-BE99ACC080BC}" type="slidenum">
              <a:rPr lang="id-ID" altLang="id-ID" smtClean="0"/>
              <a:pPr>
                <a:spcBef>
                  <a:spcPct val="0"/>
                </a:spcBef>
              </a:pPr>
              <a:t>13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677390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88C38E-8519-4D79-85CE-4E4B3A985F33}" type="slidenum">
              <a:rPr lang="id-ID" altLang="id-ID" smtClean="0"/>
              <a:pPr>
                <a:spcBef>
                  <a:spcPct val="0"/>
                </a:spcBef>
              </a:pPr>
              <a:t>14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551470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C165EC-4414-47D6-A610-458A4AD246E8}" type="slidenum">
              <a:rPr lang="id-ID" altLang="id-ID" smtClean="0"/>
              <a:pPr>
                <a:spcBef>
                  <a:spcPct val="0"/>
                </a:spcBef>
              </a:pPr>
              <a:t>16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943867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377F91-6934-4FEB-AFF2-0EF9481AAD29}" type="slidenum">
              <a:rPr lang="id-ID" altLang="id-ID" smtClean="0"/>
              <a:pPr>
                <a:spcBef>
                  <a:spcPct val="0"/>
                </a:spcBef>
              </a:pPr>
              <a:t>17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523357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B105D8-9CB1-40AD-BCA9-F69B051139FE}" type="slidenum">
              <a:rPr lang="id-ID" altLang="id-ID" smtClean="0"/>
              <a:pPr>
                <a:spcBef>
                  <a:spcPct val="0"/>
                </a:spcBef>
              </a:pPr>
              <a:t>18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860058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C309E3-B24E-4CE5-865D-E45B2ABFF18A}" type="slidenum">
              <a:rPr lang="id-ID" altLang="id-ID" smtClean="0"/>
              <a:pPr>
                <a:spcBef>
                  <a:spcPct val="0"/>
                </a:spcBef>
              </a:pPr>
              <a:t>20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4116807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5D46C9-763E-43A2-93D3-1225E2E6CD44}" type="slidenum">
              <a:rPr lang="id-ID" altLang="id-ID" smtClean="0"/>
              <a:pPr>
                <a:spcBef>
                  <a:spcPct val="0"/>
                </a:spcBef>
              </a:pPr>
              <a:t>21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912627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479FEC-0D5D-42E0-9EEF-90E0C4D2D29C}" type="slidenum">
              <a:rPr lang="id-ID" altLang="id-ID" smtClean="0"/>
              <a:pPr>
                <a:spcBef>
                  <a:spcPct val="0"/>
                </a:spcBef>
              </a:pPr>
              <a:t>22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700198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406766A-5256-4578-A8F6-C8575D7D36AA}" type="slidenum">
              <a:rPr lang="id-ID" altLang="id-ID"/>
              <a:pPr/>
              <a:t>3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629542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3C9CED-0A74-4BC8-B7C2-EB0192AE9F00}" type="slidenum">
              <a:rPr lang="id-ID" altLang="id-ID" smtClean="0"/>
              <a:pPr>
                <a:spcBef>
                  <a:spcPct val="0"/>
                </a:spcBef>
              </a:pPr>
              <a:t>23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3885157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768A12-CA5F-42A2-A1B8-13890E857208}" type="slidenum">
              <a:rPr lang="id-ID" altLang="id-ID" smtClean="0"/>
              <a:pPr>
                <a:spcBef>
                  <a:spcPct val="0"/>
                </a:spcBef>
              </a:pPr>
              <a:t>24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528450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7EF4E5-B57E-40FD-9C41-96F3A07B344D}" type="slidenum">
              <a:rPr lang="id-ID" altLang="id-ID" smtClean="0"/>
              <a:pPr>
                <a:spcBef>
                  <a:spcPct val="0"/>
                </a:spcBef>
              </a:pPr>
              <a:t>25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4071578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2E536E-696A-499D-B879-A603EB869343}" type="slidenum">
              <a:rPr lang="id-ID" altLang="id-ID" smtClean="0"/>
              <a:pPr>
                <a:spcBef>
                  <a:spcPct val="0"/>
                </a:spcBef>
              </a:pPr>
              <a:t>26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948741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255BF9-E322-4141-9C6C-8B0E35907D4B}" type="slidenum">
              <a:rPr lang="id-ID" altLang="id-ID" smtClean="0"/>
              <a:pPr>
                <a:spcBef>
                  <a:spcPct val="0"/>
                </a:spcBef>
              </a:pPr>
              <a:t>27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3047699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40CBFD-06AD-4A92-8864-8581CDB8D49D}" type="slidenum">
              <a:rPr lang="id-ID" altLang="id-ID" smtClean="0"/>
              <a:pPr>
                <a:spcBef>
                  <a:spcPct val="0"/>
                </a:spcBef>
              </a:pPr>
              <a:t>28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406208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4AF33A-AD82-4CF1-949F-060582B010E3}" type="slidenum">
              <a:rPr lang="id-ID" altLang="id-ID" smtClean="0"/>
              <a:pPr>
                <a:spcBef>
                  <a:spcPct val="0"/>
                </a:spcBef>
              </a:pPr>
              <a:t>29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824307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96124F-1167-43B0-A82B-A7386F7CFCE8}" type="slidenum">
              <a:rPr lang="id-ID" altLang="id-ID" smtClean="0"/>
              <a:pPr>
                <a:spcBef>
                  <a:spcPct val="0"/>
                </a:spcBef>
              </a:pPr>
              <a:t>4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275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1AE339-AC3E-49EC-9F41-68AED2D02BDC}" type="slidenum">
              <a:rPr lang="id-ID" altLang="id-ID" smtClean="0"/>
              <a:pPr>
                <a:spcBef>
                  <a:spcPct val="0"/>
                </a:spcBef>
              </a:pPr>
              <a:t>5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820051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AF024B8-2233-4315-B8A1-6DBB74C42E35}" type="slidenum">
              <a:rPr lang="id-ID" altLang="id-ID" smtClean="0"/>
              <a:pPr>
                <a:spcBef>
                  <a:spcPct val="0"/>
                </a:spcBef>
              </a:pPr>
              <a:t>6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39580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CD87A1-F32F-4486-BE89-2FDBE2D41E77}" type="slidenum">
              <a:rPr lang="id-ID" altLang="id-ID" smtClean="0"/>
              <a:pPr>
                <a:spcBef>
                  <a:spcPct val="0"/>
                </a:spcBef>
              </a:pPr>
              <a:t>7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2055960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9DBDB6-3422-4231-B3FF-1D1B1D4B1007}" type="slidenum">
              <a:rPr lang="id-ID" altLang="id-ID" smtClean="0"/>
              <a:pPr>
                <a:spcBef>
                  <a:spcPct val="0"/>
                </a:spcBef>
              </a:pPr>
              <a:t>8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492967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49B301E-0C05-4222-B192-EF3D0F83A133}" type="slidenum">
              <a:rPr lang="id-ID" altLang="id-ID" smtClean="0"/>
              <a:pPr>
                <a:spcBef>
                  <a:spcPct val="0"/>
                </a:spcBef>
              </a:pPr>
              <a:t>9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1455172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D27630-9A34-4BC5-BFC6-B160249C179B}" type="slidenum">
              <a:rPr lang="id-ID" altLang="id-ID" smtClean="0"/>
              <a:pPr>
                <a:spcBef>
                  <a:spcPct val="0"/>
                </a:spcBef>
              </a:pPr>
              <a:t>10</a:t>
            </a:fld>
            <a:endParaRPr lang="id-ID" altLang="id-ID" smtClean="0"/>
          </a:p>
        </p:txBody>
      </p:sp>
    </p:spTree>
    <p:extLst>
      <p:ext uri="{BB962C8B-B14F-4D97-AF65-F5344CB8AC3E}">
        <p14:creationId xmlns:p14="http://schemas.microsoft.com/office/powerpoint/2010/main" val="4074387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6952" y="1124744"/>
            <a:ext cx="5542384" cy="1037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573016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 smtClean="0"/>
              <a:t>SESI PERKULIHAN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2987824" y="5132412"/>
            <a:ext cx="5360640" cy="4568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969888" y="4916388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2204864"/>
            <a:ext cx="4176713" cy="7207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 smtClean="0"/>
              <a:t>MATA KULIAH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575" y="4149725"/>
            <a:ext cx="5127625" cy="1198563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d-ID" dirty="0" smtClean="0"/>
              <a:t>Topik Perkuliahan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17F30-E234-4DE6-B458-4E05C8E84163}" type="datetime1">
              <a:rPr lang="en-US"/>
              <a:pPr>
                <a:defRPr/>
              </a:pPr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90B96-8037-4EE7-BE66-28FC9CCDE230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6428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0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68144" y="6495420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8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313" y="1773238"/>
            <a:ext cx="3959671" cy="4176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43438" y="1773238"/>
            <a:ext cx="3960812" cy="417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469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1576B-E1C5-45F0-93D0-4652DD84499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64BF1-00C7-481D-B429-40D01BB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0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3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33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2961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111750" cy="56494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51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60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esaunggul.ac.id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6" y="6489371"/>
            <a:ext cx="21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3"/>
              </a:rPr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61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806" y="2179887"/>
            <a:ext cx="6145657" cy="648072"/>
          </a:xfrm>
        </p:spPr>
        <p:txBody>
          <a:bodyPr/>
          <a:lstStyle/>
          <a:p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Khusnul Fatonah, M.Pd.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3573016"/>
            <a:ext cx="5688632" cy="432048"/>
          </a:xfrm>
        </p:spPr>
        <p:txBody>
          <a:bodyPr/>
          <a:lstStyle/>
          <a:p>
            <a:r>
              <a:rPr 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SESI KE-7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02806" y="893402"/>
            <a:ext cx="6287616" cy="720080"/>
          </a:xfrm>
        </p:spPr>
        <p:txBody>
          <a:bodyPr/>
          <a:lstStyle/>
          <a:p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STRUKTUR </a:t>
            </a:r>
          </a:p>
          <a:p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BAHASA INDONESIA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87824" y="4149080"/>
            <a:ext cx="5616624" cy="136750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id-ID" altLang="id-ID" sz="2800" b="1" i="1" dirty="0" smtClean="0">
                <a:latin typeface="Arial" panose="020B0604020202020204" pitchFamily="34" charset="0"/>
              </a:rPr>
              <a:t>REVIEW </a:t>
            </a:r>
            <a:r>
              <a:rPr lang="id-ID" altLang="id-ID" sz="2800" b="1" dirty="0" smtClean="0">
                <a:latin typeface="Arial" panose="020B0604020202020204" pitchFamily="34" charset="0"/>
              </a:rPr>
              <a:t>MATERI 1--6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4000" b="1" smtClean="0">
                <a:latin typeface="Arial" panose="020B0604020202020204" pitchFamily="34" charset="0"/>
                <a:cs typeface="Arial" panose="020B0604020202020204" pitchFamily="34" charset="0"/>
              </a:rPr>
              <a:t>ALAT BICARA/ ARTIKULATOR</a:t>
            </a:r>
            <a:endParaRPr lang="id-ID" altLang="id-ID" sz="40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8142" y="1600200"/>
          <a:ext cx="8973457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33466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PROSES FONASI/ </a:t>
            </a:r>
            <a:br>
              <a:rPr lang="en-US" alt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TERJADINYA BUNYI BAHASA</a:t>
            </a:r>
            <a:endParaRPr lang="id-ID" altLang="id-ID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2057400"/>
            <a:ext cx="8305800" cy="4062651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Embusan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udara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pemompaan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udara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keluar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paru-paru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batang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tenggorok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pangkal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tenggorok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menggetarkan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pita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suara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alat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ucap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rongga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mulut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hidung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)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udara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bebas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</a:t>
            </a:r>
          </a:p>
          <a:p>
            <a:endParaRPr lang="en-US" altLang="id-ID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Udara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yang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keluar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dari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paru-paru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tanpa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hambatan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bernapas</a:t>
            </a:r>
            <a:endParaRPr lang="en-US" altLang="id-ID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Udara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yang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keluar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dari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paru-paru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ada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hambatan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</a:t>
            </a:r>
            <a:r>
              <a:rPr lang="en-US" altLang="id-ID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BUNYI</a:t>
            </a:r>
          </a:p>
          <a:p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Tempat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bunyi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bahasa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dihasilkan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altLang="id-ID" sz="2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TEMPAT ARTIKULASI</a:t>
            </a:r>
          </a:p>
          <a:p>
            <a:endParaRPr lang="en-US" altLang="id-ID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8072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471488" y="3810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TITIK-TITIK ARTIKULASI</a:t>
            </a:r>
            <a:endParaRPr lang="id-ID" altLang="id-ID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1488" y="1143000"/>
            <a:ext cx="8229600" cy="4801314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Bibir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bawah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bibir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bilabial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Bibir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bawah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gigi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atas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labio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dental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Ujung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lidah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gigi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atas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apiko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dental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Ujung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lidah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gusi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atas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apiko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alveolar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Ujung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lidah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langit-langit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keras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apiko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palatal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Daun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lidah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gusi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dalam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lamino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alveolar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Daun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lidah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langit-langit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keras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lamino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palatal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Tengah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lidah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langit-langit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keras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medio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palatal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Punggung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lidah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langit-langit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lembut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darso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velar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Anak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tekak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(uvula)  uvular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Laring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tenggorokan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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laringal</a:t>
            </a:r>
            <a:endParaRPr lang="en-US" altLang="id-ID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Glotum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celak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pita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suara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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glotal</a:t>
            </a:r>
            <a:endParaRPr lang="id-ID" alt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379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5"/>
          <p:cNvSpPr>
            <a:spLocks noGrp="1"/>
          </p:cNvSpPr>
          <p:nvPr>
            <p:ph type="title"/>
          </p:nvPr>
        </p:nvSpPr>
        <p:spPr>
          <a:xfrm>
            <a:off x="514350" y="4953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5400" dirty="0" smtClean="0">
                <a:latin typeface="Arial Black" panose="020B0A04020102020204" pitchFamily="34" charset="0"/>
                <a:cs typeface="Aharoni" pitchFamily="2" charset="0"/>
              </a:rPr>
              <a:t>PITA SUARA</a:t>
            </a:r>
            <a:endParaRPr lang="id-ID" altLang="id-ID" sz="5400" dirty="0" smtClean="0">
              <a:latin typeface="Arial Black" panose="020B0A04020102020204" pitchFamily="34" charset="0"/>
              <a:cs typeface="Aharoni" pitchFamily="2" charset="0"/>
            </a:endParaRPr>
          </a:p>
        </p:txBody>
      </p:sp>
      <p:pic>
        <p:nvPicPr>
          <p:cNvPr id="24580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752600"/>
            <a:ext cx="8534400" cy="41910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5" y="1447800"/>
            <a:ext cx="8248650" cy="298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3231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4800" smtClean="0">
                <a:latin typeface="Arial Black" panose="020B0A04020102020204" pitchFamily="34" charset="0"/>
                <a:cs typeface="Aharoni" pitchFamily="2" charset="0"/>
              </a:rPr>
              <a:t>KLASIFIKASI BUNYI</a:t>
            </a:r>
            <a:endParaRPr lang="id-ID" altLang="id-ID" sz="4800" smtClean="0">
              <a:latin typeface="Arial Black" panose="020B0A04020102020204" pitchFamily="34" charset="0"/>
              <a:cs typeface="Aharoni" pitchFamily="2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419100" y="1828800"/>
          <a:ext cx="8458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461016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686799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77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b="1" smtClean="0">
                <a:latin typeface="Arial" panose="020B0604020202020204" pitchFamily="34" charset="0"/>
                <a:cs typeface="Arial" panose="020B0604020202020204" pitchFamily="34" charset="0"/>
              </a:rPr>
              <a:t>UNSUR SUPRASEGMENTAL/ PROSODI</a:t>
            </a:r>
            <a:endParaRPr lang="id-ID" altLang="id-ID" sz="3200" b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533400" y="1676400"/>
          <a:ext cx="82296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91933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5"/>
          <p:cNvSpPr>
            <a:spLocks noGrp="1"/>
          </p:cNvSpPr>
          <p:nvPr>
            <p:ph type="title"/>
          </p:nvPr>
        </p:nvSpPr>
        <p:spPr>
          <a:xfrm>
            <a:off x="471488" y="624672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id-ID" altLang="id-ID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FONEMIK</a:t>
            </a:r>
            <a:endParaRPr lang="id-ID" altLang="id-ID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8" y="1787525"/>
            <a:ext cx="8229600" cy="4602163"/>
          </a:xfrm>
        </p:spPr>
      </p:pic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609600" y="1600200"/>
            <a:ext cx="8091488" cy="954088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Fonemik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fonologi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memperhatikan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bunyi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bahasa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sebagai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pembeda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makna</a:t>
            </a:r>
            <a:endParaRPr lang="id-ID" alt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09600" y="2743200"/>
            <a:ext cx="8091488" cy="954107"/>
          </a:xfrm>
          <a:prstGeom prst="rect">
            <a:avLst/>
          </a:prstGeom>
          <a:ln w="57150"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Objek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fonetik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Objek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penelitian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fonemik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FONEM</a:t>
            </a:r>
            <a:endParaRPr lang="id-ID" alt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524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3581400" y="990600"/>
            <a:ext cx="7086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d-ID" altLang="id-ID" sz="8000">
              <a:latin typeface="Aharoni" pitchFamily="2" charset="0"/>
              <a:cs typeface="Aharoni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522" y="2648900"/>
            <a:ext cx="469344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4400" i="1" dirty="0" err="1" smtClean="0">
                <a:cs typeface="Arial" panose="020B0604020202020204" pitchFamily="34" charset="0"/>
              </a:rPr>
              <a:t>kakak</a:t>
            </a:r>
            <a:r>
              <a:rPr lang="en-US" sz="4400" i="1" dirty="0" smtClean="0">
                <a:cs typeface="Arial" panose="020B0604020202020204" pitchFamily="34" charset="0"/>
              </a:rPr>
              <a:t> </a:t>
            </a:r>
            <a:r>
              <a:rPr lang="en-US" sz="4400" i="1" dirty="0">
                <a:cs typeface="Arial" panose="020B0604020202020204" pitchFamily="34" charset="0"/>
              </a:rPr>
              <a:t>– </a:t>
            </a:r>
            <a:r>
              <a:rPr lang="en-US" sz="4400" i="1" dirty="0" err="1">
                <a:cs typeface="Arial" panose="020B0604020202020204" pitchFamily="34" charset="0"/>
              </a:rPr>
              <a:t>kapak</a:t>
            </a:r>
            <a:endParaRPr lang="en-US" sz="4400" i="1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4400" i="1" dirty="0" err="1">
                <a:cs typeface="Arial" panose="020B0604020202020204" pitchFamily="34" charset="0"/>
              </a:rPr>
              <a:t>laba</a:t>
            </a:r>
            <a:r>
              <a:rPr lang="en-US" sz="4400" i="1" dirty="0">
                <a:cs typeface="Arial" panose="020B0604020202020204" pitchFamily="34" charset="0"/>
              </a:rPr>
              <a:t>- </a:t>
            </a:r>
            <a:r>
              <a:rPr lang="en-US" sz="4400" i="1" dirty="0" err="1">
                <a:cs typeface="Arial" panose="020B0604020202020204" pitchFamily="34" charset="0"/>
              </a:rPr>
              <a:t>raba</a:t>
            </a:r>
            <a:endParaRPr lang="en-US" sz="4400" i="1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4400" i="1" dirty="0" err="1">
                <a:cs typeface="Arial" panose="020B0604020202020204" pitchFamily="34" charset="0"/>
              </a:rPr>
              <a:t>baku</a:t>
            </a:r>
            <a:r>
              <a:rPr lang="en-US" sz="4400" i="1" dirty="0">
                <a:cs typeface="Arial" panose="020B0604020202020204" pitchFamily="34" charset="0"/>
              </a:rPr>
              <a:t>- </a:t>
            </a:r>
            <a:r>
              <a:rPr lang="en-US" sz="4400" i="1" dirty="0" err="1">
                <a:cs typeface="Arial" panose="020B0604020202020204" pitchFamily="34" charset="0"/>
              </a:rPr>
              <a:t>bahu</a:t>
            </a:r>
            <a:endParaRPr lang="en-US" sz="4400" i="1" dirty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en-US" sz="4400" i="1" dirty="0" err="1" smtClean="0">
                <a:cs typeface="Arial" panose="020B0604020202020204" pitchFamily="34" charset="0"/>
              </a:rPr>
              <a:t>mudah</a:t>
            </a:r>
            <a:r>
              <a:rPr lang="en-US" sz="4400" i="1" dirty="0" smtClean="0">
                <a:cs typeface="Arial" panose="020B0604020202020204" pitchFamily="34" charset="0"/>
              </a:rPr>
              <a:t>- </a:t>
            </a:r>
            <a:r>
              <a:rPr lang="en-US" sz="4400" i="1" dirty="0" err="1" smtClean="0">
                <a:cs typeface="Arial" panose="020B0604020202020204" pitchFamily="34" charset="0"/>
              </a:rPr>
              <a:t>muda</a:t>
            </a:r>
            <a:endParaRPr lang="en-US" sz="4400" i="1" dirty="0"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41639"/>
            <a:ext cx="4145756" cy="3102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944" y="1850383"/>
            <a:ext cx="4800600" cy="584775"/>
          </a:xfrm>
          <a:prstGeom prst="rect">
            <a:avLst/>
          </a:prstGeom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PASANGAN MINIMAL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1144" y="561203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 ANALISIS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FONEMIK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609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600" y="1524000"/>
            <a:ext cx="8610600" cy="4401205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Fonem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segmental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ialah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fonem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dianalisis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karena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unsur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segmental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bahasa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fonem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disebut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fonem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primer,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misalnya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/a/, /b/, /c/, /d/,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sebagainya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Fonem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segmental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terbagi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vokal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diftong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konsonan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suprasegmental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800" dirty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fonem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kehadirannya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menyertai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fonem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segmental.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fonem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disebut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juga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fonem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sekunder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misalnya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tekanan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nada,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intonasi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sebagainya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762000"/>
            <a:ext cx="6324600" cy="584775"/>
          </a:xfrm>
          <a:prstGeom prst="rect">
            <a:avLst/>
          </a:prstGeom>
          <a:ln w="571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KLASIFIKASI FONEM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55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905000"/>
            <a:ext cx="8229600" cy="4114800"/>
          </a:xfrm>
        </p:spPr>
      </p:pic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990600" y="2743200"/>
            <a:ext cx="73152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id-ID" altLang="id-ID" sz="2800" dirty="0" smtClean="0">
                <a:latin typeface="Aharoni" pitchFamily="2" charset="0"/>
                <a:cs typeface="Aharoni" pitchFamily="2" charset="0"/>
              </a:rPr>
              <a:t>7.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id-ID" dirty="0"/>
              <a:t>materi-materi yang ada dalam pertemuan 1—6 </a:t>
            </a:r>
            <a:endParaRPr lang="id-ID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990600" y="1246882"/>
            <a:ext cx="73152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d-ID" b="1" dirty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  <a:endParaRPr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009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838200" y="379123"/>
            <a:ext cx="7772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d-ID" sz="4800" b="1" dirty="0">
                <a:latin typeface="Arial" panose="020B0604020202020204" pitchFamily="34" charset="0"/>
                <a:cs typeface="Arial" panose="020B0604020202020204" pitchFamily="34" charset="0"/>
              </a:rPr>
              <a:t>PERUBAHAN FONEM</a:t>
            </a:r>
            <a:endParaRPr lang="id-ID" altLang="id-ID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67145" y="1447800"/>
            <a:ext cx="4191000" cy="3416320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Asimilasi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disimilasi</a:t>
            </a:r>
            <a:endParaRPr lang="en-US" alt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Asimilasi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sabtu-saptu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altLang="id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lembab-lembap</a:t>
            </a:r>
            <a:endParaRPr lang="en-US" altLang="id-ID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Disimilasi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citta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cinta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cipta</a:t>
            </a:r>
            <a:endParaRPr lang="id-ID" altLang="id-ID" sz="24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Arkifonem</a:t>
            </a:r>
            <a:endParaRPr lang="en-US" alt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Jawab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jawap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jawaban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(B</a:t>
            </a:r>
            <a:r>
              <a:rPr lang="en-US" altLang="id-ID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US" altLang="id-ID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24400" y="1447800"/>
            <a:ext cx="4045527" cy="3416320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d-ID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Kontraksi</a:t>
            </a:r>
            <a:endParaRPr lang="en-US" alt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tahu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ndak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tahu</a:t>
            </a:r>
            <a:endParaRPr lang="en-US" altLang="id-ID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Itu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tadi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altLang="id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tutadi</a:t>
            </a:r>
            <a:endParaRPr lang="id-ID" altLang="id-ID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Metatesis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epentesis</a:t>
            </a:r>
            <a:endParaRPr lang="en-US" alt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Metatesis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sapu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apus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usap</a:t>
            </a:r>
            <a:endParaRPr lang="en-US" altLang="id-ID" sz="2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Epentesis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altLang="id-ID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kampak</a:t>
            </a:r>
            <a:r>
              <a:rPr lang="en-US" altLang="id-ID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altLang="id-ID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kapak</a:t>
            </a:r>
            <a:endParaRPr lang="id-ID" alt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794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5"/>
          <p:cNvSpPr>
            <a:spLocks noGrp="1"/>
          </p:cNvSpPr>
          <p:nvPr>
            <p:ph type="title"/>
          </p:nvPr>
        </p:nvSpPr>
        <p:spPr>
          <a:xfrm>
            <a:off x="381000" y="457200"/>
            <a:ext cx="8520112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KLASIFIKASI MORFEM</a:t>
            </a:r>
            <a:endParaRPr lang="id-ID" altLang="id-ID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Diagram 15"/>
          <p:cNvGraphicFramePr/>
          <p:nvPr>
            <p:extLst/>
          </p:nvPr>
        </p:nvGraphicFramePr>
        <p:xfrm>
          <a:off x="1219200" y="1676400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87971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838200"/>
            <a:ext cx="9067800" cy="5287963"/>
          </a:xfrm>
        </p:spPr>
      </p:pic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1143000" y="609600"/>
            <a:ext cx="6553200" cy="3785652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4000" dirty="0">
                <a:latin typeface="Arial" panose="020B0604020202020204" pitchFamily="34" charset="0"/>
                <a:cs typeface="Arial" panose="020B0604020202020204" pitchFamily="34" charset="0"/>
              </a:rPr>
              <a:t>JENIS KATA DAN </a:t>
            </a:r>
            <a:r>
              <a:rPr lang="en-US" altLang="id-ID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PENERAPANNYA</a:t>
            </a:r>
            <a:endParaRPr lang="id-ID" altLang="id-ID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d-ID" altLang="id-ID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d-ID" altLang="id-ID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d-ID" altLang="id-ID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d-ID" altLang="id-ID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848" y="2332574"/>
            <a:ext cx="2941504" cy="19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985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8" y="1450180"/>
            <a:ext cx="8617527" cy="434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ontent Placeholder 4"/>
          <p:cNvSpPr>
            <a:spLocks noGrp="1"/>
          </p:cNvSpPr>
          <p:nvPr>
            <p:ph idx="1"/>
          </p:nvPr>
        </p:nvSpPr>
        <p:spPr>
          <a:xfrm>
            <a:off x="762000" y="2329584"/>
            <a:ext cx="4495800" cy="3489325"/>
          </a:xfrm>
        </p:spPr>
        <p:txBody>
          <a:bodyPr>
            <a:spAutoFit/>
          </a:bodyPr>
          <a:lstStyle/>
          <a:p>
            <a:pPr algn="l">
              <a:buFont typeface="Arial" panose="020B0604020202020204" pitchFamily="34" charset="0"/>
              <a:buAutoNum type="arabicPeriod"/>
            </a:pPr>
            <a:r>
              <a:rPr lang="en-US" altLang="id-ID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</a:t>
            </a:r>
            <a:endParaRPr lang="en-US" altLang="id-ID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AutoNum type="arabicPeriod"/>
            </a:pPr>
            <a:r>
              <a:rPr lang="en-US" altLang="id-ID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Adjektiva</a:t>
            </a:r>
            <a:endParaRPr lang="en-US" altLang="id-ID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AutoNum type="arabicPeriod"/>
            </a:pPr>
            <a:r>
              <a:rPr lang="en-US" altLang="id-ID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</a:t>
            </a:r>
            <a:endParaRPr lang="en-US" altLang="id-ID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AutoNum type="arabicPeriod"/>
            </a:pPr>
            <a:r>
              <a:rPr lang="en-US" altLang="id-ID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Pronomina</a:t>
            </a:r>
            <a:endParaRPr lang="en-US" altLang="id-ID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4621212" y="2620416"/>
            <a:ext cx="406558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4400" dirty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altLang="id-ID" sz="4000" dirty="0">
                <a:latin typeface="Arial" panose="020B0604020202020204" pitchFamily="34" charset="0"/>
                <a:cs typeface="Arial" panose="020B0604020202020204" pitchFamily="34" charset="0"/>
              </a:rPr>
              <a:t>Numeralia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4000" dirty="0">
                <a:latin typeface="Arial" panose="020B0604020202020204" pitchFamily="34" charset="0"/>
                <a:cs typeface="Arial" panose="020B0604020202020204" pitchFamily="34" charset="0"/>
              </a:rPr>
              <a:t>6.Adverbia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4000" dirty="0">
                <a:latin typeface="Arial" panose="020B0604020202020204" pitchFamily="34" charset="0"/>
                <a:cs typeface="Arial" panose="020B0604020202020204" pitchFamily="34" charset="0"/>
              </a:rPr>
              <a:t>7.Kata </a:t>
            </a:r>
            <a:r>
              <a:rPr lang="en-US" altLang="id-ID" sz="4000" dirty="0" err="1"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endParaRPr lang="en-US" altLang="id-ID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68511" y="535323"/>
            <a:ext cx="5105400" cy="769441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JENIS KATA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288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" y="1622425"/>
            <a:ext cx="8181975" cy="4602163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5" y="1166203"/>
            <a:ext cx="8260963" cy="4852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2819400"/>
            <a:ext cx="4724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</a:rPr>
              <a:t>Afiksasi</a:t>
            </a:r>
            <a:endParaRPr lang="en-US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</a:rPr>
              <a:t>Reduplikasi</a:t>
            </a:r>
            <a:endParaRPr lang="en-US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</a:pP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</a:rPr>
              <a:t>Komposisi</a:t>
            </a:r>
            <a:endParaRPr lang="id-ID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71600" y="410617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id-ID" sz="4400" b="1" dirty="0">
                <a:latin typeface="Arial" panose="020B0604020202020204" pitchFamily="34" charset="0"/>
                <a:cs typeface="Arial" panose="020B0604020202020204" pitchFamily="34" charset="0"/>
              </a:rPr>
              <a:t>PROSES MORFOLOGIS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14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00200"/>
            <a:ext cx="8458200" cy="4648200"/>
          </a:xfrm>
        </p:spPr>
      </p:pic>
      <p:sp>
        <p:nvSpPr>
          <p:cNvPr id="2" name="TextBox 1"/>
          <p:cNvSpPr txBox="1"/>
          <p:nvPr/>
        </p:nvSpPr>
        <p:spPr>
          <a:xfrm>
            <a:off x="685800" y="1600200"/>
            <a:ext cx="7772400" cy="4161139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Konsonan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tunggal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k, t, s, p</a:t>
            </a:r>
            <a:endParaRPr lang="en-US" alt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Morfem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berawalan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id-ID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uruf 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k,</a:t>
            </a:r>
            <a:r>
              <a:rPr lang="id-ID" alt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t,</a:t>
            </a:r>
            <a:r>
              <a:rPr lang="id-ID" alt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s,</a:t>
            </a:r>
            <a:r>
              <a:rPr lang="id-ID" alt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luluh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digabungkan</a:t>
            </a:r>
            <a:endParaRPr lang="en-US" alt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id-ID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mbuhan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me(N)-/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(N)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Me- + </a:t>
            </a:r>
            <a:r>
              <a:rPr lang="en-US" altLang="id-ID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kikir</a:t>
            </a:r>
            <a:r>
              <a:rPr lang="en-US" altLang="id-ID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id-ID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mengikir</a:t>
            </a:r>
            <a:r>
              <a:rPr lang="en-US" altLang="id-ID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Me- + </a:t>
            </a:r>
            <a:r>
              <a:rPr lang="en-US" altLang="id-ID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tulis</a:t>
            </a:r>
            <a:r>
              <a:rPr lang="en-US" altLang="id-ID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id-ID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menulis</a:t>
            </a:r>
            <a:r>
              <a:rPr lang="en-US" altLang="id-ID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Me- + </a:t>
            </a:r>
            <a:r>
              <a:rPr lang="en-US" altLang="id-ID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sapu</a:t>
            </a:r>
            <a:r>
              <a:rPr lang="en-US" altLang="id-ID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id-ID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menyapu</a:t>
            </a:r>
            <a:endParaRPr lang="en-US" altLang="id-ID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Me- + </a:t>
            </a:r>
            <a:r>
              <a:rPr lang="en-US" altLang="id-ID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r>
              <a:rPr lang="en-US" altLang="id-ID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id-ID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memusat</a:t>
            </a:r>
            <a:endParaRPr lang="en-US" altLang="id-ID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id-ID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altLang="id-ID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- + </a:t>
            </a:r>
            <a:r>
              <a:rPr lang="en-US" altLang="id-ID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r>
              <a:rPr lang="en-US" altLang="id-ID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+ -an = </a:t>
            </a:r>
            <a:r>
              <a:rPr lang="en-US" altLang="id-ID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pemusatan</a:t>
            </a:r>
            <a:endParaRPr lang="en-US" altLang="id-ID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" y="47547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id-ID" sz="4800" b="1" dirty="0">
                <a:latin typeface="Arial" panose="020B0604020202020204" pitchFamily="34" charset="0"/>
                <a:cs typeface="Arial" panose="020B0604020202020204" pitchFamily="34" charset="0"/>
              </a:rPr>
              <a:t>NASALISASI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9826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505691" y="3810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4000" b="1" dirty="0" smtClean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KOMPOSISI/ KATA MAJEMUK</a:t>
            </a:r>
            <a:endParaRPr lang="id-ID" altLang="id-ID" sz="4000" b="1" dirty="0" smtClean="0">
              <a:solidFill>
                <a:srgbClr val="FF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5691" y="1295400"/>
            <a:ext cx="8229600" cy="4602163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penggabungan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morfem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morfem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Lalu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lintas</a:t>
            </a:r>
            <a:endParaRPr lang="id-ID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Daya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juang</a:t>
            </a:r>
            <a:endParaRPr lang="id-ID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Rumah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sakit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09800"/>
            <a:ext cx="40767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379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6000" b="1" dirty="0" smtClean="0">
                <a:latin typeface="Aharoni" pitchFamily="2" charset="0"/>
                <a:cs typeface="Aharoni" pitchFamily="2" charset="0"/>
              </a:rPr>
              <a:t>REDUPLIKASI</a:t>
            </a:r>
            <a:endParaRPr lang="id-ID" altLang="id-ID" sz="6000" b="1" dirty="0" smtClean="0">
              <a:latin typeface="Aharoni" pitchFamily="2" charset="0"/>
              <a:cs typeface="Aharoni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8229600" cy="2677656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SELURUHNYA (DWILINGGA) =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Pengulangan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morfem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endParaRPr lang="id-ID" altLang="id-ID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BERIMBUHAN</a:t>
            </a:r>
            <a:endParaRPr lang="id-ID" altLang="id-ID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BERUBAH 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BUNYI/ DWILINGGA SALIN </a:t>
            </a:r>
            <a:r>
              <a:rPr lang="en-US" alt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SUARA</a:t>
            </a:r>
            <a:endParaRPr lang="id-ID" altLang="id-ID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altLang="id-ID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DWIPURWA 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Pengulangan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silabel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pertama</a:t>
            </a:r>
            <a:endParaRPr lang="en-US" alt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85844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5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b="1" dirty="0" smtClean="0">
                <a:latin typeface="Aharoni" pitchFamily="2" charset="0"/>
                <a:cs typeface="Aharoni" pitchFamily="2" charset="0"/>
              </a:rPr>
              <a:t>KONTAMINASI/ KERANCUAN</a:t>
            </a:r>
            <a:endParaRPr lang="id-ID" altLang="id-ID" b="1" dirty="0" smtClean="0">
              <a:latin typeface="Aharoni" pitchFamily="2" charset="0"/>
              <a:cs typeface="Aharoni" pitchFamily="2" charset="0"/>
            </a:endParaRPr>
          </a:p>
        </p:txBody>
      </p:sp>
      <p:pic>
        <p:nvPicPr>
          <p:cNvPr id="26628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828800"/>
            <a:ext cx="3200400" cy="4048125"/>
          </a:xfrm>
        </p:spPr>
      </p:pic>
      <p:sp>
        <p:nvSpPr>
          <p:cNvPr id="26629" name="Content Placeholder 4"/>
          <p:cNvSpPr txBox="1">
            <a:spLocks/>
          </p:cNvSpPr>
          <p:nvPr/>
        </p:nvSpPr>
        <p:spPr bwMode="auto">
          <a:xfrm>
            <a:off x="685800" y="1828800"/>
            <a:ext cx="69342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id-ID" sz="3600" dirty="0" err="1"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en-US" altLang="id-ID" sz="3600" dirty="0">
                <a:latin typeface="Arial" panose="020B0604020202020204" pitchFamily="34" charset="0"/>
                <a:cs typeface="Arial" panose="020B0604020202020204" pitchFamily="34" charset="0"/>
              </a:rPr>
              <a:t>- + -</a:t>
            </a:r>
            <a:r>
              <a:rPr lang="en-US" altLang="id-ID" sz="360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lang="en-US" altLang="id-ID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3600" dirty="0" err="1">
                <a:latin typeface="Arial" panose="020B0604020202020204" pitchFamily="34" charset="0"/>
                <a:cs typeface="Arial" panose="020B0604020202020204" pitchFamily="34" charset="0"/>
              </a:rPr>
              <a:t>ditambah</a:t>
            </a:r>
            <a:r>
              <a:rPr lang="en-US" altLang="id-ID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3600" dirty="0" err="1">
                <a:latin typeface="Arial" panose="020B0604020202020204" pitchFamily="34" charset="0"/>
                <a:cs typeface="Arial" panose="020B0604020202020204" pitchFamily="34" charset="0"/>
              </a:rPr>
              <a:t>memper</a:t>
            </a:r>
            <a:r>
              <a:rPr lang="en-US" altLang="id-ID" sz="3600" dirty="0">
                <a:latin typeface="Arial" panose="020B0604020202020204" pitchFamily="34" charset="0"/>
                <a:cs typeface="Arial" panose="020B0604020202020204" pitchFamily="34" charset="0"/>
              </a:rPr>
              <a:t>- = </a:t>
            </a:r>
            <a:r>
              <a:rPr lang="en-US" altLang="id-ID" sz="3600" dirty="0" err="1">
                <a:latin typeface="Arial" panose="020B0604020202020204" pitchFamily="34" charset="0"/>
                <a:cs typeface="Arial" panose="020B0604020202020204" pitchFamily="34" charset="0"/>
              </a:rPr>
              <a:t>memperbesarkan</a:t>
            </a:r>
            <a:endParaRPr lang="en-US" altLang="id-ID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id-ID" sz="3600" dirty="0" err="1">
                <a:latin typeface="Arial" panose="020B0604020202020204" pitchFamily="34" charset="0"/>
                <a:cs typeface="Arial" panose="020B0604020202020204" pitchFamily="34" charset="0"/>
              </a:rPr>
              <a:t>memperlebarkan</a:t>
            </a:r>
            <a:endParaRPr lang="en-US" altLang="id-ID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758786"/>
            <a:ext cx="2971800" cy="21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348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042988"/>
            <a:ext cx="88392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8323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70548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563563" y="685800"/>
            <a:ext cx="8045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5400">
                <a:latin typeface="Aharoni" panose="02010803020104030203" pitchFamily="2" charset="0"/>
                <a:cs typeface="Aharoni" panose="02010803020104030203" pitchFamily="2" charset="0"/>
              </a:rPr>
              <a:t>SUBSISTEM BAHASA</a:t>
            </a:r>
            <a:endParaRPr lang="id-ID" altLang="id-ID" sz="5400">
              <a:latin typeface="Aharoni" panose="02010803020104030203" pitchFamily="2" charset="0"/>
              <a:cs typeface="Aharoni" panose="02010803020104030203" pitchFamily="2" charset="0"/>
            </a:endParaRPr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533400" y="685800"/>
            <a:ext cx="80470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d-ID" sz="5400">
                <a:latin typeface="Aharoni" panose="02010803020104030203" pitchFamily="2" charset="0"/>
                <a:cs typeface="Aharoni" panose="02010803020104030203" pitchFamily="2" charset="0"/>
              </a:rPr>
              <a:t>SUBSISTEM BAHASA</a:t>
            </a:r>
            <a:endParaRPr lang="id-ID" altLang="id-ID" sz="5400">
              <a:latin typeface="Aharoni" panose="02010803020104030203" pitchFamily="2" charset="0"/>
              <a:cs typeface="Aharoni" panose="020108030201040302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5545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457200"/>
            <a:ext cx="48768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id-ID" sz="4000" dirty="0">
                <a:latin typeface="Arial" panose="020B0604020202020204" pitchFamily="34" charset="0"/>
                <a:cs typeface="Arial" panose="020B0604020202020204" pitchFamily="34" charset="0"/>
              </a:rPr>
              <a:t>HAKIKAT BAHASA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3893921" cy="3600986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id-ID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endParaRPr lang="en-US" altLang="id-ID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id-ID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Lambang</a:t>
            </a:r>
            <a:endParaRPr lang="en-US" altLang="id-ID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id-ID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Bunyi</a:t>
            </a:r>
            <a:endParaRPr lang="en-US" altLang="id-ID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d-ID" alt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Bermakna</a:t>
            </a:r>
            <a:endParaRPr lang="en-US" altLang="id-ID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d-ID" alt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Arbitrer</a:t>
            </a:r>
            <a:endParaRPr lang="en-US" altLang="id-ID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id-ID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Konvensional</a:t>
            </a:r>
            <a:endParaRPr lang="en-US" altLang="id-ID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d-ID" altLang="id-ID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1427018"/>
            <a:ext cx="4191000" cy="4308872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id-ID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Produktif</a:t>
            </a:r>
            <a:endParaRPr lang="en-US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id-ID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d-ID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Universal</a:t>
            </a:r>
            <a:endParaRPr lang="en-US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d-ID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Dinamis</a:t>
            </a:r>
            <a:endParaRPr lang="en-US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d-ID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Bervariasi</a:t>
            </a:r>
            <a:endParaRPr lang="en-US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</a:rPr>
              <a:t>interaksi</a:t>
            </a: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endParaRPr lang="en-US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</a:rPr>
              <a:t>Identitas</a:t>
            </a: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</a:rPr>
              <a:t>penuturnya</a:t>
            </a:r>
            <a:endParaRPr lang="en-US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d-ID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20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588" y="2193925"/>
            <a:ext cx="7391400" cy="3886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0088" y="1153788"/>
            <a:ext cx="7772400" cy="646331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id-ID" sz="3600" b="1" dirty="0">
                <a:latin typeface="Arial" panose="020B0604020202020204" pitchFamily="34" charset="0"/>
                <a:cs typeface="Arial" panose="020B0604020202020204" pitchFamily="34" charset="0"/>
              </a:rPr>
              <a:t>FUNGSI UMUM BAHASA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057400"/>
            <a:ext cx="80772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Fungsi instrumental</a:t>
            </a:r>
          </a:p>
          <a:p>
            <a:pPr marL="342900" indent="-342900">
              <a:buAutoNum type="arabicPeriod"/>
            </a:pP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Fungsi regulasi</a:t>
            </a:r>
          </a:p>
          <a:p>
            <a:pPr marL="342900" indent="-342900">
              <a:buAutoNum type="arabicPeriod"/>
            </a:pP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Fungsi interaksional</a:t>
            </a:r>
          </a:p>
          <a:p>
            <a:pPr marL="342900" indent="-342900">
              <a:buAutoNum type="arabicPeriod"/>
            </a:pP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Fungsi personal</a:t>
            </a:r>
          </a:p>
          <a:p>
            <a:pPr marL="342900" indent="-342900">
              <a:buAutoNum type="arabicPeriod"/>
            </a:pP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Fungsi heuristik</a:t>
            </a:r>
          </a:p>
          <a:p>
            <a:pPr marL="342900" indent="-342900">
              <a:buAutoNum type="arabicPeriod"/>
            </a:pP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Fungsi imajinatif</a:t>
            </a:r>
          </a:p>
          <a:p>
            <a:pPr marL="342900" indent="-342900">
              <a:buAutoNum type="arabicPeriod"/>
            </a:pPr>
            <a:r>
              <a:rPr lang="id-ID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Fungsi informasional/ representasional</a:t>
            </a:r>
          </a:p>
          <a:p>
            <a:pPr marL="342900" indent="-342900">
              <a:buAutoNum type="arabicPeriod"/>
            </a:pPr>
            <a:endParaRPr lang="id-ID" dirty="0" smtClean="0"/>
          </a:p>
          <a:p>
            <a:pPr marL="342900" indent="-342900">
              <a:buAutoNum type="arabicPeriod"/>
            </a:pPr>
            <a:endParaRPr lang="id-ID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996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5"/>
          <p:cNvSpPr>
            <a:spLocks noGrp="1"/>
          </p:cNvSpPr>
          <p:nvPr>
            <p:ph type="title"/>
          </p:nvPr>
        </p:nvSpPr>
        <p:spPr>
          <a:xfrm>
            <a:off x="665018" y="382199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4800" b="1" dirty="0" smtClean="0">
                <a:latin typeface="Aharoni" pitchFamily="2" charset="0"/>
                <a:cs typeface="Aharoni" pitchFamily="2" charset="0"/>
              </a:rPr>
              <a:t>RAGAM BAHASA</a:t>
            </a:r>
            <a:endParaRPr lang="id-ID" altLang="id-ID" sz="4800" b="1" dirty="0" smtClean="0">
              <a:latin typeface="Aharoni" pitchFamily="2" charset="0"/>
              <a:cs typeface="Aharoni" pitchFamily="2" charset="0"/>
            </a:endParaRPr>
          </a:p>
        </p:txBody>
      </p:sp>
      <p:pic>
        <p:nvPicPr>
          <p:cNvPr id="24580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752600"/>
            <a:ext cx="8610600" cy="4373563"/>
          </a:xfrm>
        </p:spPr>
      </p:pic>
      <p:sp>
        <p:nvSpPr>
          <p:cNvPr id="24581" name="TextBox 2"/>
          <p:cNvSpPr txBox="1">
            <a:spLocks noChangeArrowheads="1"/>
          </p:cNvSpPr>
          <p:nvPr/>
        </p:nvSpPr>
        <p:spPr bwMode="auto">
          <a:xfrm rot="-431651">
            <a:off x="3068638" y="4221163"/>
            <a:ext cx="487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3600" b="1">
                <a:solidFill>
                  <a:schemeClr val="bg1"/>
                </a:solidFill>
                <a:latin typeface="Aharoni" pitchFamily="2" charset="0"/>
                <a:cs typeface="Aharoni" pitchFamily="2" charset="0"/>
              </a:rPr>
              <a:t>= VARIASI BAHASA</a:t>
            </a:r>
            <a:endParaRPr lang="id-ID" altLang="id-ID" sz="3600" b="1">
              <a:solidFill>
                <a:schemeClr val="bg1"/>
              </a:solidFill>
              <a:latin typeface="Aharoni" pitchFamily="2" charset="0"/>
              <a:cs typeface="Aharoni" pitchFamily="2" charset="0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62552"/>
              </p:ext>
            </p:extLst>
          </p:nvPr>
        </p:nvGraphicFramePr>
        <p:xfrm>
          <a:off x="615904" y="1338263"/>
          <a:ext cx="8229600" cy="478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3695668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2590800"/>
            <a:ext cx="6210300" cy="3784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38350" y="762000"/>
            <a:ext cx="5638800" cy="923330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id-ID" sz="5400" b="1" dirty="0">
                <a:latin typeface="Arial" panose="020B0604020202020204" pitchFamily="34" charset="0"/>
                <a:cs typeface="Arial" panose="020B0604020202020204" pitchFamily="34" charset="0"/>
              </a:rPr>
              <a:t>FONOLOGI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905000"/>
            <a:ext cx="7581900" cy="1384995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Ilmu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bahasa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mempelajari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menganalisis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membicarakan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runtunan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bunyi-bunyi</a:t>
            </a:r>
            <a:r>
              <a:rPr lang="en-US" altLang="id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bahasa</a:t>
            </a:r>
            <a:endParaRPr lang="id-ID" altLang="id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3416300"/>
            <a:ext cx="7581900" cy="1077218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</a:rPr>
              <a:t>Fonetik</a:t>
            </a: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tanpa</a:t>
            </a: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memperhatikan</a:t>
            </a: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bunyi</a:t>
            </a: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bahasa</a:t>
            </a: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sebagai</a:t>
            </a: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pembeda</a:t>
            </a: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makna</a:t>
            </a:r>
            <a:endParaRPr lang="id-ID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640709"/>
            <a:ext cx="7581900" cy="1077218"/>
          </a:xfrm>
          <a:prstGeom prst="rect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</a:rPr>
              <a:t>Fonemik</a:t>
            </a: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</a:rPr>
              <a:t>fonologi</a:t>
            </a: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memperhatikan</a:t>
            </a: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bunyi</a:t>
            </a: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bahasa</a:t>
            </a: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sebagai</a:t>
            </a: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pembeda</a:t>
            </a: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id-ID" sz="32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makna</a:t>
            </a:r>
            <a:endParaRPr lang="id-ID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707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5"/>
          <p:cNvSpPr>
            <a:spLocks noGrp="1"/>
          </p:cNvSpPr>
          <p:nvPr>
            <p:ph type="title"/>
          </p:nvPr>
        </p:nvSpPr>
        <p:spPr>
          <a:xfrm>
            <a:off x="609599" y="720436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FONETIK ARTIKULATORIS/ ORGANIS</a:t>
            </a:r>
            <a:endParaRPr lang="id-ID" altLang="id-ID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371600"/>
            <a:ext cx="8839200" cy="50292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1406236"/>
            <a:ext cx="7391399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277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5"/>
          <p:cNvSpPr>
            <a:spLocks noGrp="1"/>
          </p:cNvSpPr>
          <p:nvPr>
            <p:ph type="title"/>
          </p:nvPr>
        </p:nvSpPr>
        <p:spPr>
          <a:xfrm>
            <a:off x="479858" y="587374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600" dirty="0" smtClean="0">
                <a:latin typeface="Arial Black" panose="020B0A04020102020204" pitchFamily="34" charset="0"/>
                <a:cs typeface="Aharoni" pitchFamily="2" charset="0"/>
              </a:rPr>
              <a:t>ALAT BICARA YANG PENTING</a:t>
            </a:r>
            <a:endParaRPr lang="id-ID" altLang="id-ID" sz="3600" dirty="0" smtClean="0">
              <a:latin typeface="Arial Black" panose="020B0A04020102020204" pitchFamily="34" charset="0"/>
              <a:cs typeface="Aharoni" pitchFamily="2" charset="0"/>
            </a:endParaRPr>
          </a:p>
        </p:txBody>
      </p:sp>
      <p:sp>
        <p:nvSpPr>
          <p:cNvPr id="16388" name="Content Placeholder 5"/>
          <p:cNvSpPr>
            <a:spLocks noGrp="1"/>
          </p:cNvSpPr>
          <p:nvPr>
            <p:ph idx="1"/>
          </p:nvPr>
        </p:nvSpPr>
        <p:spPr>
          <a:xfrm>
            <a:off x="479858" y="1447800"/>
            <a:ext cx="8229600" cy="4144963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en-US" altLang="id-ID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Paru-paru</a:t>
            </a:r>
            <a:endParaRPr lang="en-US" altLang="id-ID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en-US" altLang="id-ID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Pangkal</a:t>
            </a:r>
            <a:r>
              <a:rPr lang="en-US" altLang="id-ID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tenggorok</a:t>
            </a:r>
            <a:endParaRPr lang="en-US" altLang="id-ID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en-US" altLang="id-ID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Rongga</a:t>
            </a:r>
            <a:r>
              <a:rPr lang="en-US" altLang="id-ID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kerongkongan</a:t>
            </a:r>
            <a:endParaRPr lang="en-US" altLang="id-ID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en-US" altLang="id-ID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Langit-langit</a:t>
            </a:r>
            <a:r>
              <a:rPr lang="en-US" altLang="id-ID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lunak</a:t>
            </a:r>
            <a:endParaRPr lang="en-US" altLang="id-ID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en-US" altLang="id-ID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Langit</a:t>
            </a:r>
            <a:r>
              <a:rPr lang="en-US" altLang="id-ID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keras</a:t>
            </a:r>
            <a:endParaRPr lang="en-US" altLang="id-ID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en-US" altLang="id-ID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Gusi</a:t>
            </a:r>
            <a:r>
              <a:rPr lang="en-US" altLang="id-ID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endParaRPr lang="en-US" altLang="id-ID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en-US" altLang="id-ID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Gigi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en-US" altLang="id-ID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Bibir</a:t>
            </a:r>
            <a:endParaRPr lang="en-US" altLang="id-ID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AutoNum type="arabicPeriod"/>
              <a:defRPr/>
            </a:pPr>
            <a:r>
              <a:rPr lang="en-US" altLang="id-ID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Lidah</a:t>
            </a:r>
            <a:endParaRPr lang="en-US" altLang="id-ID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id-ID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538538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6595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-Blanko-PPT-sesi-2-14 baru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0-Blanko-PPT-sesi-2-14 baru (1)</Template>
  <TotalTime>241</TotalTime>
  <Words>703</Words>
  <Application>Microsoft Office PowerPoint</Application>
  <PresentationFormat>On-screen Show (4:3)</PresentationFormat>
  <Paragraphs>194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Aharoni</vt:lpstr>
      <vt:lpstr>Arial</vt:lpstr>
      <vt:lpstr>Arial Black</vt:lpstr>
      <vt:lpstr>Calibri</vt:lpstr>
      <vt:lpstr>Wingdings</vt:lpstr>
      <vt:lpstr>0-Blanko-PPT-sesi-2-14 baru (1)</vt:lpstr>
      <vt:lpstr>Khusnul Fatonah, M.Pd. </vt:lpstr>
      <vt:lpstr>PowerPoint Presentation</vt:lpstr>
      <vt:lpstr>PowerPoint Presentation</vt:lpstr>
      <vt:lpstr>PowerPoint Presentation</vt:lpstr>
      <vt:lpstr>PowerPoint Presentation</vt:lpstr>
      <vt:lpstr>RAGAM BAHASA</vt:lpstr>
      <vt:lpstr>PowerPoint Presentation</vt:lpstr>
      <vt:lpstr>FONETIK ARTIKULATORIS/ ORGANIS</vt:lpstr>
      <vt:lpstr>ALAT BICARA YANG PENTING</vt:lpstr>
      <vt:lpstr>ALAT BICARA/ ARTIKULATOR</vt:lpstr>
      <vt:lpstr>PROSES FONASI/  TERJADINYA BUNYI BAHASA</vt:lpstr>
      <vt:lpstr>TITIK-TITIK ARTIKULASI</vt:lpstr>
      <vt:lpstr>PITA SUARA</vt:lpstr>
      <vt:lpstr>KLASIFIKASI BUNYI</vt:lpstr>
      <vt:lpstr>PowerPoint Presentation</vt:lpstr>
      <vt:lpstr>UNSUR SUPRASEGMENTAL/ PROSODI</vt:lpstr>
      <vt:lpstr>FONEMIK</vt:lpstr>
      <vt:lpstr>PowerPoint Presentation</vt:lpstr>
      <vt:lpstr>PowerPoint Presentation</vt:lpstr>
      <vt:lpstr>PowerPoint Presentation</vt:lpstr>
      <vt:lpstr>KLASIFIKASI MORFEM</vt:lpstr>
      <vt:lpstr>PowerPoint Presentation</vt:lpstr>
      <vt:lpstr>PowerPoint Presentation</vt:lpstr>
      <vt:lpstr>PowerPoint Presentation</vt:lpstr>
      <vt:lpstr>PowerPoint Presentation</vt:lpstr>
      <vt:lpstr>KOMPOSISI/ KATA MAJEMUK</vt:lpstr>
      <vt:lpstr>REDUPLIKASI</vt:lpstr>
      <vt:lpstr>KONTAMINASI/ KERANCUAN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Mulyo.W</dc:creator>
  <cp:lastModifiedBy>User</cp:lastModifiedBy>
  <cp:revision>31</cp:revision>
  <dcterms:created xsi:type="dcterms:W3CDTF">2019-09-17T08:28:18Z</dcterms:created>
  <dcterms:modified xsi:type="dcterms:W3CDTF">2019-09-23T15:57:17Z</dcterms:modified>
</cp:coreProperties>
</file>