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307" r:id="rId4"/>
    <p:sldId id="359" r:id="rId5"/>
    <p:sldId id="360" r:id="rId6"/>
    <p:sldId id="340" r:id="rId7"/>
    <p:sldId id="328" r:id="rId8"/>
    <p:sldId id="354" r:id="rId9"/>
    <p:sldId id="361" r:id="rId10"/>
    <p:sldId id="362" r:id="rId11"/>
    <p:sldId id="363" r:id="rId12"/>
    <p:sldId id="364" r:id="rId13"/>
    <p:sldId id="365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81" r:id="rId28"/>
    <p:sldId id="366" r:id="rId29"/>
    <p:sldId id="382" r:id="rId30"/>
    <p:sldId id="383" r:id="rId31"/>
    <p:sldId id="304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798D-F20E-4018-8A54-03DE5D8BBA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1C17D13-E02D-4DDB-9A56-3E350A446B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Gangguan Perfusi Jaringan</a:t>
          </a:r>
        </a:p>
      </dgm:t>
    </dgm:pt>
    <dgm:pt modelId="{7631B426-38CC-4CA9-B7BD-C91AC65275BB}" type="parTrans" cxnId="{2A38D569-C7A4-4D99-A08A-DDD16382C0C9}">
      <dgm:prSet/>
      <dgm:spPr/>
    </dgm:pt>
    <dgm:pt modelId="{4B7A3D49-392C-40DC-8C96-E3D73B3ABED6}" type="sibTrans" cxnId="{2A38D569-C7A4-4D99-A08A-DDD16382C0C9}">
      <dgm:prSet/>
      <dgm:spPr/>
    </dgm:pt>
    <dgm:pt modelId="{C3B202F7-A963-4AA0-8B99-FC87C65BA6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Kulit</a:t>
          </a:r>
        </a:p>
      </dgm:t>
    </dgm:pt>
    <dgm:pt modelId="{D647BB87-D753-4A2D-BABB-E76A6E79B751}" type="parTrans" cxnId="{78B7127B-4AF3-4247-A18F-73671A576A50}">
      <dgm:prSet/>
      <dgm:spPr/>
    </dgm:pt>
    <dgm:pt modelId="{C3F2925F-770F-4042-8CD9-92745CCA2A3F}" type="sibTrans" cxnId="{78B7127B-4AF3-4247-A18F-73671A576A50}">
      <dgm:prSet/>
      <dgm:spPr/>
    </dgm:pt>
    <dgm:pt modelId="{78399F15-3098-4D5E-8008-C3D99E0B55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Jantung</a:t>
          </a:r>
        </a:p>
      </dgm:t>
    </dgm:pt>
    <dgm:pt modelId="{76C607D7-1411-486B-9F6D-15E08ED31CEB}" type="parTrans" cxnId="{EA7D5A33-720E-4913-AA3E-71A319EE143D}">
      <dgm:prSet/>
      <dgm:spPr/>
    </dgm:pt>
    <dgm:pt modelId="{4066CB64-BAED-4113-9EF4-FF8B9AC28DCB}" type="sibTrans" cxnId="{EA7D5A33-720E-4913-AA3E-71A319EE143D}">
      <dgm:prSet/>
      <dgm:spPr/>
    </dgm:pt>
    <dgm:pt modelId="{94489B39-1935-4E40-BE01-187E274265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Otak</a:t>
          </a:r>
        </a:p>
      </dgm:t>
    </dgm:pt>
    <dgm:pt modelId="{31A06C7E-7908-4991-B07A-1651018DD327}" type="parTrans" cxnId="{F7AA6881-029D-42A1-9E81-9A21087368C1}">
      <dgm:prSet/>
      <dgm:spPr/>
    </dgm:pt>
    <dgm:pt modelId="{D97D8EBC-3A25-4342-A1E3-C57A4E1F3B34}" type="sibTrans" cxnId="{F7AA6881-029D-42A1-9E81-9A21087368C1}">
      <dgm:prSet/>
      <dgm:spPr/>
    </dgm:pt>
    <dgm:pt modelId="{39E9E2D9-CF67-4632-AF7C-FBB80BE7B6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Ginjal</a:t>
          </a:r>
        </a:p>
      </dgm:t>
    </dgm:pt>
    <dgm:pt modelId="{8743CB1A-ECE2-4640-9480-AAA0F387A469}" type="parTrans" cxnId="{250798D9-2520-4066-8228-61EF88193067}">
      <dgm:prSet/>
      <dgm:spPr/>
    </dgm:pt>
    <dgm:pt modelId="{C83D1D01-D2EB-44C7-A2D3-E362606C17B9}" type="sibTrans" cxnId="{250798D9-2520-4066-8228-61EF88193067}">
      <dgm:prSet/>
      <dgm:spPr/>
    </dgm:pt>
    <dgm:pt modelId="{A28F8A5A-D5AD-4F09-9E3F-96B77DC32F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Dll</a:t>
          </a:r>
        </a:p>
      </dgm:t>
    </dgm:pt>
    <dgm:pt modelId="{3B0AD04F-540C-4D29-91FB-98075546FBCE}" type="parTrans" cxnId="{C1FA65F9-1BAF-4AC8-956B-A9CA02DB2C8B}">
      <dgm:prSet/>
      <dgm:spPr/>
    </dgm:pt>
    <dgm:pt modelId="{8EDC0280-BE78-4833-9BE3-0B9B8E4944DA}" type="sibTrans" cxnId="{C1FA65F9-1BAF-4AC8-956B-A9CA02DB2C8B}">
      <dgm:prSet/>
      <dgm:spPr/>
    </dgm:pt>
    <dgm:pt modelId="{A1BDB10C-8DB0-4905-810F-25C8E407F973}" type="pres">
      <dgm:prSet presAssocID="{AD3C798D-F20E-4018-8A54-03DE5D8BBA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EFBEB5-EE98-4F45-86AA-5F043BA7BF27}" type="pres">
      <dgm:prSet presAssocID="{91C17D13-E02D-4DDB-9A56-3E350A446B51}" presName="hierRoot1" presStyleCnt="0">
        <dgm:presLayoutVars>
          <dgm:hierBranch/>
        </dgm:presLayoutVars>
      </dgm:prSet>
      <dgm:spPr/>
    </dgm:pt>
    <dgm:pt modelId="{9FC36796-C221-4D96-B89A-011291899C8A}" type="pres">
      <dgm:prSet presAssocID="{91C17D13-E02D-4DDB-9A56-3E350A446B51}" presName="rootComposite1" presStyleCnt="0"/>
      <dgm:spPr/>
    </dgm:pt>
    <dgm:pt modelId="{57CC3797-F86E-430D-B7B2-A5CFBA81433D}" type="pres">
      <dgm:prSet presAssocID="{91C17D13-E02D-4DDB-9A56-3E350A446B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0EC39-66BC-495C-8CC6-B39537CFEE04}" type="pres">
      <dgm:prSet presAssocID="{91C17D13-E02D-4DDB-9A56-3E350A446B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814E06-5524-4E24-A00B-9FED4577D13A}" type="pres">
      <dgm:prSet presAssocID="{91C17D13-E02D-4DDB-9A56-3E350A446B51}" presName="hierChild2" presStyleCnt="0"/>
      <dgm:spPr/>
    </dgm:pt>
    <dgm:pt modelId="{9719154E-C9C8-4EB6-AF7F-A674CA0BB255}" type="pres">
      <dgm:prSet presAssocID="{D647BB87-D753-4A2D-BABB-E76A6E79B751}" presName="Name35" presStyleLbl="parChTrans1D2" presStyleIdx="0" presStyleCnt="5"/>
      <dgm:spPr/>
    </dgm:pt>
    <dgm:pt modelId="{14127652-4834-4C4F-833B-1ECAF00AAD07}" type="pres">
      <dgm:prSet presAssocID="{C3B202F7-A963-4AA0-8B99-FC87C65BA69B}" presName="hierRoot2" presStyleCnt="0">
        <dgm:presLayoutVars>
          <dgm:hierBranch/>
        </dgm:presLayoutVars>
      </dgm:prSet>
      <dgm:spPr/>
    </dgm:pt>
    <dgm:pt modelId="{42DBB634-9BF0-4910-8B6E-BB47E5B40258}" type="pres">
      <dgm:prSet presAssocID="{C3B202F7-A963-4AA0-8B99-FC87C65BA69B}" presName="rootComposite" presStyleCnt="0"/>
      <dgm:spPr/>
    </dgm:pt>
    <dgm:pt modelId="{B8AA6AAE-44AA-4E1E-9753-0E81F3EF625E}" type="pres">
      <dgm:prSet presAssocID="{C3B202F7-A963-4AA0-8B99-FC87C65BA69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18252-1372-4CA7-80A8-B9BD868F7C13}" type="pres">
      <dgm:prSet presAssocID="{C3B202F7-A963-4AA0-8B99-FC87C65BA69B}" presName="rootConnector" presStyleLbl="node2" presStyleIdx="0" presStyleCnt="5"/>
      <dgm:spPr/>
      <dgm:t>
        <a:bodyPr/>
        <a:lstStyle/>
        <a:p>
          <a:endParaRPr lang="en-US"/>
        </a:p>
      </dgm:t>
    </dgm:pt>
    <dgm:pt modelId="{7F8E4686-C3E5-40F6-8550-47875BA30781}" type="pres">
      <dgm:prSet presAssocID="{C3B202F7-A963-4AA0-8B99-FC87C65BA69B}" presName="hierChild4" presStyleCnt="0"/>
      <dgm:spPr/>
    </dgm:pt>
    <dgm:pt modelId="{E61819FD-2860-4771-AA04-72BC88A73E37}" type="pres">
      <dgm:prSet presAssocID="{C3B202F7-A963-4AA0-8B99-FC87C65BA69B}" presName="hierChild5" presStyleCnt="0"/>
      <dgm:spPr/>
    </dgm:pt>
    <dgm:pt modelId="{27102D16-97CE-416A-8E03-683C4FAF184B}" type="pres">
      <dgm:prSet presAssocID="{76C607D7-1411-486B-9F6D-15E08ED31CEB}" presName="Name35" presStyleLbl="parChTrans1D2" presStyleIdx="1" presStyleCnt="5"/>
      <dgm:spPr/>
    </dgm:pt>
    <dgm:pt modelId="{71723619-F58A-43BB-B996-ED2C341D0B28}" type="pres">
      <dgm:prSet presAssocID="{78399F15-3098-4D5E-8008-C3D99E0B558B}" presName="hierRoot2" presStyleCnt="0">
        <dgm:presLayoutVars>
          <dgm:hierBranch/>
        </dgm:presLayoutVars>
      </dgm:prSet>
      <dgm:spPr/>
    </dgm:pt>
    <dgm:pt modelId="{09988247-03D5-4BFB-BCAF-C82454F71FF2}" type="pres">
      <dgm:prSet presAssocID="{78399F15-3098-4D5E-8008-C3D99E0B558B}" presName="rootComposite" presStyleCnt="0"/>
      <dgm:spPr/>
    </dgm:pt>
    <dgm:pt modelId="{4A71651B-17A8-4A75-90D4-802CEB896395}" type="pres">
      <dgm:prSet presAssocID="{78399F15-3098-4D5E-8008-C3D99E0B558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3842B3-CC0A-44A2-8FB8-DC01712960FA}" type="pres">
      <dgm:prSet presAssocID="{78399F15-3098-4D5E-8008-C3D99E0B558B}" presName="rootConnector" presStyleLbl="node2" presStyleIdx="1" presStyleCnt="5"/>
      <dgm:spPr/>
      <dgm:t>
        <a:bodyPr/>
        <a:lstStyle/>
        <a:p>
          <a:endParaRPr lang="en-US"/>
        </a:p>
      </dgm:t>
    </dgm:pt>
    <dgm:pt modelId="{B2FD11FC-FFF1-4BA5-B4BE-A98E016A03F4}" type="pres">
      <dgm:prSet presAssocID="{78399F15-3098-4D5E-8008-C3D99E0B558B}" presName="hierChild4" presStyleCnt="0"/>
      <dgm:spPr/>
    </dgm:pt>
    <dgm:pt modelId="{CE3C1B3E-A716-447E-97DE-AA33CF68BE25}" type="pres">
      <dgm:prSet presAssocID="{78399F15-3098-4D5E-8008-C3D99E0B558B}" presName="hierChild5" presStyleCnt="0"/>
      <dgm:spPr/>
    </dgm:pt>
    <dgm:pt modelId="{37B7B12C-DE34-4F04-A8C6-FBBC30076064}" type="pres">
      <dgm:prSet presAssocID="{31A06C7E-7908-4991-B07A-1651018DD327}" presName="Name35" presStyleLbl="parChTrans1D2" presStyleIdx="2" presStyleCnt="5"/>
      <dgm:spPr/>
    </dgm:pt>
    <dgm:pt modelId="{E34DD8CB-5CE9-412D-9C2F-EB78CE23DAC1}" type="pres">
      <dgm:prSet presAssocID="{94489B39-1935-4E40-BE01-187E274265B1}" presName="hierRoot2" presStyleCnt="0">
        <dgm:presLayoutVars>
          <dgm:hierBranch/>
        </dgm:presLayoutVars>
      </dgm:prSet>
      <dgm:spPr/>
    </dgm:pt>
    <dgm:pt modelId="{8C927F90-078C-465C-81E4-492B79F9A3C7}" type="pres">
      <dgm:prSet presAssocID="{94489B39-1935-4E40-BE01-187E274265B1}" presName="rootComposite" presStyleCnt="0"/>
      <dgm:spPr/>
    </dgm:pt>
    <dgm:pt modelId="{D9069CCC-F179-4AA6-B814-B147F707ED3E}" type="pres">
      <dgm:prSet presAssocID="{94489B39-1935-4E40-BE01-187E274265B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CB66A-4EC3-4A69-85E7-C1A559DEA099}" type="pres">
      <dgm:prSet presAssocID="{94489B39-1935-4E40-BE01-187E274265B1}" presName="rootConnector" presStyleLbl="node2" presStyleIdx="2" presStyleCnt="5"/>
      <dgm:spPr/>
      <dgm:t>
        <a:bodyPr/>
        <a:lstStyle/>
        <a:p>
          <a:endParaRPr lang="en-US"/>
        </a:p>
      </dgm:t>
    </dgm:pt>
    <dgm:pt modelId="{9EE8386E-ABC7-46EB-9E4C-7A5BC38879E8}" type="pres">
      <dgm:prSet presAssocID="{94489B39-1935-4E40-BE01-187E274265B1}" presName="hierChild4" presStyleCnt="0"/>
      <dgm:spPr/>
    </dgm:pt>
    <dgm:pt modelId="{5777A4FF-FE69-4F1D-838E-C056D2511520}" type="pres">
      <dgm:prSet presAssocID="{94489B39-1935-4E40-BE01-187E274265B1}" presName="hierChild5" presStyleCnt="0"/>
      <dgm:spPr/>
    </dgm:pt>
    <dgm:pt modelId="{6F7A942A-FE0E-4F09-AE3A-07A8835DFB45}" type="pres">
      <dgm:prSet presAssocID="{8743CB1A-ECE2-4640-9480-AAA0F387A469}" presName="Name35" presStyleLbl="parChTrans1D2" presStyleIdx="3" presStyleCnt="5"/>
      <dgm:spPr/>
    </dgm:pt>
    <dgm:pt modelId="{3733CA18-6C50-4AEC-93E9-14BAC7E876E5}" type="pres">
      <dgm:prSet presAssocID="{39E9E2D9-CF67-4632-AF7C-FBB80BE7B656}" presName="hierRoot2" presStyleCnt="0">
        <dgm:presLayoutVars>
          <dgm:hierBranch/>
        </dgm:presLayoutVars>
      </dgm:prSet>
      <dgm:spPr/>
    </dgm:pt>
    <dgm:pt modelId="{E90B0249-18A0-4A1E-90E1-A2DE5964B1FA}" type="pres">
      <dgm:prSet presAssocID="{39E9E2D9-CF67-4632-AF7C-FBB80BE7B656}" presName="rootComposite" presStyleCnt="0"/>
      <dgm:spPr/>
    </dgm:pt>
    <dgm:pt modelId="{9AA30EFB-F03A-4068-86BA-79114C5C4421}" type="pres">
      <dgm:prSet presAssocID="{39E9E2D9-CF67-4632-AF7C-FBB80BE7B65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04A55C-E2B0-4787-A6D4-FD12B932D14D}" type="pres">
      <dgm:prSet presAssocID="{39E9E2D9-CF67-4632-AF7C-FBB80BE7B656}" presName="rootConnector" presStyleLbl="node2" presStyleIdx="3" presStyleCnt="5"/>
      <dgm:spPr/>
      <dgm:t>
        <a:bodyPr/>
        <a:lstStyle/>
        <a:p>
          <a:endParaRPr lang="en-US"/>
        </a:p>
      </dgm:t>
    </dgm:pt>
    <dgm:pt modelId="{C2CECFD9-0117-483F-AB00-805FA8BFE437}" type="pres">
      <dgm:prSet presAssocID="{39E9E2D9-CF67-4632-AF7C-FBB80BE7B656}" presName="hierChild4" presStyleCnt="0"/>
      <dgm:spPr/>
    </dgm:pt>
    <dgm:pt modelId="{E09B1536-D652-4A2A-877E-1CD0AFE0A523}" type="pres">
      <dgm:prSet presAssocID="{39E9E2D9-CF67-4632-AF7C-FBB80BE7B656}" presName="hierChild5" presStyleCnt="0"/>
      <dgm:spPr/>
    </dgm:pt>
    <dgm:pt modelId="{96113CA8-2ABA-40B6-9854-DD3158EE3916}" type="pres">
      <dgm:prSet presAssocID="{3B0AD04F-540C-4D29-91FB-98075546FBCE}" presName="Name35" presStyleLbl="parChTrans1D2" presStyleIdx="4" presStyleCnt="5"/>
      <dgm:spPr/>
    </dgm:pt>
    <dgm:pt modelId="{AE592FF2-19FF-4FD7-AB98-01C2B9395B9D}" type="pres">
      <dgm:prSet presAssocID="{A28F8A5A-D5AD-4F09-9E3F-96B77DC32F15}" presName="hierRoot2" presStyleCnt="0">
        <dgm:presLayoutVars>
          <dgm:hierBranch/>
        </dgm:presLayoutVars>
      </dgm:prSet>
      <dgm:spPr/>
    </dgm:pt>
    <dgm:pt modelId="{03FF7FD4-BEF8-4C5E-ADC0-8C11253A0D5D}" type="pres">
      <dgm:prSet presAssocID="{A28F8A5A-D5AD-4F09-9E3F-96B77DC32F15}" presName="rootComposite" presStyleCnt="0"/>
      <dgm:spPr/>
    </dgm:pt>
    <dgm:pt modelId="{F8C5949E-00AA-4DBE-836B-0AA9C24463C7}" type="pres">
      <dgm:prSet presAssocID="{A28F8A5A-D5AD-4F09-9E3F-96B77DC32F1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9A25C-7478-40EC-9A61-5BAE818F618A}" type="pres">
      <dgm:prSet presAssocID="{A28F8A5A-D5AD-4F09-9E3F-96B77DC32F15}" presName="rootConnector" presStyleLbl="node2" presStyleIdx="4" presStyleCnt="5"/>
      <dgm:spPr/>
      <dgm:t>
        <a:bodyPr/>
        <a:lstStyle/>
        <a:p>
          <a:endParaRPr lang="en-US"/>
        </a:p>
      </dgm:t>
    </dgm:pt>
    <dgm:pt modelId="{C63ED14C-347A-441E-A1E3-5F50697D616E}" type="pres">
      <dgm:prSet presAssocID="{A28F8A5A-D5AD-4F09-9E3F-96B77DC32F15}" presName="hierChild4" presStyleCnt="0"/>
      <dgm:spPr/>
    </dgm:pt>
    <dgm:pt modelId="{CE910110-6993-48A8-85A3-CF3E7F8BF542}" type="pres">
      <dgm:prSet presAssocID="{A28F8A5A-D5AD-4F09-9E3F-96B77DC32F15}" presName="hierChild5" presStyleCnt="0"/>
      <dgm:spPr/>
    </dgm:pt>
    <dgm:pt modelId="{3DBB2E3B-10AB-437B-B7FD-EFE9183218AD}" type="pres">
      <dgm:prSet presAssocID="{91C17D13-E02D-4DDB-9A56-3E350A446B51}" presName="hierChild3" presStyleCnt="0"/>
      <dgm:spPr/>
    </dgm:pt>
  </dgm:ptLst>
  <dgm:cxnLst>
    <dgm:cxn modelId="{35B86EB2-2D33-449F-AD0F-12A031ABBEEC}" type="presOf" srcId="{78399F15-3098-4D5E-8008-C3D99E0B558B}" destId="{4A71651B-17A8-4A75-90D4-802CEB896395}" srcOrd="0" destOrd="0" presId="urn:microsoft.com/office/officeart/2005/8/layout/orgChart1"/>
    <dgm:cxn modelId="{2A38D569-C7A4-4D99-A08A-DDD16382C0C9}" srcId="{AD3C798D-F20E-4018-8A54-03DE5D8BBAEA}" destId="{91C17D13-E02D-4DDB-9A56-3E350A446B51}" srcOrd="0" destOrd="0" parTransId="{7631B426-38CC-4CA9-B7BD-C91AC65275BB}" sibTransId="{4B7A3D49-392C-40DC-8C96-E3D73B3ABED6}"/>
    <dgm:cxn modelId="{C67B328D-73B7-48B5-8F7B-B647311A2F25}" type="presOf" srcId="{94489B39-1935-4E40-BE01-187E274265B1}" destId="{D9069CCC-F179-4AA6-B814-B147F707ED3E}" srcOrd="0" destOrd="0" presId="urn:microsoft.com/office/officeart/2005/8/layout/orgChart1"/>
    <dgm:cxn modelId="{A81DAC35-720F-4C3E-939A-B1D114C8CDAC}" type="presOf" srcId="{31A06C7E-7908-4991-B07A-1651018DD327}" destId="{37B7B12C-DE34-4F04-A8C6-FBBC30076064}" srcOrd="0" destOrd="0" presId="urn:microsoft.com/office/officeart/2005/8/layout/orgChart1"/>
    <dgm:cxn modelId="{F7AA6881-029D-42A1-9E81-9A21087368C1}" srcId="{91C17D13-E02D-4DDB-9A56-3E350A446B51}" destId="{94489B39-1935-4E40-BE01-187E274265B1}" srcOrd="2" destOrd="0" parTransId="{31A06C7E-7908-4991-B07A-1651018DD327}" sibTransId="{D97D8EBC-3A25-4342-A1E3-C57A4E1F3B34}"/>
    <dgm:cxn modelId="{2181F193-5A40-447C-9569-731D09041D92}" type="presOf" srcId="{A28F8A5A-D5AD-4F09-9E3F-96B77DC32F15}" destId="{4E49A25C-7478-40EC-9A61-5BAE818F618A}" srcOrd="1" destOrd="0" presId="urn:microsoft.com/office/officeart/2005/8/layout/orgChart1"/>
    <dgm:cxn modelId="{F8A2402C-3D2B-416A-87C7-A46A80CE9F88}" type="presOf" srcId="{AD3C798D-F20E-4018-8A54-03DE5D8BBAEA}" destId="{A1BDB10C-8DB0-4905-810F-25C8E407F973}" srcOrd="0" destOrd="0" presId="urn:microsoft.com/office/officeart/2005/8/layout/orgChart1"/>
    <dgm:cxn modelId="{2EE83127-95D9-4387-BF13-79172974DF04}" type="presOf" srcId="{39E9E2D9-CF67-4632-AF7C-FBB80BE7B656}" destId="{3204A55C-E2B0-4787-A6D4-FD12B932D14D}" srcOrd="1" destOrd="0" presId="urn:microsoft.com/office/officeart/2005/8/layout/orgChart1"/>
    <dgm:cxn modelId="{B41546A7-8E6E-4C60-8082-814D2613288F}" type="presOf" srcId="{D647BB87-D753-4A2D-BABB-E76A6E79B751}" destId="{9719154E-C9C8-4EB6-AF7F-A674CA0BB255}" srcOrd="0" destOrd="0" presId="urn:microsoft.com/office/officeart/2005/8/layout/orgChart1"/>
    <dgm:cxn modelId="{894EABCE-7241-4DD7-98A7-FBB7BD89F5FF}" type="presOf" srcId="{94489B39-1935-4E40-BE01-187E274265B1}" destId="{EA4CB66A-4EC3-4A69-85E7-C1A559DEA099}" srcOrd="1" destOrd="0" presId="urn:microsoft.com/office/officeart/2005/8/layout/orgChart1"/>
    <dgm:cxn modelId="{250798D9-2520-4066-8228-61EF88193067}" srcId="{91C17D13-E02D-4DDB-9A56-3E350A446B51}" destId="{39E9E2D9-CF67-4632-AF7C-FBB80BE7B656}" srcOrd="3" destOrd="0" parTransId="{8743CB1A-ECE2-4640-9480-AAA0F387A469}" sibTransId="{C83D1D01-D2EB-44C7-A2D3-E362606C17B9}"/>
    <dgm:cxn modelId="{74818764-5F66-4499-B9DB-4CF0CB1F64A3}" type="presOf" srcId="{78399F15-3098-4D5E-8008-C3D99E0B558B}" destId="{A83842B3-CC0A-44A2-8FB8-DC01712960FA}" srcOrd="1" destOrd="0" presId="urn:microsoft.com/office/officeart/2005/8/layout/orgChart1"/>
    <dgm:cxn modelId="{D8E3C41B-55F3-4EB0-83F8-0F5EEB265D80}" type="presOf" srcId="{C3B202F7-A963-4AA0-8B99-FC87C65BA69B}" destId="{3DD18252-1372-4CA7-80A8-B9BD868F7C13}" srcOrd="1" destOrd="0" presId="urn:microsoft.com/office/officeart/2005/8/layout/orgChart1"/>
    <dgm:cxn modelId="{78B7127B-4AF3-4247-A18F-73671A576A50}" srcId="{91C17D13-E02D-4DDB-9A56-3E350A446B51}" destId="{C3B202F7-A963-4AA0-8B99-FC87C65BA69B}" srcOrd="0" destOrd="0" parTransId="{D647BB87-D753-4A2D-BABB-E76A6E79B751}" sibTransId="{C3F2925F-770F-4042-8CD9-92745CCA2A3F}"/>
    <dgm:cxn modelId="{33B4B359-AB8D-43D1-81E5-1F46DF7EAB03}" type="presOf" srcId="{C3B202F7-A963-4AA0-8B99-FC87C65BA69B}" destId="{B8AA6AAE-44AA-4E1E-9753-0E81F3EF625E}" srcOrd="0" destOrd="0" presId="urn:microsoft.com/office/officeart/2005/8/layout/orgChart1"/>
    <dgm:cxn modelId="{92FB86CF-E29F-4D92-993B-6915AD55607F}" type="presOf" srcId="{8743CB1A-ECE2-4640-9480-AAA0F387A469}" destId="{6F7A942A-FE0E-4F09-AE3A-07A8835DFB45}" srcOrd="0" destOrd="0" presId="urn:microsoft.com/office/officeart/2005/8/layout/orgChart1"/>
    <dgm:cxn modelId="{65F3E78B-90AD-4A64-8615-59F0DF8FC236}" type="presOf" srcId="{76C607D7-1411-486B-9F6D-15E08ED31CEB}" destId="{27102D16-97CE-416A-8E03-683C4FAF184B}" srcOrd="0" destOrd="0" presId="urn:microsoft.com/office/officeart/2005/8/layout/orgChart1"/>
    <dgm:cxn modelId="{8538DDD4-6EB4-4B1F-8B2C-DD3CFFFFB943}" type="presOf" srcId="{91C17D13-E02D-4DDB-9A56-3E350A446B51}" destId="{56A0EC39-66BC-495C-8CC6-B39537CFEE04}" srcOrd="1" destOrd="0" presId="urn:microsoft.com/office/officeart/2005/8/layout/orgChart1"/>
    <dgm:cxn modelId="{02B025CB-173F-42E6-84CC-A9281D74D349}" type="presOf" srcId="{A28F8A5A-D5AD-4F09-9E3F-96B77DC32F15}" destId="{F8C5949E-00AA-4DBE-836B-0AA9C24463C7}" srcOrd="0" destOrd="0" presId="urn:microsoft.com/office/officeart/2005/8/layout/orgChart1"/>
    <dgm:cxn modelId="{EA7D5A33-720E-4913-AA3E-71A319EE143D}" srcId="{91C17D13-E02D-4DDB-9A56-3E350A446B51}" destId="{78399F15-3098-4D5E-8008-C3D99E0B558B}" srcOrd="1" destOrd="0" parTransId="{76C607D7-1411-486B-9F6D-15E08ED31CEB}" sibTransId="{4066CB64-BAED-4113-9EF4-FF8B9AC28DCB}"/>
    <dgm:cxn modelId="{C1FA65F9-1BAF-4AC8-956B-A9CA02DB2C8B}" srcId="{91C17D13-E02D-4DDB-9A56-3E350A446B51}" destId="{A28F8A5A-D5AD-4F09-9E3F-96B77DC32F15}" srcOrd="4" destOrd="0" parTransId="{3B0AD04F-540C-4D29-91FB-98075546FBCE}" sibTransId="{8EDC0280-BE78-4833-9BE3-0B9B8E4944DA}"/>
    <dgm:cxn modelId="{7C5D4BEF-3F84-4F26-A737-CEEA60CEAF28}" type="presOf" srcId="{39E9E2D9-CF67-4632-AF7C-FBB80BE7B656}" destId="{9AA30EFB-F03A-4068-86BA-79114C5C4421}" srcOrd="0" destOrd="0" presId="urn:microsoft.com/office/officeart/2005/8/layout/orgChart1"/>
    <dgm:cxn modelId="{B469BA59-82DB-46E6-BD19-DE164034E4BE}" type="presOf" srcId="{91C17D13-E02D-4DDB-9A56-3E350A446B51}" destId="{57CC3797-F86E-430D-B7B2-A5CFBA81433D}" srcOrd="0" destOrd="0" presId="urn:microsoft.com/office/officeart/2005/8/layout/orgChart1"/>
    <dgm:cxn modelId="{42C2B9D0-8139-472D-A80B-B9B8EE70A625}" type="presOf" srcId="{3B0AD04F-540C-4D29-91FB-98075546FBCE}" destId="{96113CA8-2ABA-40B6-9854-DD3158EE3916}" srcOrd="0" destOrd="0" presId="urn:microsoft.com/office/officeart/2005/8/layout/orgChart1"/>
    <dgm:cxn modelId="{095E72ED-900D-47BE-B70C-269A15BE8E41}" type="presParOf" srcId="{A1BDB10C-8DB0-4905-810F-25C8E407F973}" destId="{82EFBEB5-EE98-4F45-86AA-5F043BA7BF27}" srcOrd="0" destOrd="0" presId="urn:microsoft.com/office/officeart/2005/8/layout/orgChart1"/>
    <dgm:cxn modelId="{6626B029-C2E1-4702-ADDA-BE8CA8B69F86}" type="presParOf" srcId="{82EFBEB5-EE98-4F45-86AA-5F043BA7BF27}" destId="{9FC36796-C221-4D96-B89A-011291899C8A}" srcOrd="0" destOrd="0" presId="urn:microsoft.com/office/officeart/2005/8/layout/orgChart1"/>
    <dgm:cxn modelId="{4921EDB7-D33D-41EB-928B-AAEE35B394D8}" type="presParOf" srcId="{9FC36796-C221-4D96-B89A-011291899C8A}" destId="{57CC3797-F86E-430D-B7B2-A5CFBA81433D}" srcOrd="0" destOrd="0" presId="urn:microsoft.com/office/officeart/2005/8/layout/orgChart1"/>
    <dgm:cxn modelId="{2758D722-4097-4F98-A135-8C2954953BA8}" type="presParOf" srcId="{9FC36796-C221-4D96-B89A-011291899C8A}" destId="{56A0EC39-66BC-495C-8CC6-B39537CFEE04}" srcOrd="1" destOrd="0" presId="urn:microsoft.com/office/officeart/2005/8/layout/orgChart1"/>
    <dgm:cxn modelId="{26AF5C93-6F23-4CC6-BDCA-B6008F9B3876}" type="presParOf" srcId="{82EFBEB5-EE98-4F45-86AA-5F043BA7BF27}" destId="{6F814E06-5524-4E24-A00B-9FED4577D13A}" srcOrd="1" destOrd="0" presId="urn:microsoft.com/office/officeart/2005/8/layout/orgChart1"/>
    <dgm:cxn modelId="{358AF8A5-04B2-407A-B59F-A6C02F42CB23}" type="presParOf" srcId="{6F814E06-5524-4E24-A00B-9FED4577D13A}" destId="{9719154E-C9C8-4EB6-AF7F-A674CA0BB255}" srcOrd="0" destOrd="0" presId="urn:microsoft.com/office/officeart/2005/8/layout/orgChart1"/>
    <dgm:cxn modelId="{75E4DDD8-0014-4786-9B3F-6905993120F0}" type="presParOf" srcId="{6F814E06-5524-4E24-A00B-9FED4577D13A}" destId="{14127652-4834-4C4F-833B-1ECAF00AAD07}" srcOrd="1" destOrd="0" presId="urn:microsoft.com/office/officeart/2005/8/layout/orgChart1"/>
    <dgm:cxn modelId="{9548AE61-7DB3-440D-B5EF-6005C2D943F6}" type="presParOf" srcId="{14127652-4834-4C4F-833B-1ECAF00AAD07}" destId="{42DBB634-9BF0-4910-8B6E-BB47E5B40258}" srcOrd="0" destOrd="0" presId="urn:microsoft.com/office/officeart/2005/8/layout/orgChart1"/>
    <dgm:cxn modelId="{A823B33F-6D54-451E-92E6-7F3D457E7449}" type="presParOf" srcId="{42DBB634-9BF0-4910-8B6E-BB47E5B40258}" destId="{B8AA6AAE-44AA-4E1E-9753-0E81F3EF625E}" srcOrd="0" destOrd="0" presId="urn:microsoft.com/office/officeart/2005/8/layout/orgChart1"/>
    <dgm:cxn modelId="{BE81392C-8D94-431A-902D-BAD84BC880F1}" type="presParOf" srcId="{42DBB634-9BF0-4910-8B6E-BB47E5B40258}" destId="{3DD18252-1372-4CA7-80A8-B9BD868F7C13}" srcOrd="1" destOrd="0" presId="urn:microsoft.com/office/officeart/2005/8/layout/orgChart1"/>
    <dgm:cxn modelId="{18C12770-539A-4FF2-82A7-B545B5603B13}" type="presParOf" srcId="{14127652-4834-4C4F-833B-1ECAF00AAD07}" destId="{7F8E4686-C3E5-40F6-8550-47875BA30781}" srcOrd="1" destOrd="0" presId="urn:microsoft.com/office/officeart/2005/8/layout/orgChart1"/>
    <dgm:cxn modelId="{CF315221-6C04-49E0-BCF5-FC2C56AFCB84}" type="presParOf" srcId="{14127652-4834-4C4F-833B-1ECAF00AAD07}" destId="{E61819FD-2860-4771-AA04-72BC88A73E37}" srcOrd="2" destOrd="0" presId="urn:microsoft.com/office/officeart/2005/8/layout/orgChart1"/>
    <dgm:cxn modelId="{29E2C89D-4EDD-4991-9DEC-72AE702D4D94}" type="presParOf" srcId="{6F814E06-5524-4E24-A00B-9FED4577D13A}" destId="{27102D16-97CE-416A-8E03-683C4FAF184B}" srcOrd="2" destOrd="0" presId="urn:microsoft.com/office/officeart/2005/8/layout/orgChart1"/>
    <dgm:cxn modelId="{C96B01DA-9F4E-4611-872C-9CCE163CDADA}" type="presParOf" srcId="{6F814E06-5524-4E24-A00B-9FED4577D13A}" destId="{71723619-F58A-43BB-B996-ED2C341D0B28}" srcOrd="3" destOrd="0" presId="urn:microsoft.com/office/officeart/2005/8/layout/orgChart1"/>
    <dgm:cxn modelId="{2E94C492-8635-4C5E-B7A2-E4F181BE7737}" type="presParOf" srcId="{71723619-F58A-43BB-B996-ED2C341D0B28}" destId="{09988247-03D5-4BFB-BCAF-C82454F71FF2}" srcOrd="0" destOrd="0" presId="urn:microsoft.com/office/officeart/2005/8/layout/orgChart1"/>
    <dgm:cxn modelId="{2B681830-37A5-4C5B-98CA-13E1E93F2063}" type="presParOf" srcId="{09988247-03D5-4BFB-BCAF-C82454F71FF2}" destId="{4A71651B-17A8-4A75-90D4-802CEB896395}" srcOrd="0" destOrd="0" presId="urn:microsoft.com/office/officeart/2005/8/layout/orgChart1"/>
    <dgm:cxn modelId="{2DDEE15A-272B-4B33-8A74-6CC7D7262FF3}" type="presParOf" srcId="{09988247-03D5-4BFB-BCAF-C82454F71FF2}" destId="{A83842B3-CC0A-44A2-8FB8-DC01712960FA}" srcOrd="1" destOrd="0" presId="urn:microsoft.com/office/officeart/2005/8/layout/orgChart1"/>
    <dgm:cxn modelId="{A49289CA-046E-4081-AC75-7C28B88D708B}" type="presParOf" srcId="{71723619-F58A-43BB-B996-ED2C341D0B28}" destId="{B2FD11FC-FFF1-4BA5-B4BE-A98E016A03F4}" srcOrd="1" destOrd="0" presId="urn:microsoft.com/office/officeart/2005/8/layout/orgChart1"/>
    <dgm:cxn modelId="{AA56BAF9-3F27-41D5-AF35-0940D72E09AF}" type="presParOf" srcId="{71723619-F58A-43BB-B996-ED2C341D0B28}" destId="{CE3C1B3E-A716-447E-97DE-AA33CF68BE25}" srcOrd="2" destOrd="0" presId="urn:microsoft.com/office/officeart/2005/8/layout/orgChart1"/>
    <dgm:cxn modelId="{3EC7EF12-876D-42E7-81DF-72A076D2ED5F}" type="presParOf" srcId="{6F814E06-5524-4E24-A00B-9FED4577D13A}" destId="{37B7B12C-DE34-4F04-A8C6-FBBC30076064}" srcOrd="4" destOrd="0" presId="urn:microsoft.com/office/officeart/2005/8/layout/orgChart1"/>
    <dgm:cxn modelId="{C5E2C55B-374F-4D29-9DEA-366617FDC3CE}" type="presParOf" srcId="{6F814E06-5524-4E24-A00B-9FED4577D13A}" destId="{E34DD8CB-5CE9-412D-9C2F-EB78CE23DAC1}" srcOrd="5" destOrd="0" presId="urn:microsoft.com/office/officeart/2005/8/layout/orgChart1"/>
    <dgm:cxn modelId="{823BCC2C-065E-4DAA-953F-5E796B94D220}" type="presParOf" srcId="{E34DD8CB-5CE9-412D-9C2F-EB78CE23DAC1}" destId="{8C927F90-078C-465C-81E4-492B79F9A3C7}" srcOrd="0" destOrd="0" presId="urn:microsoft.com/office/officeart/2005/8/layout/orgChart1"/>
    <dgm:cxn modelId="{7A07CB87-703E-4109-9060-8541467678F1}" type="presParOf" srcId="{8C927F90-078C-465C-81E4-492B79F9A3C7}" destId="{D9069CCC-F179-4AA6-B814-B147F707ED3E}" srcOrd="0" destOrd="0" presId="urn:microsoft.com/office/officeart/2005/8/layout/orgChart1"/>
    <dgm:cxn modelId="{BD160E6F-881F-47B1-B037-E7A5FD0096D0}" type="presParOf" srcId="{8C927F90-078C-465C-81E4-492B79F9A3C7}" destId="{EA4CB66A-4EC3-4A69-85E7-C1A559DEA099}" srcOrd="1" destOrd="0" presId="urn:microsoft.com/office/officeart/2005/8/layout/orgChart1"/>
    <dgm:cxn modelId="{180C2F42-A79A-4776-822B-464ED2355F69}" type="presParOf" srcId="{E34DD8CB-5CE9-412D-9C2F-EB78CE23DAC1}" destId="{9EE8386E-ABC7-46EB-9E4C-7A5BC38879E8}" srcOrd="1" destOrd="0" presId="urn:microsoft.com/office/officeart/2005/8/layout/orgChart1"/>
    <dgm:cxn modelId="{D4D8BC32-6532-41A0-8FAE-86E53171B1E3}" type="presParOf" srcId="{E34DD8CB-5CE9-412D-9C2F-EB78CE23DAC1}" destId="{5777A4FF-FE69-4F1D-838E-C056D2511520}" srcOrd="2" destOrd="0" presId="urn:microsoft.com/office/officeart/2005/8/layout/orgChart1"/>
    <dgm:cxn modelId="{EADBAE14-266A-4A3A-ABEE-86AB4A4E30F8}" type="presParOf" srcId="{6F814E06-5524-4E24-A00B-9FED4577D13A}" destId="{6F7A942A-FE0E-4F09-AE3A-07A8835DFB45}" srcOrd="6" destOrd="0" presId="urn:microsoft.com/office/officeart/2005/8/layout/orgChart1"/>
    <dgm:cxn modelId="{9C0CFCC8-531C-47AD-AAB3-7C1636205EF4}" type="presParOf" srcId="{6F814E06-5524-4E24-A00B-9FED4577D13A}" destId="{3733CA18-6C50-4AEC-93E9-14BAC7E876E5}" srcOrd="7" destOrd="0" presId="urn:microsoft.com/office/officeart/2005/8/layout/orgChart1"/>
    <dgm:cxn modelId="{C2F17A35-4A79-401A-A2FA-A508D678DCBC}" type="presParOf" srcId="{3733CA18-6C50-4AEC-93E9-14BAC7E876E5}" destId="{E90B0249-18A0-4A1E-90E1-A2DE5964B1FA}" srcOrd="0" destOrd="0" presId="urn:microsoft.com/office/officeart/2005/8/layout/orgChart1"/>
    <dgm:cxn modelId="{C887A197-9BC5-4083-82A5-5DF47B134760}" type="presParOf" srcId="{E90B0249-18A0-4A1E-90E1-A2DE5964B1FA}" destId="{9AA30EFB-F03A-4068-86BA-79114C5C4421}" srcOrd="0" destOrd="0" presId="urn:microsoft.com/office/officeart/2005/8/layout/orgChart1"/>
    <dgm:cxn modelId="{BDAFCB59-C435-464E-A27B-4C1DE701BF25}" type="presParOf" srcId="{E90B0249-18A0-4A1E-90E1-A2DE5964B1FA}" destId="{3204A55C-E2B0-4787-A6D4-FD12B932D14D}" srcOrd="1" destOrd="0" presId="urn:microsoft.com/office/officeart/2005/8/layout/orgChart1"/>
    <dgm:cxn modelId="{7D30EEA8-FD04-4CE3-8C16-A20F2D92A10A}" type="presParOf" srcId="{3733CA18-6C50-4AEC-93E9-14BAC7E876E5}" destId="{C2CECFD9-0117-483F-AB00-805FA8BFE437}" srcOrd="1" destOrd="0" presId="urn:microsoft.com/office/officeart/2005/8/layout/orgChart1"/>
    <dgm:cxn modelId="{42A03170-CF8F-4181-8944-997C452974DE}" type="presParOf" srcId="{3733CA18-6C50-4AEC-93E9-14BAC7E876E5}" destId="{E09B1536-D652-4A2A-877E-1CD0AFE0A523}" srcOrd="2" destOrd="0" presId="urn:microsoft.com/office/officeart/2005/8/layout/orgChart1"/>
    <dgm:cxn modelId="{3BCDF79E-6795-464F-9B65-33E34B7BAA2F}" type="presParOf" srcId="{6F814E06-5524-4E24-A00B-9FED4577D13A}" destId="{96113CA8-2ABA-40B6-9854-DD3158EE3916}" srcOrd="8" destOrd="0" presId="urn:microsoft.com/office/officeart/2005/8/layout/orgChart1"/>
    <dgm:cxn modelId="{5A6C88DE-EA29-4CFE-8850-9D08E775208E}" type="presParOf" srcId="{6F814E06-5524-4E24-A00B-9FED4577D13A}" destId="{AE592FF2-19FF-4FD7-AB98-01C2B9395B9D}" srcOrd="9" destOrd="0" presId="urn:microsoft.com/office/officeart/2005/8/layout/orgChart1"/>
    <dgm:cxn modelId="{96FE48C9-51B6-4045-9381-5BE8C0A23B4F}" type="presParOf" srcId="{AE592FF2-19FF-4FD7-AB98-01C2B9395B9D}" destId="{03FF7FD4-BEF8-4C5E-ADC0-8C11253A0D5D}" srcOrd="0" destOrd="0" presId="urn:microsoft.com/office/officeart/2005/8/layout/orgChart1"/>
    <dgm:cxn modelId="{4BCDF12D-9E8A-4DA4-BA4C-FDECC8A1EC84}" type="presParOf" srcId="{03FF7FD4-BEF8-4C5E-ADC0-8C11253A0D5D}" destId="{F8C5949E-00AA-4DBE-836B-0AA9C24463C7}" srcOrd="0" destOrd="0" presId="urn:microsoft.com/office/officeart/2005/8/layout/orgChart1"/>
    <dgm:cxn modelId="{D72F0291-BAFA-4FBF-A7CD-43E7E54AFEB7}" type="presParOf" srcId="{03FF7FD4-BEF8-4C5E-ADC0-8C11253A0D5D}" destId="{4E49A25C-7478-40EC-9A61-5BAE818F618A}" srcOrd="1" destOrd="0" presId="urn:microsoft.com/office/officeart/2005/8/layout/orgChart1"/>
    <dgm:cxn modelId="{54476DF1-33AC-447A-AD5C-D673A8692E36}" type="presParOf" srcId="{AE592FF2-19FF-4FD7-AB98-01C2B9395B9D}" destId="{C63ED14C-347A-441E-A1E3-5F50697D616E}" srcOrd="1" destOrd="0" presId="urn:microsoft.com/office/officeart/2005/8/layout/orgChart1"/>
    <dgm:cxn modelId="{16315956-1989-4C8D-936C-84620C72724E}" type="presParOf" srcId="{AE592FF2-19FF-4FD7-AB98-01C2B9395B9D}" destId="{CE910110-6993-48A8-85A3-CF3E7F8BF542}" srcOrd="2" destOrd="0" presId="urn:microsoft.com/office/officeart/2005/8/layout/orgChart1"/>
    <dgm:cxn modelId="{D7F9146E-90C1-4801-9C89-70C284BB692C}" type="presParOf" srcId="{82EFBEB5-EE98-4F45-86AA-5F043BA7BF27}" destId="{3DBB2E3B-10AB-437B-B7FD-EFE9183218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13CA8-2ABA-40B6-9854-DD3158EE3916}">
      <dsp:nvSpPr>
        <dsp:cNvPr id="0" name=""/>
        <dsp:cNvSpPr/>
      </dsp:nvSpPr>
      <dsp:spPr>
        <a:xfrm>
          <a:off x="4140199" y="1111623"/>
          <a:ext cx="3430675" cy="29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3430675" y="148851"/>
              </a:lnTo>
              <a:lnTo>
                <a:pt x="3430675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A942A-FE0E-4F09-AE3A-07A8835DFB45}">
      <dsp:nvSpPr>
        <dsp:cNvPr id="0" name=""/>
        <dsp:cNvSpPr/>
      </dsp:nvSpPr>
      <dsp:spPr>
        <a:xfrm>
          <a:off x="4140199" y="1111623"/>
          <a:ext cx="1715337" cy="29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1715337" y="148851"/>
              </a:lnTo>
              <a:lnTo>
                <a:pt x="1715337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7B12C-DE34-4F04-A8C6-FBBC30076064}">
      <dsp:nvSpPr>
        <dsp:cNvPr id="0" name=""/>
        <dsp:cNvSpPr/>
      </dsp:nvSpPr>
      <dsp:spPr>
        <a:xfrm>
          <a:off x="4094479" y="1111623"/>
          <a:ext cx="91440" cy="29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2D16-97CE-416A-8E03-683C4FAF184B}">
      <dsp:nvSpPr>
        <dsp:cNvPr id="0" name=""/>
        <dsp:cNvSpPr/>
      </dsp:nvSpPr>
      <dsp:spPr>
        <a:xfrm>
          <a:off x="2424862" y="1111623"/>
          <a:ext cx="1715337" cy="297703"/>
        </a:xfrm>
        <a:custGeom>
          <a:avLst/>
          <a:gdLst/>
          <a:ahLst/>
          <a:cxnLst/>
          <a:rect l="0" t="0" r="0" b="0"/>
          <a:pathLst>
            <a:path>
              <a:moveTo>
                <a:pt x="1715337" y="0"/>
              </a:moveTo>
              <a:lnTo>
                <a:pt x="1715337" y="148851"/>
              </a:lnTo>
              <a:lnTo>
                <a:pt x="0" y="148851"/>
              </a:lnTo>
              <a:lnTo>
                <a:pt x="0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9154E-C9C8-4EB6-AF7F-A674CA0BB255}">
      <dsp:nvSpPr>
        <dsp:cNvPr id="0" name=""/>
        <dsp:cNvSpPr/>
      </dsp:nvSpPr>
      <dsp:spPr>
        <a:xfrm>
          <a:off x="709524" y="1111623"/>
          <a:ext cx="3430675" cy="297703"/>
        </a:xfrm>
        <a:custGeom>
          <a:avLst/>
          <a:gdLst/>
          <a:ahLst/>
          <a:cxnLst/>
          <a:rect l="0" t="0" r="0" b="0"/>
          <a:pathLst>
            <a:path>
              <a:moveTo>
                <a:pt x="3430675" y="0"/>
              </a:moveTo>
              <a:lnTo>
                <a:pt x="3430675" y="148851"/>
              </a:lnTo>
              <a:lnTo>
                <a:pt x="0" y="148851"/>
              </a:lnTo>
              <a:lnTo>
                <a:pt x="0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C3797-F86E-430D-B7B2-A5CFBA81433D}">
      <dsp:nvSpPr>
        <dsp:cNvPr id="0" name=""/>
        <dsp:cNvSpPr/>
      </dsp:nvSpPr>
      <dsp:spPr>
        <a:xfrm>
          <a:off x="3431382" y="40280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Gangguan Perfusi Jaringan</a:t>
          </a:r>
        </a:p>
      </dsp:txBody>
      <dsp:txXfrm>
        <a:off x="3431382" y="402806"/>
        <a:ext cx="1417634" cy="708817"/>
      </dsp:txXfrm>
    </dsp:sp>
    <dsp:sp modelId="{B8AA6AAE-44AA-4E1E-9753-0E81F3EF625E}">
      <dsp:nvSpPr>
        <dsp:cNvPr id="0" name=""/>
        <dsp:cNvSpPr/>
      </dsp:nvSpPr>
      <dsp:spPr>
        <a:xfrm>
          <a:off x="707" y="140932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Kulit</a:t>
          </a:r>
        </a:p>
      </dsp:txBody>
      <dsp:txXfrm>
        <a:off x="707" y="1409326"/>
        <a:ext cx="1417634" cy="708817"/>
      </dsp:txXfrm>
    </dsp:sp>
    <dsp:sp modelId="{4A71651B-17A8-4A75-90D4-802CEB896395}">
      <dsp:nvSpPr>
        <dsp:cNvPr id="0" name=""/>
        <dsp:cNvSpPr/>
      </dsp:nvSpPr>
      <dsp:spPr>
        <a:xfrm>
          <a:off x="1716045" y="140932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Jantung</a:t>
          </a:r>
        </a:p>
      </dsp:txBody>
      <dsp:txXfrm>
        <a:off x="1716045" y="1409326"/>
        <a:ext cx="1417634" cy="708817"/>
      </dsp:txXfrm>
    </dsp:sp>
    <dsp:sp modelId="{D9069CCC-F179-4AA6-B814-B147F707ED3E}">
      <dsp:nvSpPr>
        <dsp:cNvPr id="0" name=""/>
        <dsp:cNvSpPr/>
      </dsp:nvSpPr>
      <dsp:spPr>
        <a:xfrm>
          <a:off x="3431382" y="140932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Otak</a:t>
          </a:r>
        </a:p>
      </dsp:txBody>
      <dsp:txXfrm>
        <a:off x="3431382" y="1409326"/>
        <a:ext cx="1417634" cy="708817"/>
      </dsp:txXfrm>
    </dsp:sp>
    <dsp:sp modelId="{9AA30EFB-F03A-4068-86BA-79114C5C4421}">
      <dsp:nvSpPr>
        <dsp:cNvPr id="0" name=""/>
        <dsp:cNvSpPr/>
      </dsp:nvSpPr>
      <dsp:spPr>
        <a:xfrm>
          <a:off x="5146720" y="140932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Ginjal</a:t>
          </a:r>
        </a:p>
      </dsp:txBody>
      <dsp:txXfrm>
        <a:off x="5146720" y="1409326"/>
        <a:ext cx="1417634" cy="708817"/>
      </dsp:txXfrm>
    </dsp:sp>
    <dsp:sp modelId="{F8C5949E-00AA-4DBE-836B-0AA9C24463C7}">
      <dsp:nvSpPr>
        <dsp:cNvPr id="0" name=""/>
        <dsp:cNvSpPr/>
      </dsp:nvSpPr>
      <dsp:spPr>
        <a:xfrm>
          <a:off x="6862058" y="1409326"/>
          <a:ext cx="1417634" cy="708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Dll</a:t>
          </a:r>
        </a:p>
      </dsp:txBody>
      <dsp:txXfrm>
        <a:off x="6862058" y="1409326"/>
        <a:ext cx="1417634" cy="70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6EC6-374E-444D-9392-AF9553AB431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5F64-4423-43E8-9FB8-8D1145DD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F76B-60E0-4EE6-9753-62E4E291EB28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3B87-A5C1-4D00-B694-73DEAC78C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500042"/>
            <a:ext cx="9144000" cy="6000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720049" y="6513766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  <a:cs typeface="Arabic Transparent" pitchFamily="2" charset="-78"/>
              </a:rPr>
              <a:t>Lembaga</a:t>
            </a:r>
            <a:r>
              <a:rPr lang="en-US" sz="1200" b="1" i="1" dirty="0" smtClean="0">
                <a:solidFill>
                  <a:schemeClr val="bg1"/>
                </a:solidFill>
                <a:cs typeface="Arabic Transparent" pitchFamily="2" charset="-78"/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  <a:cs typeface="Arabic Transparent" pitchFamily="2" charset="-78"/>
              </a:rPr>
              <a:t>Kajian</a:t>
            </a:r>
            <a:r>
              <a:rPr lang="en-US" sz="1200" b="1" i="1" dirty="0" smtClean="0">
                <a:solidFill>
                  <a:schemeClr val="bg1"/>
                </a:solidFill>
                <a:cs typeface="Arabic Transparent" pitchFamily="2" charset="-78"/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  <a:cs typeface="Arabic Transparent" pitchFamily="2" charset="-78"/>
              </a:rPr>
              <a:t>Keperawatan</a:t>
            </a:r>
            <a:r>
              <a:rPr lang="en-US" sz="1200" b="1" i="1" dirty="0" smtClean="0">
                <a:solidFill>
                  <a:schemeClr val="bg1"/>
                </a:solidFill>
                <a:cs typeface="Arabic Transparent" pitchFamily="2" charset="-78"/>
              </a:rPr>
              <a:t> Indonesia -</a:t>
            </a:r>
            <a:r>
              <a:rPr lang="en-US" sz="1200" b="1" i="1" baseline="0" dirty="0" smtClean="0">
                <a:solidFill>
                  <a:schemeClr val="bg1"/>
                </a:solidFill>
                <a:cs typeface="Arabic Transparent" pitchFamily="2" charset="-78"/>
              </a:rPr>
              <a:t> LKKI</a:t>
            </a:r>
            <a:endParaRPr lang="en-US" sz="1200" b="1" i="1" dirty="0">
              <a:solidFill>
                <a:schemeClr val="bg1"/>
              </a:solidFill>
              <a:cs typeface="Arabic Transparent" pitchFamily="2" charset="-7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6365" y="53788"/>
            <a:ext cx="3219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cs typeface="Arabic Transparent" pitchFamily="2" charset="-78"/>
              </a:rPr>
              <a:t>Basic Trauma &amp; Cardiac</a:t>
            </a:r>
            <a:r>
              <a:rPr lang="en-US" sz="1600" i="1" baseline="0" dirty="0" smtClean="0">
                <a:solidFill>
                  <a:schemeClr val="bg1"/>
                </a:solidFill>
                <a:cs typeface="Arabic Transparent" pitchFamily="2" charset="-78"/>
              </a:rPr>
              <a:t> Life Support</a:t>
            </a:r>
            <a:endParaRPr lang="en-US" sz="1600" i="1" dirty="0">
              <a:solidFill>
                <a:schemeClr val="bg1"/>
              </a:solidFill>
              <a:cs typeface="Arabic Transparent" pitchFamily="2" charset="-78"/>
            </a:endParaRPr>
          </a:p>
        </p:txBody>
      </p:sp>
      <p:pic>
        <p:nvPicPr>
          <p:cNvPr id="1026" name="WordPictureWatermark1" descr="Logo LKKI Transparant copy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500166" y="785794"/>
            <a:ext cx="540067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5AFF-4D6F-4D5F-BAC1-585D1AF8FA9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29C2-B4FC-4C27-93C0-BE77353B8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3911605" cy="551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214422"/>
            <a:ext cx="6643734" cy="242889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SHOCK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ents-i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413" y="2205038"/>
            <a:ext cx="2786062" cy="3455987"/>
          </a:xfrm>
          <a:prstGeom prst="rect">
            <a:avLst/>
          </a:prstGeom>
          <a:noFill/>
          <a:ln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43306" y="2071678"/>
            <a:ext cx="4897438" cy="3744912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Takikardia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/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Bradikardia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Akral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dingin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Takhipnea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Sianosis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Penurunan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kesadaran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Tekanan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darah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turun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Urin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tidak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menetes</a:t>
            </a:r>
            <a:endParaRPr kumimoji="0" lang="id-ID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472" y="642918"/>
            <a:ext cx="719931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GEJALA KLINIS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1785926"/>
            <a:ext cx="6553200" cy="295275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Perubahan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status mental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Oliguria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Asidosis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laktat</a:t>
            </a:r>
            <a:endParaRPr kumimoji="0" lang="id-ID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642918"/>
            <a:ext cx="7885112" cy="738171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TANDA-TANDA 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I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POPERFUSI ORGAN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188" y="2012950"/>
            <a:ext cx="5175257" cy="52322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4 </a:t>
            </a:r>
            <a:r>
              <a:rPr lang="en-US" sz="2800" b="1" dirty="0" err="1">
                <a:solidFill>
                  <a:srgbClr val="FF0000"/>
                </a:solidFill>
                <a:latin typeface="Arial Rounded MT Bold" pitchFamily="34" charset="0"/>
              </a:rPr>
              <a:t>Kelas</a:t>
            </a: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 Syok 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5950" y="3054350"/>
            <a:ext cx="5168338" cy="224676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1. Kelas 1 : &lt;15%   vol.darah</a:t>
            </a:r>
          </a:p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2. Kelas 2 : 15-30% vol.darah</a:t>
            </a:r>
          </a:p>
          <a:p>
            <a:pPr eaLnBrk="0" hangingPunct="0"/>
            <a:endParaRPr lang="en-US" sz="2800" b="1">
              <a:solidFill>
                <a:schemeClr val="bg1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3. Kelas 3 : 30-40% vol.darah</a:t>
            </a:r>
          </a:p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4. Kelas 4 : &gt; 40 %  vol.darah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2625" y="4362450"/>
            <a:ext cx="7696200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800">
              <a:latin typeface="Arial Rounded MT Bold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04025" y="3219450"/>
            <a:ext cx="0" cy="25146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800">
              <a:latin typeface="Arial Rounded MT Bold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19925" y="3425825"/>
            <a:ext cx="1648015" cy="523220"/>
          </a:xfrm>
          <a:prstGeom prst="rect">
            <a:avLst/>
          </a:prstGeom>
          <a:solidFill>
            <a:srgbClr val="D82828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Tensi </a:t>
            </a: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↓</a:t>
            </a: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charset="0"/>
                <a:sym typeface="Wingdings" pitchFamily="2" charset="2"/>
              </a:rPr>
              <a:t>↑</a:t>
            </a:r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19925" y="4654550"/>
            <a:ext cx="1378711" cy="52322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</a:rPr>
              <a:t>Tensi </a:t>
            </a: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  <a:sym typeface="Wingdings" pitchFamily="2" charset="2"/>
              </a:rPr>
              <a:t>↓</a:t>
            </a:r>
            <a:endParaRPr lang="en-US" sz="2800">
              <a:solidFill>
                <a:schemeClr val="bg1"/>
              </a:solidFill>
              <a:latin typeface="Arial Rounded MT Bold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71472" y="642918"/>
            <a:ext cx="6121400" cy="7143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PENGENALAN SYOK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5" y="785794"/>
            <a:ext cx="2786082" cy="71913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OLIGURIA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628775"/>
            <a:ext cx="8464579" cy="44656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Sebagai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tanda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hipoperfusi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Produksi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urin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pada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orang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dewasa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0,5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ml/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KgBB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/jam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dalam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kurun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waktu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2 jam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Etiologi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: 	- Pre renal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dirty="0" smtClean="0">
                <a:latin typeface="Arial Rounded MT Bold" pitchFamily="34" charset="0"/>
              </a:rPr>
              <a:t>		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- Renal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dirty="0" smtClean="0">
                <a:latin typeface="Arial Rounded MT Bold" pitchFamily="34" charset="0"/>
              </a:rPr>
              <a:t>				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- Post renal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910" y="642918"/>
            <a:ext cx="6480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PENYEBAB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SHOCK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5786" y="1785926"/>
            <a:ext cx="7345363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latin typeface="Arial Rounded MT Bold" pitchFamily="34" charset="0"/>
              </a:rPr>
              <a:t>Trauma : </a:t>
            </a:r>
            <a:r>
              <a:rPr lang="en-US" sz="3200" dirty="0" err="1">
                <a:latin typeface="Arial Rounded MT Bold" pitchFamily="34" charset="0"/>
              </a:rPr>
              <a:t>anggap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dulu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u="sng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</a:t>
            </a:r>
            <a:r>
              <a:rPr lang="en-US" sz="3200" u="sng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emoragik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eaLnBrk="0" hangingPunct="0"/>
            <a:endParaRPr lang="en-US" sz="3200" u="sng" dirty="0">
              <a:latin typeface="Arial Rounded MT Bold" pitchFamily="34" charset="0"/>
            </a:endParaRPr>
          </a:p>
          <a:p>
            <a:pPr eaLnBrk="0" hangingPunct="0"/>
            <a:r>
              <a:rPr lang="en-US" sz="3200" dirty="0" err="1">
                <a:latin typeface="Arial Rounded MT Bold" pitchFamily="34" charset="0"/>
              </a:rPr>
              <a:t>Kemungkinan</a:t>
            </a:r>
            <a:r>
              <a:rPr lang="en-US" sz="3200" dirty="0">
                <a:latin typeface="Arial Rounded MT Bold" pitchFamily="34" charset="0"/>
              </a:rPr>
              <a:t> lain :</a:t>
            </a:r>
          </a:p>
          <a:p>
            <a:pPr marL="722313" indent="-368300" defTabSz="722313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   </a:t>
            </a:r>
            <a:r>
              <a:rPr lang="en-US" sz="3200" dirty="0" err="1" smtClean="0">
                <a:latin typeface="Arial Rounded MT Bold" pitchFamily="34" charset="0"/>
              </a:rPr>
              <a:t>Kardiogenik</a:t>
            </a:r>
            <a:endParaRPr lang="en-US" sz="3200" dirty="0">
              <a:latin typeface="Arial Rounded MT Bold" pitchFamily="34" charset="0"/>
            </a:endParaRPr>
          </a:p>
          <a:p>
            <a:pPr marL="722313" indent="-368300" defTabSz="722313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   </a:t>
            </a:r>
            <a:r>
              <a:rPr lang="en-US" sz="3200" dirty="0" err="1" smtClean="0">
                <a:latin typeface="Arial Rounded MT Bold" pitchFamily="34" charset="0"/>
              </a:rPr>
              <a:t>Neurogenik</a:t>
            </a:r>
            <a:endParaRPr lang="en-US" sz="3200" dirty="0">
              <a:latin typeface="Arial Rounded MT Bold" pitchFamily="34" charset="0"/>
            </a:endParaRPr>
          </a:p>
          <a:p>
            <a:pPr marL="722313" indent="-368300" defTabSz="722313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   </a:t>
            </a:r>
            <a:r>
              <a:rPr lang="en-US" sz="3200" dirty="0" err="1" smtClean="0">
                <a:latin typeface="Arial Rounded MT Bold" pitchFamily="34" charset="0"/>
              </a:rPr>
              <a:t>Septik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642918"/>
            <a:ext cx="74517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ASUHAN KEPERAWATAN SHOCK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472" y="1643050"/>
            <a:ext cx="5832475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latin typeface="Arial Rounded MT Bold" pitchFamily="34" charset="0"/>
              </a:rPr>
              <a:t>*  </a:t>
            </a:r>
            <a:r>
              <a:rPr lang="en-US" sz="3200" dirty="0" err="1">
                <a:latin typeface="Arial Rounded MT Bold" pitchFamily="34" charset="0"/>
              </a:rPr>
              <a:t>Hentikan</a:t>
            </a:r>
            <a:r>
              <a:rPr lang="en-US" sz="3200" dirty="0">
                <a:latin typeface="Arial Rounded MT Bold" pitchFamily="34" charset="0"/>
              </a:rPr>
              <a:t> Perdarahan</a:t>
            </a:r>
          </a:p>
          <a:p>
            <a:pPr eaLnBrk="0" hangingPunct="0"/>
            <a:endParaRPr lang="en-US" sz="3200" dirty="0">
              <a:latin typeface="Arial Rounded MT Bold" pitchFamily="34" charset="0"/>
            </a:endParaRPr>
          </a:p>
          <a:p>
            <a:pPr eaLnBrk="0" hangingPunct="0"/>
            <a:r>
              <a:rPr lang="en-US" sz="3200" dirty="0">
                <a:latin typeface="Arial Rounded MT Bold" pitchFamily="34" charset="0"/>
              </a:rPr>
              <a:t>*  </a:t>
            </a:r>
            <a:r>
              <a:rPr lang="en-US" sz="3200" dirty="0" err="1">
                <a:latin typeface="Arial Rounded MT Bold" pitchFamily="34" charset="0"/>
              </a:rPr>
              <a:t>Perbaikan</a:t>
            </a:r>
            <a:r>
              <a:rPr lang="en-US" sz="3200" dirty="0">
                <a:latin typeface="Arial Rounded MT Bold" pitchFamily="34" charset="0"/>
              </a:rPr>
              <a:t>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910" y="2000240"/>
            <a:ext cx="7786742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latin typeface="Arial Rounded MT Bold" pitchFamily="34" charset="0"/>
              </a:rPr>
              <a:t>Perdarahan :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3200" dirty="0">
                <a:latin typeface="Arial Rounded MT Bold" pitchFamily="34" charset="0"/>
              </a:rPr>
              <a:t>   </a:t>
            </a:r>
            <a:r>
              <a:rPr lang="en-US" sz="3200" dirty="0" err="1" smtClean="0">
                <a:latin typeface="Arial Rounded MT Bold" pitchFamily="34" charset="0"/>
              </a:rPr>
              <a:t>Luar</a:t>
            </a:r>
            <a:r>
              <a:rPr lang="en-US" sz="3200" dirty="0" smtClean="0">
                <a:latin typeface="Arial Rounded MT Bold" pitchFamily="34" charset="0"/>
              </a:rPr>
              <a:t>  </a:t>
            </a:r>
            <a:r>
              <a:rPr lang="en-US" sz="3200" dirty="0">
                <a:latin typeface="Arial Rounded MT Bold" pitchFamily="34" charset="0"/>
              </a:rPr>
              <a:t>/ </a:t>
            </a:r>
            <a:r>
              <a:rPr lang="en-US" sz="3200" dirty="0" err="1">
                <a:latin typeface="Arial Rounded MT Bold" pitchFamily="34" charset="0"/>
              </a:rPr>
              <a:t>eksternal</a:t>
            </a:r>
            <a:endParaRPr lang="en-US" sz="3200" dirty="0">
              <a:latin typeface="Arial Rounded MT Bold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en-US" sz="3200" dirty="0">
                <a:latin typeface="Arial Rounded MT Bold" pitchFamily="34" charset="0"/>
              </a:rPr>
              <a:t>   </a:t>
            </a:r>
            <a:r>
              <a:rPr lang="en-US" sz="3200" dirty="0" err="1" smtClean="0">
                <a:latin typeface="Arial Rounded MT Bold" pitchFamily="34" charset="0"/>
              </a:rPr>
              <a:t>Dalam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>
                <a:latin typeface="Arial Rounded MT Bold" pitchFamily="34" charset="0"/>
              </a:rPr>
              <a:t>/ Internal</a:t>
            </a:r>
          </a:p>
          <a:p>
            <a:pPr marL="900113" indent="-369888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Toraks</a:t>
            </a:r>
            <a:endParaRPr lang="en-US" sz="3200" dirty="0">
              <a:latin typeface="Arial Rounded MT Bold" pitchFamily="34" charset="0"/>
            </a:endParaRPr>
          </a:p>
          <a:p>
            <a:pPr marL="900113" indent="-369888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</a:t>
            </a:r>
            <a:r>
              <a:rPr lang="en-US" sz="3200" dirty="0" smtClean="0">
                <a:latin typeface="Arial Rounded MT Bold" pitchFamily="34" charset="0"/>
              </a:rPr>
              <a:t>Abdomen/retroperitoneal</a:t>
            </a:r>
            <a:endParaRPr lang="en-US" sz="3200" dirty="0">
              <a:latin typeface="Arial Rounded MT Bold" pitchFamily="34" charset="0"/>
            </a:endParaRPr>
          </a:p>
          <a:p>
            <a:pPr marL="900113" indent="-369888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</a:t>
            </a:r>
            <a:r>
              <a:rPr lang="en-US" sz="3200" dirty="0" smtClean="0">
                <a:latin typeface="Arial Rounded MT Bold" pitchFamily="34" charset="0"/>
              </a:rPr>
              <a:t>Pelvis</a:t>
            </a:r>
            <a:endParaRPr lang="en-US" sz="3200" dirty="0">
              <a:latin typeface="Arial Rounded MT Bold" pitchFamily="34" charset="0"/>
            </a:endParaRPr>
          </a:p>
          <a:p>
            <a:pPr marL="900113" indent="-369888" eaLnBrk="0" hangingPunct="0">
              <a:buFont typeface="+mj-lt"/>
              <a:buAutoNum type="arabicPeriod"/>
            </a:pPr>
            <a:r>
              <a:rPr lang="en-US" sz="3200" dirty="0">
                <a:latin typeface="Arial Rounded MT Bold" pitchFamily="34" charset="0"/>
              </a:rPr>
              <a:t>  </a:t>
            </a:r>
            <a:r>
              <a:rPr lang="en-US" sz="3200" dirty="0" err="1" smtClean="0">
                <a:latin typeface="Arial Rounded MT Bold" pitchFamily="34" charset="0"/>
              </a:rPr>
              <a:t>Tulang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panjang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10" y="642918"/>
            <a:ext cx="7715304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SHOCK: STOP BLEEDING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57256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76550" indent="-2876550"/>
            <a:r>
              <a:rPr lang="en-US" sz="2800" b="1" dirty="0">
                <a:latin typeface="Arial Rounded MT Bold" pitchFamily="34" charset="0"/>
              </a:rPr>
              <a:t>Perdarahan </a:t>
            </a:r>
            <a:r>
              <a:rPr lang="en-US" sz="2800" b="1" dirty="0" err="1">
                <a:latin typeface="Arial Rounded MT Bold" pitchFamily="34" charset="0"/>
              </a:rPr>
              <a:t>luar</a:t>
            </a:r>
            <a:r>
              <a:rPr lang="en-US" sz="2800" dirty="0">
                <a:latin typeface="Arial Rounded MT Bold" pitchFamily="34" charset="0"/>
              </a:rPr>
              <a:t>  : </a:t>
            </a:r>
            <a:r>
              <a:rPr lang="en-US" sz="2800" dirty="0" err="1">
                <a:latin typeface="Arial Rounded MT Bold" pitchFamily="34" charset="0"/>
              </a:rPr>
              <a:t>tekanan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langsung</a:t>
            </a:r>
            <a:r>
              <a:rPr lang="en-US" sz="2800" dirty="0">
                <a:latin typeface="Arial Rounded MT Bold" pitchFamily="34" charset="0"/>
              </a:rPr>
              <a:t> / </a:t>
            </a:r>
            <a:r>
              <a:rPr lang="en-US" sz="2800" dirty="0" err="1">
                <a:latin typeface="Arial Rounded MT Bold" pitchFamily="34" charset="0"/>
              </a:rPr>
              <a:t>perban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tekan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  <a:p>
            <a:endParaRPr lang="en-US" sz="2800" dirty="0">
              <a:latin typeface="Arial Rounded MT Bold" pitchFamily="34" charset="0"/>
            </a:endParaRPr>
          </a:p>
          <a:p>
            <a:pPr marL="2773363" indent="-2773363" eaLnBrk="0" hangingPunct="0"/>
            <a:r>
              <a:rPr lang="en-US" sz="2800" b="1" dirty="0">
                <a:latin typeface="Arial Rounded MT Bold" pitchFamily="34" charset="0"/>
              </a:rPr>
              <a:t>Tourniquet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	: </a:t>
            </a:r>
            <a:r>
              <a:rPr lang="en-US" sz="2800" dirty="0" err="1">
                <a:latin typeface="Arial Rounded MT Bold" pitchFamily="34" charset="0"/>
              </a:rPr>
              <a:t>hanya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bila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hancur</a:t>
            </a:r>
            <a:r>
              <a:rPr lang="en-US" sz="2800" dirty="0">
                <a:latin typeface="Arial Rounded MT Bold" pitchFamily="34" charset="0"/>
              </a:rPr>
              <a:t>/ </a:t>
            </a:r>
            <a:r>
              <a:rPr lang="en-US" sz="2800" dirty="0" err="1">
                <a:latin typeface="Arial Rounded MT Bold" pitchFamily="34" charset="0"/>
              </a:rPr>
              <a:t>akan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amputasi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b="1" dirty="0" err="1">
                <a:latin typeface="Arial Rounded MT Bold" pitchFamily="34" charset="0"/>
              </a:rPr>
              <a:t>Klem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		</a:t>
            </a:r>
            <a:r>
              <a:rPr lang="en-US" sz="2800" dirty="0" smtClean="0">
                <a:latin typeface="Arial Rounded MT Bold" pitchFamily="34" charset="0"/>
              </a:rPr>
              <a:t>: </a:t>
            </a:r>
            <a:r>
              <a:rPr lang="en-US" sz="2800" dirty="0" err="1">
                <a:latin typeface="Arial Rounded MT Bold" pitchFamily="34" charset="0"/>
              </a:rPr>
              <a:t>merusak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struktur</a:t>
            </a:r>
            <a:r>
              <a:rPr lang="en-US" sz="2800" dirty="0">
                <a:latin typeface="Arial Rounded MT Bold" pitchFamily="34" charset="0"/>
              </a:rPr>
              <a:t> lain.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b="1" dirty="0" err="1">
                <a:latin typeface="Arial Rounded MT Bold" pitchFamily="34" charset="0"/>
              </a:rPr>
              <a:t>Jahit</a:t>
            </a:r>
            <a:r>
              <a:rPr lang="en-US" sz="2800" b="1" dirty="0">
                <a:latin typeface="Arial Rounded MT Bold" pitchFamily="34" charset="0"/>
              </a:rPr>
              <a:t> 	</a:t>
            </a:r>
            <a:r>
              <a:rPr lang="en-US" sz="2800" b="1" dirty="0" smtClean="0">
                <a:latin typeface="Arial Rounded MT Bold" pitchFamily="34" charset="0"/>
              </a:rPr>
              <a:t>	: </a:t>
            </a:r>
            <a:r>
              <a:rPr lang="en-US" sz="2800" dirty="0" err="1" smtClean="0">
                <a:latin typeface="Arial Rounded MT Bold" pitchFamily="34" charset="0"/>
              </a:rPr>
              <a:t>hanya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bila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perlu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642918"/>
            <a:ext cx="7715304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SHOCK: STOP BLEEDING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e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1" y="1786807"/>
            <a:ext cx="2745482" cy="20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e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7"/>
            <a:ext cx="3616453" cy="45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Ne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220706"/>
            <a:ext cx="2741337" cy="21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571480"/>
            <a:ext cx="7715304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SHOCK: STOP BLEEDING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910" y="2928934"/>
            <a:ext cx="7929618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err="1">
                <a:latin typeface="Arial Rounded MT Bold" pitchFamily="34" charset="0"/>
              </a:rPr>
              <a:t>Toraks</a:t>
            </a:r>
            <a:r>
              <a:rPr lang="en-US" sz="3200" dirty="0">
                <a:latin typeface="Arial Rounded MT Bold" pitchFamily="34" charset="0"/>
              </a:rPr>
              <a:t>/abdomen : </a:t>
            </a:r>
            <a:r>
              <a:rPr lang="en-US" sz="3200" dirty="0" err="1">
                <a:latin typeface="Arial Rounded MT Bold" pitchFamily="34" charset="0"/>
              </a:rPr>
              <a:t>mungkin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operasi</a:t>
            </a:r>
            <a:endParaRPr lang="en-US" sz="3200" dirty="0">
              <a:latin typeface="Arial Rounded MT Bold" pitchFamily="34" charset="0"/>
            </a:endParaRPr>
          </a:p>
          <a:p>
            <a:pPr eaLnBrk="0" hangingPunct="0"/>
            <a:endParaRPr lang="en-US" sz="3200" dirty="0">
              <a:latin typeface="Arial Rounded MT Bold" pitchFamily="34" charset="0"/>
            </a:endParaRPr>
          </a:p>
          <a:p>
            <a:pPr eaLnBrk="0" hangingPunct="0"/>
            <a:r>
              <a:rPr lang="en-US" sz="3200" dirty="0">
                <a:latin typeface="Arial Rounded MT Bold" pitchFamily="34" charset="0"/>
              </a:rPr>
              <a:t>Pelvis : PASG / </a:t>
            </a:r>
            <a:r>
              <a:rPr lang="en-US" sz="3200" dirty="0" err="1">
                <a:latin typeface="Arial Rounded MT Bold" pitchFamily="34" charset="0"/>
              </a:rPr>
              <a:t>Gurita</a:t>
            </a:r>
            <a:endParaRPr lang="en-US" sz="3200" dirty="0">
              <a:latin typeface="Arial Rounded MT Bold" pitchFamily="34" charset="0"/>
            </a:endParaRPr>
          </a:p>
          <a:p>
            <a:pPr eaLnBrk="0" hangingPunct="0"/>
            <a:r>
              <a:rPr lang="en-US" sz="3200" dirty="0" err="1">
                <a:latin typeface="Arial Rounded MT Bold" pitchFamily="34" charset="0"/>
              </a:rPr>
              <a:t>Tulang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panjang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:	- </a:t>
            </a:r>
            <a:r>
              <a:rPr lang="en-US" sz="3200" dirty="0" err="1">
                <a:latin typeface="Arial Rounded MT Bold" pitchFamily="34" charset="0"/>
              </a:rPr>
              <a:t>bidai</a:t>
            </a:r>
            <a:endParaRPr lang="en-US" sz="3200" dirty="0">
              <a:latin typeface="Arial Rounded MT Bold" pitchFamily="34" charset="0"/>
            </a:endParaRPr>
          </a:p>
          <a:p>
            <a:pPr eaLnBrk="0" hangingPunct="0"/>
            <a:r>
              <a:rPr lang="en-US" sz="3200" dirty="0">
                <a:latin typeface="Arial Rounded MT Bold" pitchFamily="34" charset="0"/>
              </a:rPr>
              <a:t>                           </a:t>
            </a:r>
            <a:r>
              <a:rPr lang="en-US" sz="3200" dirty="0" smtClean="0">
                <a:latin typeface="Arial Rounded MT Bold" pitchFamily="34" charset="0"/>
              </a:rPr>
              <a:t>	- </a:t>
            </a:r>
            <a:r>
              <a:rPr lang="en-US" sz="3200" dirty="0" err="1">
                <a:latin typeface="Arial Rounded MT Bold" pitchFamily="34" charset="0"/>
              </a:rPr>
              <a:t>traksi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ringan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2910" y="2071678"/>
            <a:ext cx="406271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Arial Rounded MT Bold" pitchFamily="34" charset="0"/>
              </a:rPr>
              <a:t>Perdarahan </a:t>
            </a:r>
            <a:r>
              <a:rPr lang="en-US" sz="3200" b="1" dirty="0" err="1">
                <a:latin typeface="Arial Rounded MT Bold" pitchFamily="34" charset="0"/>
              </a:rPr>
              <a:t>dalam</a:t>
            </a:r>
            <a:r>
              <a:rPr lang="en-US" sz="3200" b="1" dirty="0">
                <a:latin typeface="Arial Rounded MT Bold" pitchFamily="34" charset="0"/>
              </a:rPr>
              <a:t> 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571480"/>
            <a:ext cx="7715304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SHOCK: STOP BLEEDING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857232"/>
            <a:ext cx="7772400" cy="76674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TUJUAN PEMBELAJARAN </a:t>
            </a:r>
            <a:b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500174"/>
            <a:ext cx="8143932" cy="4357718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Setelah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menyelesaikan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bab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ini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peserta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kursus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diharapkan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mampu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</a:rPr>
              <a:t> :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54013" lvl="1" indent="-354013" algn="just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Mendemontrasikan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penatalaksanaan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pasien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Shock post Trauma</a:t>
            </a:r>
          </a:p>
          <a:p>
            <a:pPr marL="354013" lvl="1" indent="-354013" algn="just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Melakukan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pemeriksaan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fisik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pasien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  <a:p>
            <a:pPr marL="354013" lvl="1" indent="-354013" algn="just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Mengenali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keadaan-keadaan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harus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diketahui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pada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pasien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Shock</a:t>
            </a:r>
          </a:p>
          <a:p>
            <a:pPr marL="354013" lvl="1" indent="-354013" algn="just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Melakukan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secondary  survey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pada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pasien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Shock</a:t>
            </a:r>
          </a:p>
          <a:p>
            <a:pPr marL="354013" lvl="1" indent="-354013" algn="just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Melakukan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Resusitasi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Intervensi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keperawatan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pada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pasien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Shock</a:t>
            </a:r>
          </a:p>
          <a:p>
            <a:pPr marL="395288" marR="0" lvl="0" indent="-395288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1857364"/>
            <a:ext cx="8358246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Arial Rounded MT Bold" pitchFamily="34" charset="0"/>
              </a:rPr>
              <a:t>1. </a:t>
            </a:r>
            <a:r>
              <a:rPr lang="en-US" sz="2800" b="1" dirty="0" err="1" smtClean="0">
                <a:latin typeface="Arial Rounded MT Bold" pitchFamily="34" charset="0"/>
              </a:rPr>
              <a:t>Infus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>
                <a:latin typeface="Arial Rounded MT Bold" pitchFamily="34" charset="0"/>
              </a:rPr>
              <a:t>2 </a:t>
            </a:r>
            <a:r>
              <a:rPr lang="en-US" sz="2800" b="1" dirty="0" err="1">
                <a:latin typeface="Arial Rounded MT Bold" pitchFamily="34" charset="0"/>
              </a:rPr>
              <a:t>jalur</a:t>
            </a:r>
            <a:endParaRPr lang="en-US" sz="2800" b="1" dirty="0">
              <a:latin typeface="Arial Rounded MT Bold" pitchFamily="34" charset="0"/>
            </a:endParaRPr>
          </a:p>
          <a:p>
            <a:pPr defTabSz="442913" eaLnBrk="0" hangingPunct="0"/>
            <a:r>
              <a:rPr lang="en-US" sz="2800" b="1" dirty="0">
                <a:latin typeface="Arial Rounded MT Bold" pitchFamily="34" charset="0"/>
              </a:rPr>
              <a:t>	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Kateter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pendek-besar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jangan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lupa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crossmatch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!)</a:t>
            </a:r>
          </a:p>
          <a:p>
            <a:pPr eaLnBrk="0" hangingPunct="0"/>
            <a:endParaRPr lang="en-US" sz="2800" b="1" dirty="0">
              <a:latin typeface="Arial Rounded MT Bold" pitchFamily="34" charset="0"/>
            </a:endParaRPr>
          </a:p>
          <a:p>
            <a:pPr eaLnBrk="0" hangingPunct="0"/>
            <a:r>
              <a:rPr lang="en-US" sz="2800" b="1" dirty="0" smtClean="0">
                <a:latin typeface="Arial Rounded MT Bold" pitchFamily="34" charset="0"/>
              </a:rPr>
              <a:t>2. RL </a:t>
            </a:r>
            <a:r>
              <a:rPr lang="en-US" sz="2800" b="1" dirty="0">
                <a:latin typeface="Arial Rounded MT Bold" pitchFamily="34" charset="0"/>
              </a:rPr>
              <a:t>yang </a:t>
            </a:r>
            <a:r>
              <a:rPr lang="en-US" sz="2800" b="1" dirty="0" err="1">
                <a:latin typeface="Arial Rounded MT Bold" pitchFamily="34" charset="0"/>
              </a:rPr>
              <a:t>dihangatkan</a:t>
            </a:r>
            <a:endParaRPr lang="en-US" sz="2800" b="1" dirty="0">
              <a:latin typeface="Arial Rounded MT Bold" pitchFamily="34" charset="0"/>
            </a:endParaRPr>
          </a:p>
          <a:p>
            <a:pPr eaLnBrk="0" hangingPunct="0">
              <a:buFontTx/>
              <a:buChar char="•"/>
            </a:pPr>
            <a:endParaRPr lang="en-US" sz="2800" b="1" dirty="0">
              <a:latin typeface="Arial Rounded MT Bold" pitchFamily="34" charset="0"/>
            </a:endParaRPr>
          </a:p>
          <a:p>
            <a:pPr eaLnBrk="0" hangingPunct="0"/>
            <a:r>
              <a:rPr lang="en-US" sz="2800" b="1" dirty="0" smtClean="0">
                <a:latin typeface="Arial Rounded MT Bold" pitchFamily="34" charset="0"/>
              </a:rPr>
              <a:t>3. </a:t>
            </a:r>
            <a:r>
              <a:rPr lang="en-US" sz="2800" b="1" dirty="0" err="1" smtClean="0">
                <a:latin typeface="Arial Rounded MT Bold" pitchFamily="34" charset="0"/>
              </a:rPr>
              <a:t>Tetesan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>
                <a:latin typeface="Arial Rounded MT Bold" pitchFamily="34" charset="0"/>
              </a:rPr>
              <a:t>cepat</a:t>
            </a:r>
            <a:r>
              <a:rPr lang="en-US" sz="2800" b="1" dirty="0">
                <a:latin typeface="Arial Rounded MT Bold" pitchFamily="34" charset="0"/>
              </a:rPr>
              <a:t> / LOADING</a:t>
            </a:r>
          </a:p>
          <a:p>
            <a:pPr defTabSz="442913" eaLnBrk="0" hangingPunct="0"/>
            <a:r>
              <a:rPr lang="en-US" sz="2800" b="1" dirty="0">
                <a:latin typeface="Arial Rounded MT Bold" pitchFamily="34" charset="0"/>
              </a:rPr>
              <a:t>	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diulang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2910" y="642918"/>
            <a:ext cx="7715304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ASUHAN KEPERAWATAN SHOCK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: VOLUME CAIRAN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7526" y="1500174"/>
            <a:ext cx="2605096" cy="614396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dirty="0" err="1">
                <a:latin typeface="Arial Rounded MT Bold" pitchFamily="34" charset="0"/>
              </a:rPr>
              <a:t>Terapi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Cairan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64540" y="3451890"/>
            <a:ext cx="1690212" cy="6143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Rounded MT Bold" pitchFamily="34" charset="0"/>
              </a:rPr>
              <a:t>Resusitasi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74066" y="3456194"/>
            <a:ext cx="1478568" cy="614396"/>
          </a:xfrm>
          <a:prstGeom prst="rect">
            <a:avLst/>
          </a:prstGeom>
          <a:solidFill>
            <a:srgbClr val="3333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rgbClr val="FFFFFF"/>
                </a:solidFill>
                <a:latin typeface="Arial Rounded MT Bold" pitchFamily="34" charset="0"/>
              </a:rPr>
              <a:t>Rumatan</a:t>
            </a:r>
            <a:endParaRPr lang="en-US" sz="24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31368" y="5448444"/>
            <a:ext cx="1689792" cy="6143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Kristaloid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2517368" y="5450904"/>
            <a:ext cx="1689792" cy="6143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FFFF"/>
                </a:solidFill>
                <a:latin typeface="Arial Rounded MT Bold" pitchFamily="34" charset="0"/>
              </a:rPr>
              <a:t>Koloid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4958686" y="5428314"/>
            <a:ext cx="1689792" cy="614396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Elektrolit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7269422" y="5445984"/>
            <a:ext cx="1689792" cy="614396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Nutrisi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714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SKEMA THERAPI CAIRAN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250529" y="2463793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0302" y="2796202"/>
            <a:ext cx="485778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864373" y="3106735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680215" y="3106735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866675" y="4380173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680215" y="4392619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77076" y="4712582"/>
            <a:ext cx="207170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29322" y="4714884"/>
            <a:ext cx="207170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79206" y="5007216"/>
            <a:ext cx="714380" cy="1297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508862" y="4992468"/>
            <a:ext cx="714380" cy="1297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943317" y="5015027"/>
            <a:ext cx="729128" cy="9934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7686133" y="5015027"/>
            <a:ext cx="729128" cy="9934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74904"/>
            <a:ext cx="3958109" cy="33931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3" descr="Ne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9" y="2574904"/>
            <a:ext cx="4430742" cy="339310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76600" y="1993879"/>
            <a:ext cx="263065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Arial Rounded MT Bold" pitchFamily="34" charset="0"/>
              </a:rPr>
              <a:t>Vena </a:t>
            </a:r>
            <a:r>
              <a:rPr lang="en-US" sz="3200" b="1" dirty="0" err="1">
                <a:latin typeface="Arial Rounded MT Bold" pitchFamily="34" charset="0"/>
              </a:rPr>
              <a:t>perifer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0034" y="642918"/>
            <a:ext cx="7777163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AKSES VENA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5813" y="2708275"/>
            <a:ext cx="531857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 Rounded MT Bold" pitchFamily="34" charset="0"/>
              </a:rPr>
              <a:t>Vena perifer (v. jugularis eksterna)</a:t>
            </a:r>
          </a:p>
        </p:txBody>
      </p:sp>
      <p:pic>
        <p:nvPicPr>
          <p:cNvPr id="3" name="Picture 4" descr="New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57563"/>
            <a:ext cx="2743200" cy="2414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5" descr="New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430588"/>
            <a:ext cx="2841625" cy="2366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New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425825"/>
            <a:ext cx="2917825" cy="2373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00034" y="642918"/>
            <a:ext cx="7777163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AKSES VENA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Xbab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571900" cy="299855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472" y="2000240"/>
            <a:ext cx="215866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 Rounded MT Bold" pitchFamily="34" charset="0"/>
              </a:rPr>
              <a:t>Intra-</a:t>
            </a:r>
            <a:r>
              <a:rPr lang="en-US" sz="2800" b="1" dirty="0" err="1">
                <a:latin typeface="Arial Rounded MT Bold" pitchFamily="34" charset="0"/>
              </a:rPr>
              <a:t>oseus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034" y="642918"/>
            <a:ext cx="7777163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AKSES VENA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Picture 3" descr="New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921" y="3071810"/>
            <a:ext cx="3349185" cy="298295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15140" y="2561578"/>
            <a:ext cx="2286016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US" sz="2000" dirty="0" err="1">
                <a:latin typeface="Arial Rounded MT Bold" pitchFamily="34" charset="0"/>
              </a:rPr>
              <a:t>Seksi</a:t>
            </a:r>
            <a:r>
              <a:rPr lang="en-US" sz="2000" dirty="0">
                <a:latin typeface="Arial Rounded MT Bold" pitchFamily="34" charset="0"/>
              </a:rPr>
              <a:t> vena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2000" dirty="0" err="1">
                <a:latin typeface="Arial Rounded MT Bold" pitchFamily="34" charset="0"/>
              </a:rPr>
              <a:t>Veno-clysis</a:t>
            </a:r>
            <a:endParaRPr lang="en-US" sz="2000" dirty="0">
              <a:latin typeface="Arial Rounded MT Bold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en-US" sz="2000" dirty="0">
                <a:latin typeface="Arial Rounded MT Bold" pitchFamily="34" charset="0"/>
              </a:rPr>
              <a:t>Venous </a:t>
            </a:r>
            <a:r>
              <a:rPr lang="en-US" sz="2000" dirty="0" smtClean="0">
                <a:latin typeface="Arial Rounded MT Bold" pitchFamily="34" charset="0"/>
              </a:rPr>
              <a:t>Cut-down (VC</a:t>
            </a:r>
            <a:r>
              <a:rPr lang="en-US" sz="2000" dirty="0">
                <a:latin typeface="Arial Rounded MT Bold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2000" dirty="0">
                <a:latin typeface="Arial Rounded MT Bold" pitchFamily="34" charset="0"/>
              </a:rPr>
              <a:t>Di </a:t>
            </a:r>
            <a:r>
              <a:rPr lang="en-US" sz="2000" dirty="0" err="1">
                <a:latin typeface="Arial Rounded MT Bold" pitchFamily="34" charset="0"/>
              </a:rPr>
              <a:t>depan</a:t>
            </a:r>
            <a:endParaRPr lang="en-US" sz="2000" dirty="0">
              <a:latin typeface="Arial Rounded MT Bold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en-US" sz="2000" dirty="0" err="1">
                <a:latin typeface="Arial Rounded MT Bold" pitchFamily="34" charset="0"/>
              </a:rPr>
              <a:t>Mall.medialis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ew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57364"/>
            <a:ext cx="3930274" cy="373698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00034" y="642918"/>
            <a:ext cx="7777163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AKSES VENA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Picture 3" descr="New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634" y="2834911"/>
            <a:ext cx="4500562" cy="326889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14546" y="2857496"/>
            <a:ext cx="19061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A50021"/>
                </a:solidFill>
                <a:latin typeface="Arial Rounded MT Bold" pitchFamily="34" charset="0"/>
              </a:rPr>
              <a:t>A/V/</a:t>
            </a:r>
            <a:r>
              <a:rPr lang="en-US" sz="2000" b="1" dirty="0" err="1">
                <a:solidFill>
                  <a:srgbClr val="A50021"/>
                </a:solidFill>
                <a:latin typeface="Arial Rounded MT Bold" pitchFamily="34" charset="0"/>
              </a:rPr>
              <a:t>Femoralis</a:t>
            </a:r>
            <a:endParaRPr lang="en-US" sz="2000" b="1" dirty="0">
              <a:solidFill>
                <a:srgbClr val="A50021"/>
              </a:solidFill>
              <a:latin typeface="Arial Rounded MT Bold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7884" y="5857892"/>
            <a:ext cx="1609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V.Subklavia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ew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1782763"/>
            <a:ext cx="5905500" cy="42386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35600" y="6021388"/>
            <a:ext cx="2521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 Rounded MT Bold" pitchFamily="34" charset="0"/>
              </a:rPr>
              <a:t>V.Jugularis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000" b="1" dirty="0" err="1">
                <a:latin typeface="Arial Rounded MT Bold" pitchFamily="34" charset="0"/>
              </a:rPr>
              <a:t>interna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034" y="642918"/>
            <a:ext cx="7777163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AKSES VENA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642918"/>
            <a:ext cx="7740650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MONITORING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2910" y="1808163"/>
            <a:ext cx="7786741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Arial Rounded MT Bold" pitchFamily="34" charset="0"/>
              </a:rPr>
              <a:t>Monitor </a:t>
            </a:r>
            <a:r>
              <a:rPr lang="en-US" sz="2800" b="1" dirty="0" err="1">
                <a:latin typeface="Arial Rounded MT Bold" pitchFamily="34" charset="0"/>
              </a:rPr>
              <a:t>respon</a:t>
            </a:r>
            <a:r>
              <a:rPr lang="en-US" sz="2800" b="1" dirty="0">
                <a:latin typeface="Arial Rounded MT Bold" pitchFamily="34" charset="0"/>
              </a:rPr>
              <a:t> !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- </a:t>
            </a:r>
            <a:r>
              <a:rPr lang="en-US" sz="2800" dirty="0" err="1">
                <a:latin typeface="Arial Rounded MT Bold" pitchFamily="34" charset="0"/>
              </a:rPr>
              <a:t>Perbaikan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perfusi</a:t>
            </a:r>
            <a:r>
              <a:rPr lang="en-US" sz="2800" dirty="0"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(</a:t>
            </a:r>
            <a:r>
              <a:rPr lang="en-US" sz="2800" dirty="0" err="1">
                <a:latin typeface="Arial Rounded MT Bold" pitchFamily="34" charset="0"/>
              </a:rPr>
              <a:t>akral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hangat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nadi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lebih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besar</a:t>
            </a:r>
            <a:r>
              <a:rPr lang="en-US" sz="2800" dirty="0">
                <a:latin typeface="Arial Rounded MT Bold" pitchFamily="34" charset="0"/>
              </a:rPr>
              <a:t>,</a:t>
            </a: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  </a:t>
            </a:r>
            <a:r>
              <a:rPr lang="en-US" sz="2800" dirty="0" err="1">
                <a:latin typeface="Arial Rounded MT Bold" pitchFamily="34" charset="0"/>
              </a:rPr>
              <a:t>kesadaran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membaik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dsb</a:t>
            </a:r>
            <a:r>
              <a:rPr lang="en-US" sz="2800" dirty="0">
                <a:latin typeface="Arial Rounded MT Bold" pitchFamily="34" charset="0"/>
              </a:rPr>
              <a:t>)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- Paling </a:t>
            </a:r>
            <a:r>
              <a:rPr lang="en-US" sz="2800" dirty="0" err="1">
                <a:latin typeface="Arial Rounded MT Bold" pitchFamily="34" charset="0"/>
              </a:rPr>
              <a:t>baik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pantau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urin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1822450"/>
            <a:ext cx="7429552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Arial Rounded MT Bold" pitchFamily="34" charset="0"/>
              </a:rPr>
              <a:t>   </a:t>
            </a:r>
            <a:r>
              <a:rPr lang="en-US" sz="2800" b="1" dirty="0" err="1">
                <a:latin typeface="Arial Rounded MT Bold" pitchFamily="34" charset="0"/>
              </a:rPr>
              <a:t>Urin</a:t>
            </a:r>
            <a:r>
              <a:rPr lang="en-US" sz="2800" b="1" dirty="0">
                <a:latin typeface="Arial Rounded MT Bold" pitchFamily="34" charset="0"/>
              </a:rPr>
              <a:t> Normal :</a:t>
            </a:r>
          </a:p>
          <a:p>
            <a:pPr eaLnBrk="0" hangingPunct="0"/>
            <a:endParaRPr lang="en-US" sz="2800" b="1" dirty="0">
              <a:latin typeface="Arial Rounded MT Bold" pitchFamily="34" charset="0"/>
            </a:endParaRP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  </a:t>
            </a:r>
            <a:r>
              <a:rPr lang="en-US" sz="2800" dirty="0" err="1">
                <a:latin typeface="Arial Rounded MT Bold" pitchFamily="34" charset="0"/>
              </a:rPr>
              <a:t>Dewasa</a:t>
            </a:r>
            <a:r>
              <a:rPr lang="en-US" sz="2800" dirty="0">
                <a:latin typeface="Arial Rounded MT Bold" pitchFamily="34" charset="0"/>
              </a:rPr>
              <a:t> : 30-50 cc/Jam</a:t>
            </a: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                  0.5 cc / </a:t>
            </a:r>
            <a:r>
              <a:rPr lang="en-US" sz="2800" dirty="0" err="1">
                <a:latin typeface="Arial Rounded MT Bold" pitchFamily="34" charset="0"/>
              </a:rPr>
              <a:t>KgBB</a:t>
            </a:r>
            <a:r>
              <a:rPr lang="en-US" sz="2800" dirty="0">
                <a:latin typeface="Arial Rounded MT Bold" pitchFamily="34" charset="0"/>
              </a:rPr>
              <a:t>/Jam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  </a:t>
            </a:r>
            <a:r>
              <a:rPr lang="en-US" sz="2800" dirty="0" err="1">
                <a:latin typeface="Arial Rounded MT Bold" pitchFamily="34" charset="0"/>
              </a:rPr>
              <a:t>Anak</a:t>
            </a:r>
            <a:r>
              <a:rPr lang="en-US" sz="2800" dirty="0">
                <a:latin typeface="Arial Rounded MT Bold" pitchFamily="34" charset="0"/>
              </a:rPr>
              <a:t>     :   1 cc /</a:t>
            </a:r>
            <a:r>
              <a:rPr lang="en-US" sz="2800" dirty="0" err="1">
                <a:latin typeface="Arial Rounded MT Bold" pitchFamily="34" charset="0"/>
              </a:rPr>
              <a:t>KgBB</a:t>
            </a:r>
            <a:r>
              <a:rPr lang="en-US" sz="2800" dirty="0">
                <a:latin typeface="Arial Rounded MT Bold" pitchFamily="34" charset="0"/>
              </a:rPr>
              <a:t>/Jam</a:t>
            </a:r>
          </a:p>
          <a:p>
            <a:pPr eaLnBrk="0" hangingPunct="0"/>
            <a:endParaRPr lang="en-US" sz="2800" dirty="0">
              <a:latin typeface="Arial Rounded MT Bold" pitchFamily="34" charset="0"/>
            </a:endParaRPr>
          </a:p>
          <a:p>
            <a:pPr eaLnBrk="0" hangingPunct="0"/>
            <a:r>
              <a:rPr lang="en-US" sz="2800" dirty="0">
                <a:latin typeface="Arial Rounded MT Bold" pitchFamily="34" charset="0"/>
              </a:rPr>
              <a:t>    </a:t>
            </a:r>
            <a:r>
              <a:rPr lang="en-US" sz="2800" dirty="0" err="1">
                <a:latin typeface="Arial Rounded MT Bold" pitchFamily="34" charset="0"/>
              </a:rPr>
              <a:t>Bayi</a:t>
            </a:r>
            <a:r>
              <a:rPr lang="en-US" sz="2800" dirty="0">
                <a:latin typeface="Arial Rounded MT Bold" pitchFamily="34" charset="0"/>
              </a:rPr>
              <a:t>      :   2 cc /</a:t>
            </a:r>
            <a:r>
              <a:rPr lang="en-US" sz="2800" dirty="0" err="1">
                <a:latin typeface="Arial Rounded MT Bold" pitchFamily="34" charset="0"/>
              </a:rPr>
              <a:t>KgBB</a:t>
            </a:r>
            <a:r>
              <a:rPr lang="en-US" sz="2800" dirty="0">
                <a:latin typeface="Arial Rounded MT Bold" pitchFamily="34" charset="0"/>
              </a:rPr>
              <a:t>/Jam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642918"/>
            <a:ext cx="7740650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MONITORING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750" y="1989138"/>
            <a:ext cx="817565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latin typeface="Arial Rounded MT Bold" pitchFamily="34" charset="0"/>
              </a:rPr>
              <a:t>Respon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>
                <a:latin typeface="Arial Rounded MT Bold" pitchFamily="34" charset="0"/>
              </a:rPr>
              <a:t>:</a:t>
            </a:r>
          </a:p>
          <a:p>
            <a:pPr marL="442913" indent="-88900" defTabSz="722313" eaLnBrk="0" hangingPunct="0">
              <a:buFont typeface="Wingdings" pitchFamily="2" charset="2"/>
              <a:buChar char="ü"/>
            </a:pPr>
            <a:r>
              <a:rPr lang="en-US" sz="2800" dirty="0">
                <a:latin typeface="Arial Rounded MT Bold" pitchFamily="34" charset="0"/>
              </a:rPr>
              <a:t>     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Baik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   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: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perdarahan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terkontrol</a:t>
            </a:r>
            <a:endParaRPr lang="en-US" sz="2800" dirty="0">
              <a:latin typeface="Arial Rounded MT Bold" pitchFamily="34" charset="0"/>
              <a:sym typeface="Marlett" pitchFamily="2" charset="2"/>
            </a:endParaRPr>
          </a:p>
          <a:p>
            <a:pPr marL="442913" indent="-88900" defTabSz="722313" eaLnBrk="0" hangingPunct="0">
              <a:buFont typeface="Wingdings" pitchFamily="2" charset="2"/>
              <a:buChar char="ü"/>
            </a:pP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    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Sementara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(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darah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>
                <a:latin typeface="Arial Rounded MT Bold" pitchFamily="34" charset="0"/>
                <a:sym typeface="Wingdings" pitchFamily="2" charset="2"/>
              </a:rPr>
              <a:t>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OK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sito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)</a:t>
            </a:r>
          </a:p>
          <a:p>
            <a:pPr marL="442913" indent="-88900" defTabSz="722313" eaLnBrk="0" hangingPunct="0">
              <a:buFont typeface="Wingdings" pitchFamily="2" charset="2"/>
              <a:buChar char="ü"/>
            </a:pP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    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Buruk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/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tidak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ada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 ( OK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sangat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sito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)</a:t>
            </a:r>
          </a:p>
          <a:p>
            <a:pPr marL="442913" indent="-88900" defTabSz="722313" eaLnBrk="0" hangingPunct="0"/>
            <a:endParaRPr lang="en-US" sz="2800" dirty="0" smtClean="0">
              <a:latin typeface="Arial Rounded MT Bold" pitchFamily="34" charset="0"/>
              <a:sym typeface="Marlett" pitchFamily="2" charset="2"/>
            </a:endParaRPr>
          </a:p>
          <a:p>
            <a:pPr defTabSz="722313" eaLnBrk="0" hangingPunct="0"/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Bila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respon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terhadap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cairan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tidak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baik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, 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selalu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 smtClean="0">
                <a:latin typeface="Arial Rounded MT Bold" pitchFamily="34" charset="0"/>
                <a:sym typeface="Marlett" pitchFamily="2" charset="2"/>
              </a:rPr>
              <a:t>pertimbangkan</a:t>
            </a:r>
            <a:r>
              <a:rPr lang="en-US" sz="2800" dirty="0" smtClean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kemungkinan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syok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non-</a:t>
            </a:r>
            <a:r>
              <a:rPr lang="en-US" sz="2800" dirty="0" err="1">
                <a:latin typeface="Arial Rounded MT Bold" pitchFamily="34" charset="0"/>
                <a:sym typeface="Marlett" pitchFamily="2" charset="2"/>
              </a:rPr>
              <a:t>hemoragik</a:t>
            </a:r>
            <a:r>
              <a:rPr lang="en-US" sz="2800" dirty="0">
                <a:latin typeface="Arial Rounded MT Bold" pitchFamily="34" charset="0"/>
                <a:sym typeface="Marlett" pitchFamily="2" charset="2"/>
              </a:rPr>
              <a:t>                     </a:t>
            </a:r>
          </a:p>
          <a:p>
            <a:pPr eaLnBrk="0" hangingPunct="0"/>
            <a:r>
              <a:rPr lang="en-US" sz="2800" dirty="0">
                <a:latin typeface="Arial Rounded MT Bold" pitchFamily="34" charset="0"/>
                <a:sym typeface="Marlett" pitchFamily="2" charset="2"/>
              </a:rPr>
              <a:t>       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642918"/>
            <a:ext cx="7740650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MONITORING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642918"/>
            <a:ext cx="8229600" cy="79216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PENDAHULUAN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643050"/>
            <a:ext cx="8066087" cy="286703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Shock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adalah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keadaan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klinis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dengan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gejala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dan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tanda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yang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muncul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ketika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terjadinya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ketidakseimbangan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antara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kebutuhan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dan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suplai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oksigen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, dan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hal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ini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menimbulkan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terjadinya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hipoksia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jaringan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71683" y="2060575"/>
            <a:ext cx="5700713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latin typeface="Arial Rounded MT Bold" pitchFamily="34" charset="0"/>
              </a:rPr>
              <a:t>Bila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err="1">
                <a:latin typeface="Arial Rounded MT Bold" pitchFamily="34" charset="0"/>
              </a:rPr>
              <a:t>respon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err="1">
                <a:latin typeface="Arial Rounded MT Bold" pitchFamily="34" charset="0"/>
              </a:rPr>
              <a:t>buruk</a:t>
            </a:r>
            <a:r>
              <a:rPr lang="en-US" sz="2800" b="1" dirty="0">
                <a:latin typeface="Arial Rounded MT Bold" pitchFamily="34" charset="0"/>
              </a:rPr>
              <a:t> :</a:t>
            </a:r>
          </a:p>
          <a:p>
            <a:pPr eaLnBrk="0" hangingPunct="0"/>
            <a:endParaRPr lang="en-US" sz="2800" b="1" dirty="0">
              <a:latin typeface="Arial Rounded MT Bold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en-US" sz="2800" dirty="0" smtClean="0">
                <a:latin typeface="Arial Rounded MT Bold" pitchFamily="34" charset="0"/>
              </a:rPr>
              <a:t> Perdarahan </a:t>
            </a:r>
            <a:r>
              <a:rPr lang="en-US" sz="2800" dirty="0" err="1">
                <a:latin typeface="Arial Rounded MT Bold" pitchFamily="34" charset="0"/>
              </a:rPr>
              <a:t>berlanjut</a:t>
            </a:r>
            <a:r>
              <a:rPr lang="en-US" sz="2800" dirty="0">
                <a:latin typeface="Arial Rounded MT Bold" pitchFamily="34" charset="0"/>
              </a:rPr>
              <a:t> ?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Cari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sumber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perdarahan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>
            <a:off x="2498725" y="3933825"/>
            <a:ext cx="2001838" cy="7477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854575" y="3933825"/>
            <a:ext cx="2454275" cy="79216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263" y="4868863"/>
            <a:ext cx="3402012" cy="9588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Tidak ada :</a:t>
            </a:r>
          </a:p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Bukan hemoragik !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00100" y="4941888"/>
            <a:ext cx="2643206" cy="523220"/>
          </a:xfrm>
          <a:prstGeom prst="rect">
            <a:avLst/>
          </a:prstGeom>
          <a:solidFill>
            <a:srgbClr val="D8282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Arial Rounded MT Bold" pitchFamily="34" charset="0"/>
              </a:rPr>
              <a:t>Ada</a:t>
            </a: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Arial Rounded MT Bold" pitchFamily="34" charset="0"/>
              </a:rPr>
              <a:t>Terapi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642918"/>
            <a:ext cx="7740650" cy="12192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ASUHAN KEPERAWATAN SHOCK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: MONITORING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240" y="1928802"/>
            <a:ext cx="206447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900113" y="2349500"/>
            <a:ext cx="7235825" cy="2165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57224" y="714356"/>
            <a:ext cx="5832475" cy="35083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SHOCK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5786" y="1571612"/>
            <a:ext cx="7777163" cy="3309938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Bila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keadaan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hipoksia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jaringan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ini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tidak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segera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diatasi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akan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mengakibatkan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terjadinya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kegagalan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organ.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Hal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ini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bukanlah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persoalan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penurunan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tekanan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darah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semata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tetapi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persoalan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tidak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adekuatnya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perfusi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jaringan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714356"/>
            <a:ext cx="4572031" cy="4667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DEFINISI SHOCK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5963" y="1702540"/>
            <a:ext cx="3348037" cy="3671148"/>
          </a:xfrm>
          <a:prstGeom prst="rect">
            <a:avLst/>
          </a:prstGeom>
          <a:noFill/>
          <a:ln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850" y="1503363"/>
            <a:ext cx="54625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id-ID" sz="2800" dirty="0">
                <a:latin typeface="Arial Rounded MT Bold" pitchFamily="34" charset="0"/>
              </a:rPr>
              <a:t> G</a:t>
            </a:r>
            <a:r>
              <a:rPr lang="en-US" sz="2800" dirty="0" err="1">
                <a:latin typeface="Arial Rounded MT Bold" pitchFamily="34" charset="0"/>
              </a:rPr>
              <a:t>angguan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perfusi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jaringan</a:t>
            </a:r>
            <a:r>
              <a:rPr lang="id-ID" sz="2800" dirty="0" smtClean="0">
                <a:latin typeface="Arial Rounded MT Bold" pitchFamily="34" charset="0"/>
              </a:rPr>
              <a:t>.</a:t>
            </a:r>
            <a:endParaRPr lang="en-US" sz="2800" dirty="0" smtClean="0">
              <a:latin typeface="Arial Rounded MT Bold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id-ID" sz="2800" dirty="0" smtClean="0">
                <a:latin typeface="Arial Rounded MT Bold" pitchFamily="34" charset="0"/>
              </a:rPr>
              <a:t>Kegagalan </a:t>
            </a:r>
            <a:r>
              <a:rPr lang="id-ID" sz="2800" dirty="0">
                <a:latin typeface="Arial Rounded MT Bold" pitchFamily="34" charset="0"/>
              </a:rPr>
              <a:t>sirkulasi dalam </a:t>
            </a:r>
            <a:r>
              <a:rPr lang="id-ID" sz="2800" dirty="0" smtClean="0">
                <a:latin typeface="Arial Rounded MT Bold" pitchFamily="34" charset="0"/>
              </a:rPr>
              <a:t>memenuhi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id-ID" sz="2800" dirty="0" smtClean="0">
                <a:latin typeface="Arial Rounded MT Bold" pitchFamily="34" charset="0"/>
              </a:rPr>
              <a:t>transport </a:t>
            </a:r>
            <a:r>
              <a:rPr lang="id-ID" sz="2800" dirty="0">
                <a:latin typeface="Arial Rounded MT Bold" pitchFamily="34" charset="0"/>
              </a:rPr>
              <a:t>oksigen dan nutrisi jaringan yang berakibat defisiensi oksigen di tingkat sel.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57158" y="5643578"/>
            <a:ext cx="792162" cy="6477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3200">
              <a:latin typeface="Calibri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85852" y="5429264"/>
            <a:ext cx="7215238" cy="95410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d-ID" sz="2800" dirty="0">
                <a:solidFill>
                  <a:schemeClr val="bg1"/>
                </a:solidFill>
                <a:latin typeface="Arial Rounded MT Bold" pitchFamily="34" charset="0"/>
              </a:rPr>
              <a:t>Metabolisme Anaerob </a:t>
            </a:r>
            <a:r>
              <a:rPr lang="id-ID" sz="2800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Membentuk asam laktat</a:t>
            </a: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id-ID" sz="2800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Asidosis laktat</a:t>
            </a:r>
            <a:endParaRPr lang="id-ID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8313" y="1916113"/>
          <a:ext cx="8280400" cy="25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2" y="714356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SKEMA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473" y="714356"/>
            <a:ext cx="5786478" cy="71913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PRINSIP PENANGANAN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>
          <a:xfrm>
            <a:off x="1217613" y="1700213"/>
            <a:ext cx="6738937" cy="3300423"/>
          </a:xfrm>
          <a:prstGeom prst="rect">
            <a:avLst/>
          </a:prstGeom>
          <a:ln/>
        </p:spPr>
        <p:txBody>
          <a:bodyPr vert="horz" lIns="91070" tIns="45533" rIns="91070" bIns="45533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Kenali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syok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!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Sebab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syok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Therapi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: 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     = Stop bleeding!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     =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Perbaikan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volume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714356"/>
            <a:ext cx="6240462" cy="7651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PENGENALAN SYOK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913" y="2205038"/>
            <a:ext cx="6523037" cy="338455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Takikardia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Akral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dingin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Kesadaran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sym typeface="Symbol" pitchFamily="18" charset="2"/>
              </a:rPr>
              <a:t>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sym typeface="Symbol" pitchFamily="18" charset="2"/>
              </a:rPr>
              <a:t>Takipnea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sym typeface="Symbol" pitchFamily="18" charset="2"/>
              </a:rPr>
              <a:t>Tensi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sym typeface="Symbol" pitchFamily="18" charset="2"/>
              </a:rPr>
              <a:t>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sym typeface="Symbol" pitchFamily="18" charset="2"/>
              </a:rPr>
              <a:t>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1" y="2428868"/>
            <a:ext cx="150019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syok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!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143372" y="2357430"/>
            <a:ext cx="285752" cy="7143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649288"/>
            <a:ext cx="7739062" cy="6921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GAMBARAN  SHOCK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26" y="1285860"/>
            <a:ext cx="807114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d-ID" sz="3200">
                <a:latin typeface="Calibri" pitchFamily="34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13861" y="1709418"/>
            <a:ext cx="2369118" cy="3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1556" y="3419989"/>
            <a:ext cx="3731717" cy="523220"/>
          </a:xfrm>
          <a:prstGeom prst="rect">
            <a:avLst/>
          </a:prstGeom>
          <a:solidFill>
            <a:srgbClr val="F888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 b="1" dirty="0">
                <a:solidFill>
                  <a:schemeClr val="bg1"/>
                </a:solidFill>
                <a:latin typeface="Arial Rounded MT Bold" pitchFamily="34" charset="0"/>
              </a:rPr>
              <a:t>H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ipoksia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jaringan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id-ID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66492" y="4502135"/>
            <a:ext cx="2799579" cy="523220"/>
          </a:xfrm>
          <a:prstGeom prst="rect">
            <a:avLst/>
          </a:prstGeom>
          <a:solidFill>
            <a:srgbClr val="F888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800" b="1" dirty="0">
                <a:solidFill>
                  <a:schemeClr val="bg1"/>
                </a:solidFill>
                <a:latin typeface="Arial Rounded MT Bold" pitchFamily="34" charset="0"/>
              </a:rPr>
              <a:t>Disfungsi sel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45483" y="4210546"/>
            <a:ext cx="2440334" cy="954107"/>
          </a:xfrm>
          <a:prstGeom prst="rect">
            <a:avLst/>
          </a:prstGeom>
          <a:solidFill>
            <a:srgbClr val="F888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Arial Rounded MT Bold" pitchFamily="34" charset="0"/>
              </a:rPr>
              <a:t>K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egagalan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 organ.</a:t>
            </a:r>
            <a:endParaRPr lang="id-ID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14282" y="2278770"/>
            <a:ext cx="503259" cy="1483081"/>
          </a:xfrm>
          <a:prstGeom prst="curvedRightArrow">
            <a:avLst>
              <a:gd name="adj1" fmla="val 74214"/>
              <a:gd name="adj2" fmla="val 148428"/>
              <a:gd name="adj3" fmla="val 3333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864688" y="4042604"/>
            <a:ext cx="854657" cy="862504"/>
          </a:xfrm>
          <a:custGeom>
            <a:avLst/>
            <a:gdLst>
              <a:gd name="T0" fmla="*/ 15 w 21600"/>
              <a:gd name="T1" fmla="*/ 0 h 21600"/>
              <a:gd name="T2" fmla="*/ 8 w 21600"/>
              <a:gd name="T3" fmla="*/ 5 h 21600"/>
              <a:gd name="T4" fmla="*/ 0 w 21600"/>
              <a:gd name="T5" fmla="*/ 11 h 21600"/>
              <a:gd name="T6" fmla="*/ 9 w 21600"/>
              <a:gd name="T7" fmla="*/ 14 h 21600"/>
              <a:gd name="T8" fmla="*/ 18 w 21600"/>
              <a:gd name="T9" fmla="*/ 10 h 21600"/>
              <a:gd name="T10" fmla="*/ 21 w 21600"/>
              <a:gd name="T11" fmla="*/ 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436 h 21600"/>
              <a:gd name="T20" fmla="*/ 1851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09" y="0"/>
                </a:moveTo>
                <a:lnTo>
                  <a:pt x="8417" y="7200"/>
                </a:lnTo>
                <a:lnTo>
                  <a:pt x="11503" y="7200"/>
                </a:lnTo>
                <a:lnTo>
                  <a:pt x="11503" y="13420"/>
                </a:lnTo>
                <a:lnTo>
                  <a:pt x="0" y="1342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857752" y="4500570"/>
            <a:ext cx="1292965" cy="454979"/>
          </a:xfrm>
          <a:prstGeom prst="rightArrow">
            <a:avLst>
              <a:gd name="adj1" fmla="val 50000"/>
              <a:gd name="adj2" fmla="val 5642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4348" y="1500174"/>
            <a:ext cx="7965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d-ID" sz="2800" dirty="0">
                <a:latin typeface="Arial Rounded MT Bold" pitchFamily="34" charset="0"/>
              </a:rPr>
              <a:t>K</a:t>
            </a:r>
            <a:r>
              <a:rPr lang="en-US" sz="2800" dirty="0" err="1">
                <a:latin typeface="Arial Rounded MT Bold" pitchFamily="34" charset="0"/>
              </a:rPr>
              <a:t>eadaan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klinis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gejala</a:t>
            </a:r>
            <a:r>
              <a:rPr lang="en-US" sz="2800" dirty="0">
                <a:latin typeface="Arial Rounded MT Bold" pitchFamily="34" charset="0"/>
              </a:rPr>
              <a:t> dan </a:t>
            </a:r>
            <a:r>
              <a:rPr lang="en-US" sz="2800" dirty="0" err="1">
                <a:latin typeface="Arial Rounded MT Bold" pitchFamily="34" charset="0"/>
              </a:rPr>
              <a:t>tanda</a:t>
            </a:r>
            <a:r>
              <a:rPr lang="en-US" sz="2800" dirty="0">
                <a:latin typeface="Arial Rounded MT Bold" pitchFamily="34" charset="0"/>
              </a:rPr>
              <a:t> yang </a:t>
            </a:r>
            <a:r>
              <a:rPr lang="en-US" sz="2800" dirty="0" err="1">
                <a:latin typeface="Arial Rounded MT Bold" pitchFamily="34" charset="0"/>
              </a:rPr>
              <a:t>muncul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ketika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terjadinya</a:t>
            </a:r>
            <a:r>
              <a:rPr lang="id-ID" sz="2800" dirty="0">
                <a:latin typeface="Arial Rounded MT Bold" pitchFamily="34" charset="0"/>
              </a:rPr>
              <a:t> k</a:t>
            </a:r>
            <a:r>
              <a:rPr lang="en-US" sz="2800" dirty="0" err="1">
                <a:latin typeface="Arial Rounded MT Bold" pitchFamily="34" charset="0"/>
              </a:rPr>
              <a:t>etidakseimbangan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antara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kebutuhan</a:t>
            </a:r>
            <a:r>
              <a:rPr lang="en-US" sz="2800" dirty="0">
                <a:latin typeface="Arial Rounded MT Bold" pitchFamily="34" charset="0"/>
              </a:rPr>
              <a:t> dan </a:t>
            </a:r>
            <a:r>
              <a:rPr lang="en-US" sz="2800" dirty="0" err="1">
                <a:latin typeface="Arial Rounded MT Bold" pitchFamily="34" charset="0"/>
              </a:rPr>
              <a:t>suplai</a:t>
            </a:r>
            <a:r>
              <a:rPr lang="id-ID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oksigen</a:t>
            </a:r>
            <a:r>
              <a:rPr lang="en-US" sz="2800" dirty="0">
                <a:latin typeface="Arial Rounded MT Bold" pitchFamily="34" charset="0"/>
              </a:rPr>
              <a:t>,  </a:t>
            </a:r>
            <a:endParaRPr lang="id-ID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520</TotalTime>
  <Words>588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BPISTI2008</cp:lastModifiedBy>
  <cp:revision>68</cp:revision>
  <dcterms:created xsi:type="dcterms:W3CDTF">2010-10-04T00:34:27Z</dcterms:created>
  <dcterms:modified xsi:type="dcterms:W3CDTF">2017-09-27T10:38:01Z</dcterms:modified>
</cp:coreProperties>
</file>