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6" r:id="rId3"/>
    <p:sldId id="257" r:id="rId4"/>
    <p:sldId id="269" r:id="rId5"/>
    <p:sldId id="258" r:id="rId6"/>
    <p:sldId id="265" r:id="rId7"/>
    <p:sldId id="267" r:id="rId8"/>
    <p:sldId id="270" r:id="rId9"/>
  </p:sldIdLst>
  <p:sldSz cx="16256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39" d="100"/>
          <a:sy n="39" d="100"/>
        </p:scale>
        <p:origin x="136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4D330D-6A2C-4ED6-8F4F-540E420D2EA8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881114AD-E139-4168-8263-4E06F8FB5F79}">
      <dgm:prSet phldrT="[Text]"/>
      <dgm:spPr/>
      <dgm:t>
        <a:bodyPr/>
        <a:lstStyle/>
        <a:p>
          <a:r>
            <a:rPr lang="en-US" dirty="0" err="1"/>
            <a:t>Sistem</a:t>
          </a:r>
          <a:r>
            <a:rPr lang="en-US" dirty="0"/>
            <a:t> </a:t>
          </a:r>
          <a:r>
            <a:rPr lang="en-US" dirty="0" err="1"/>
            <a:t>Pengendalian</a:t>
          </a:r>
          <a:r>
            <a:rPr lang="en-US" dirty="0"/>
            <a:t> :</a:t>
          </a:r>
        </a:p>
      </dgm:t>
    </dgm:pt>
    <dgm:pt modelId="{EBA9F950-E9B5-44A3-9058-C0C99EB99FDD}" type="parTrans" cxnId="{484B5840-7893-40BF-8C33-A6FFEEBB7300}">
      <dgm:prSet/>
      <dgm:spPr/>
      <dgm:t>
        <a:bodyPr/>
        <a:lstStyle/>
        <a:p>
          <a:endParaRPr lang="en-US"/>
        </a:p>
      </dgm:t>
    </dgm:pt>
    <dgm:pt modelId="{F3E5A3B2-7983-46D2-B36A-2C14763A04FE}" type="sibTrans" cxnId="{484B5840-7893-40BF-8C33-A6FFEEBB7300}">
      <dgm:prSet/>
      <dgm:spPr/>
      <dgm:t>
        <a:bodyPr/>
        <a:lstStyle/>
        <a:p>
          <a:endParaRPr lang="en-US"/>
        </a:p>
      </dgm:t>
    </dgm:pt>
    <dgm:pt modelId="{CE442E86-6E4A-47ED-BD3E-B68E8946AE15}">
      <dgm:prSet phldrT="[Text]"/>
      <dgm:spPr/>
      <dgm:t>
        <a:bodyPr/>
        <a:lstStyle/>
        <a:p>
          <a:r>
            <a:rPr lang="en-US" dirty="0"/>
            <a:t>Effector</a:t>
          </a:r>
        </a:p>
      </dgm:t>
    </dgm:pt>
    <dgm:pt modelId="{AE943BD7-C01B-47D3-A268-1F0EEB9377C0}" type="parTrans" cxnId="{05CC1120-B149-4470-AB38-49EA210ADE81}">
      <dgm:prSet/>
      <dgm:spPr/>
      <dgm:t>
        <a:bodyPr/>
        <a:lstStyle/>
        <a:p>
          <a:endParaRPr lang="en-US"/>
        </a:p>
      </dgm:t>
    </dgm:pt>
    <dgm:pt modelId="{795CCA87-BE38-4E6B-8282-EC51094B0BDD}" type="sibTrans" cxnId="{05CC1120-B149-4470-AB38-49EA210ADE81}">
      <dgm:prSet/>
      <dgm:spPr/>
      <dgm:t>
        <a:bodyPr/>
        <a:lstStyle/>
        <a:p>
          <a:endParaRPr lang="en-US"/>
        </a:p>
      </dgm:t>
    </dgm:pt>
    <dgm:pt modelId="{64900BEA-E289-45E9-A40C-74144EFB0CC4}">
      <dgm:prSet phldrT="[Text]"/>
      <dgm:spPr/>
      <dgm:t>
        <a:bodyPr/>
        <a:lstStyle/>
        <a:p>
          <a:r>
            <a:rPr lang="en-US" dirty="0"/>
            <a:t>Communication Network</a:t>
          </a:r>
        </a:p>
      </dgm:t>
    </dgm:pt>
    <dgm:pt modelId="{CE10F37F-3431-4EBD-9266-534106B713FC}" type="parTrans" cxnId="{031763F0-E611-46EC-8A86-884C7048E393}">
      <dgm:prSet/>
      <dgm:spPr/>
      <dgm:t>
        <a:bodyPr/>
        <a:lstStyle/>
        <a:p>
          <a:endParaRPr lang="en-US"/>
        </a:p>
      </dgm:t>
    </dgm:pt>
    <dgm:pt modelId="{71DDE089-0CDC-43EE-8354-C05F1B03F22A}" type="sibTrans" cxnId="{031763F0-E611-46EC-8A86-884C7048E393}">
      <dgm:prSet/>
      <dgm:spPr/>
      <dgm:t>
        <a:bodyPr/>
        <a:lstStyle/>
        <a:p>
          <a:endParaRPr lang="en-US"/>
        </a:p>
      </dgm:t>
    </dgm:pt>
    <dgm:pt modelId="{0AD9D7D8-4002-4D78-BE24-274954B3A6BC}">
      <dgm:prSet phldrT="[Text]"/>
      <dgm:spPr/>
      <dgm:t>
        <a:bodyPr/>
        <a:lstStyle/>
        <a:p>
          <a:r>
            <a:rPr lang="en-US" dirty="0"/>
            <a:t>Assessor</a:t>
          </a:r>
        </a:p>
      </dgm:t>
    </dgm:pt>
    <dgm:pt modelId="{D14B6AA3-A97C-4A2B-9BCD-B3408B6343A3}" type="parTrans" cxnId="{B53F4450-F0E1-4F7B-95B1-AF779115676F}">
      <dgm:prSet/>
      <dgm:spPr/>
      <dgm:t>
        <a:bodyPr/>
        <a:lstStyle/>
        <a:p>
          <a:endParaRPr lang="en-US"/>
        </a:p>
      </dgm:t>
    </dgm:pt>
    <dgm:pt modelId="{CD782655-479D-4805-B8F7-25478950C991}" type="sibTrans" cxnId="{B53F4450-F0E1-4F7B-95B1-AF779115676F}">
      <dgm:prSet/>
      <dgm:spPr/>
      <dgm:t>
        <a:bodyPr/>
        <a:lstStyle/>
        <a:p>
          <a:endParaRPr lang="en-US"/>
        </a:p>
      </dgm:t>
    </dgm:pt>
    <dgm:pt modelId="{58471B5D-6476-4DA1-BAB9-1AC1EC069B88}">
      <dgm:prSet phldrT="[Text]"/>
      <dgm:spPr/>
      <dgm:t>
        <a:bodyPr/>
        <a:lstStyle/>
        <a:p>
          <a:r>
            <a:rPr lang="en-US" dirty="0"/>
            <a:t>Detector</a:t>
          </a:r>
        </a:p>
      </dgm:t>
    </dgm:pt>
    <dgm:pt modelId="{200985E2-0FBE-42BF-8F87-B7A0A3264CC7}" type="sibTrans" cxnId="{3BDB6C5F-DB85-4ABF-9599-905121C1E046}">
      <dgm:prSet/>
      <dgm:spPr/>
      <dgm:t>
        <a:bodyPr/>
        <a:lstStyle/>
        <a:p>
          <a:endParaRPr lang="en-US"/>
        </a:p>
      </dgm:t>
    </dgm:pt>
    <dgm:pt modelId="{21A28E52-FC04-4D64-8F1F-39E382594CEC}" type="parTrans" cxnId="{3BDB6C5F-DB85-4ABF-9599-905121C1E046}">
      <dgm:prSet/>
      <dgm:spPr/>
      <dgm:t>
        <a:bodyPr/>
        <a:lstStyle/>
        <a:p>
          <a:endParaRPr lang="en-US"/>
        </a:p>
      </dgm:t>
    </dgm:pt>
    <dgm:pt modelId="{B9FC275F-43B5-4D83-8E19-39A24D898148}" type="pres">
      <dgm:prSet presAssocID="{174D330D-6A2C-4ED6-8F4F-540E420D2EA8}" presName="Name0" presStyleCnt="0">
        <dgm:presLayoutVars>
          <dgm:chMax val="7"/>
          <dgm:chPref val="7"/>
          <dgm:dir/>
        </dgm:presLayoutVars>
      </dgm:prSet>
      <dgm:spPr/>
    </dgm:pt>
    <dgm:pt modelId="{200B25F3-8EEE-400E-9A79-E52C383DE895}" type="pres">
      <dgm:prSet presAssocID="{174D330D-6A2C-4ED6-8F4F-540E420D2EA8}" presName="Name1" presStyleCnt="0"/>
      <dgm:spPr/>
    </dgm:pt>
    <dgm:pt modelId="{BD6E27CE-8C89-4533-B774-A659CACF7AD6}" type="pres">
      <dgm:prSet presAssocID="{174D330D-6A2C-4ED6-8F4F-540E420D2EA8}" presName="cycle" presStyleCnt="0"/>
      <dgm:spPr/>
    </dgm:pt>
    <dgm:pt modelId="{82E1043B-996D-43BB-8955-56B139F8F9F6}" type="pres">
      <dgm:prSet presAssocID="{174D330D-6A2C-4ED6-8F4F-540E420D2EA8}" presName="srcNode" presStyleLbl="node1" presStyleIdx="0" presStyleCnt="1"/>
      <dgm:spPr/>
    </dgm:pt>
    <dgm:pt modelId="{12952000-DE45-4AFC-B594-E9A69E7467A1}" type="pres">
      <dgm:prSet presAssocID="{174D330D-6A2C-4ED6-8F4F-540E420D2EA8}" presName="conn" presStyleLbl="parChTrans1D2" presStyleIdx="0" presStyleCnt="1"/>
      <dgm:spPr/>
    </dgm:pt>
    <dgm:pt modelId="{F007715F-07CF-4931-A5F8-A77CFB1E229F}" type="pres">
      <dgm:prSet presAssocID="{174D330D-6A2C-4ED6-8F4F-540E420D2EA8}" presName="extraNode" presStyleLbl="node1" presStyleIdx="0" presStyleCnt="1"/>
      <dgm:spPr/>
    </dgm:pt>
    <dgm:pt modelId="{0C725638-6AD1-431D-AAFD-B0D423271D87}" type="pres">
      <dgm:prSet presAssocID="{174D330D-6A2C-4ED6-8F4F-540E420D2EA8}" presName="dstNode" presStyleLbl="node1" presStyleIdx="0" presStyleCnt="1"/>
      <dgm:spPr/>
    </dgm:pt>
    <dgm:pt modelId="{6239E7C2-80D3-45A3-BDB0-E280CD61FBCE}" type="pres">
      <dgm:prSet presAssocID="{881114AD-E139-4168-8263-4E06F8FB5F79}" presName="text_1" presStyleLbl="node1" presStyleIdx="0" presStyleCnt="1">
        <dgm:presLayoutVars>
          <dgm:bulletEnabled val="1"/>
        </dgm:presLayoutVars>
      </dgm:prSet>
      <dgm:spPr/>
    </dgm:pt>
    <dgm:pt modelId="{9C17C035-C074-4E60-A1C8-5DD6C3741E72}" type="pres">
      <dgm:prSet presAssocID="{881114AD-E139-4168-8263-4E06F8FB5F79}" presName="accent_1" presStyleCnt="0"/>
      <dgm:spPr/>
    </dgm:pt>
    <dgm:pt modelId="{2E26F793-5A59-4E28-8C59-BDF851143AF2}" type="pres">
      <dgm:prSet presAssocID="{881114AD-E139-4168-8263-4E06F8FB5F79}" presName="accentRepeatNode" presStyleLbl="solidFgAcc1" presStyleIdx="0" presStyleCnt="1"/>
      <dgm:spPr/>
    </dgm:pt>
  </dgm:ptLst>
  <dgm:cxnLst>
    <dgm:cxn modelId="{05CC1120-B149-4470-AB38-49EA210ADE81}" srcId="{881114AD-E139-4168-8263-4E06F8FB5F79}" destId="{CE442E86-6E4A-47ED-BD3E-B68E8946AE15}" srcOrd="2" destOrd="0" parTransId="{AE943BD7-C01B-47D3-A268-1F0EEB9377C0}" sibTransId="{795CCA87-BE38-4E6B-8282-EC51094B0BDD}"/>
    <dgm:cxn modelId="{484B5840-7893-40BF-8C33-A6FFEEBB7300}" srcId="{174D330D-6A2C-4ED6-8F4F-540E420D2EA8}" destId="{881114AD-E139-4168-8263-4E06F8FB5F79}" srcOrd="0" destOrd="0" parTransId="{EBA9F950-E9B5-44A3-9058-C0C99EB99FDD}" sibTransId="{F3E5A3B2-7983-46D2-B36A-2C14763A04FE}"/>
    <dgm:cxn modelId="{47D6485C-36EA-44A0-9EB1-FC63DC898CC5}" type="presOf" srcId="{174D330D-6A2C-4ED6-8F4F-540E420D2EA8}" destId="{B9FC275F-43B5-4D83-8E19-39A24D898148}" srcOrd="0" destOrd="0" presId="urn:microsoft.com/office/officeart/2008/layout/VerticalCurvedList"/>
    <dgm:cxn modelId="{3BDB6C5F-DB85-4ABF-9599-905121C1E046}" srcId="{881114AD-E139-4168-8263-4E06F8FB5F79}" destId="{58471B5D-6476-4DA1-BAB9-1AC1EC069B88}" srcOrd="0" destOrd="0" parTransId="{21A28E52-FC04-4D64-8F1F-39E382594CEC}" sibTransId="{200985E2-0FBE-42BF-8F87-B7A0A3264CC7}"/>
    <dgm:cxn modelId="{40241F60-36E1-4D1D-9EB7-8B5969CD8A9E}" type="presOf" srcId="{200985E2-0FBE-42BF-8F87-B7A0A3264CC7}" destId="{12952000-DE45-4AFC-B594-E9A69E7467A1}" srcOrd="0" destOrd="0" presId="urn:microsoft.com/office/officeart/2008/layout/VerticalCurvedList"/>
    <dgm:cxn modelId="{B53F4450-F0E1-4F7B-95B1-AF779115676F}" srcId="{881114AD-E139-4168-8263-4E06F8FB5F79}" destId="{0AD9D7D8-4002-4D78-BE24-274954B3A6BC}" srcOrd="1" destOrd="0" parTransId="{D14B6AA3-A97C-4A2B-9BCD-B3408B6343A3}" sibTransId="{CD782655-479D-4805-B8F7-25478950C991}"/>
    <dgm:cxn modelId="{DF046D73-ED23-46C3-8F86-58A4D4917B93}" type="presOf" srcId="{881114AD-E139-4168-8263-4E06F8FB5F79}" destId="{6239E7C2-80D3-45A3-BDB0-E280CD61FBCE}" srcOrd="0" destOrd="0" presId="urn:microsoft.com/office/officeart/2008/layout/VerticalCurvedList"/>
    <dgm:cxn modelId="{DBE6F056-3A4B-4A8C-97C5-FAF71BFA18A2}" type="presOf" srcId="{58471B5D-6476-4DA1-BAB9-1AC1EC069B88}" destId="{6239E7C2-80D3-45A3-BDB0-E280CD61FBCE}" srcOrd="0" destOrd="1" presId="urn:microsoft.com/office/officeart/2008/layout/VerticalCurvedList"/>
    <dgm:cxn modelId="{4E19E7AF-D76A-4AB7-ACC0-4B1F121AF590}" type="presOf" srcId="{CE442E86-6E4A-47ED-BD3E-B68E8946AE15}" destId="{6239E7C2-80D3-45A3-BDB0-E280CD61FBCE}" srcOrd="0" destOrd="3" presId="urn:microsoft.com/office/officeart/2008/layout/VerticalCurvedList"/>
    <dgm:cxn modelId="{2A881AC3-B096-4390-82B6-47018714FF4B}" type="presOf" srcId="{64900BEA-E289-45E9-A40C-74144EFB0CC4}" destId="{6239E7C2-80D3-45A3-BDB0-E280CD61FBCE}" srcOrd="0" destOrd="4" presId="urn:microsoft.com/office/officeart/2008/layout/VerticalCurvedList"/>
    <dgm:cxn modelId="{99AC49C8-24F5-4807-99E4-705A86E0519E}" type="presOf" srcId="{0AD9D7D8-4002-4D78-BE24-274954B3A6BC}" destId="{6239E7C2-80D3-45A3-BDB0-E280CD61FBCE}" srcOrd="0" destOrd="2" presId="urn:microsoft.com/office/officeart/2008/layout/VerticalCurvedList"/>
    <dgm:cxn modelId="{031763F0-E611-46EC-8A86-884C7048E393}" srcId="{881114AD-E139-4168-8263-4E06F8FB5F79}" destId="{64900BEA-E289-45E9-A40C-74144EFB0CC4}" srcOrd="3" destOrd="0" parTransId="{CE10F37F-3431-4EBD-9266-534106B713FC}" sibTransId="{71DDE089-0CDC-43EE-8354-C05F1B03F22A}"/>
    <dgm:cxn modelId="{F6368983-724B-49AB-93C1-AC96AC622CF2}" type="presParOf" srcId="{B9FC275F-43B5-4D83-8E19-39A24D898148}" destId="{200B25F3-8EEE-400E-9A79-E52C383DE895}" srcOrd="0" destOrd="0" presId="urn:microsoft.com/office/officeart/2008/layout/VerticalCurvedList"/>
    <dgm:cxn modelId="{60D87FCD-149F-4210-9226-6CF8BC2B1F4D}" type="presParOf" srcId="{200B25F3-8EEE-400E-9A79-E52C383DE895}" destId="{BD6E27CE-8C89-4533-B774-A659CACF7AD6}" srcOrd="0" destOrd="0" presId="urn:microsoft.com/office/officeart/2008/layout/VerticalCurvedList"/>
    <dgm:cxn modelId="{EA5CEE79-B0C0-4AE8-AA37-8D314BD11F24}" type="presParOf" srcId="{BD6E27CE-8C89-4533-B774-A659CACF7AD6}" destId="{82E1043B-996D-43BB-8955-56B139F8F9F6}" srcOrd="0" destOrd="0" presId="urn:microsoft.com/office/officeart/2008/layout/VerticalCurvedList"/>
    <dgm:cxn modelId="{E3F1FD36-22A3-4021-9FD2-2EB16F696EB0}" type="presParOf" srcId="{BD6E27CE-8C89-4533-B774-A659CACF7AD6}" destId="{12952000-DE45-4AFC-B594-E9A69E7467A1}" srcOrd="1" destOrd="0" presId="urn:microsoft.com/office/officeart/2008/layout/VerticalCurvedList"/>
    <dgm:cxn modelId="{467915ED-7226-48E2-8F33-6C64B8646C23}" type="presParOf" srcId="{BD6E27CE-8C89-4533-B774-A659CACF7AD6}" destId="{F007715F-07CF-4931-A5F8-A77CFB1E229F}" srcOrd="2" destOrd="0" presId="urn:microsoft.com/office/officeart/2008/layout/VerticalCurvedList"/>
    <dgm:cxn modelId="{9D7E3236-FD49-4D57-B9F0-E029E4C1E4BB}" type="presParOf" srcId="{BD6E27CE-8C89-4533-B774-A659CACF7AD6}" destId="{0C725638-6AD1-431D-AAFD-B0D423271D87}" srcOrd="3" destOrd="0" presId="urn:microsoft.com/office/officeart/2008/layout/VerticalCurvedList"/>
    <dgm:cxn modelId="{8D5DD491-AE40-43B8-AA59-9703EEA16488}" type="presParOf" srcId="{200B25F3-8EEE-400E-9A79-E52C383DE895}" destId="{6239E7C2-80D3-45A3-BDB0-E280CD61FBCE}" srcOrd="1" destOrd="0" presId="urn:microsoft.com/office/officeart/2008/layout/VerticalCurvedList"/>
    <dgm:cxn modelId="{1997DC8A-5372-46DD-AC2C-414ECDCF06B2}" type="presParOf" srcId="{200B25F3-8EEE-400E-9A79-E52C383DE895}" destId="{9C17C035-C074-4E60-A1C8-5DD6C3741E72}" srcOrd="2" destOrd="0" presId="urn:microsoft.com/office/officeart/2008/layout/VerticalCurvedList"/>
    <dgm:cxn modelId="{3195142A-0F70-430E-87A9-9C217211A6AA}" type="presParOf" srcId="{9C17C035-C074-4E60-A1C8-5DD6C3741E72}" destId="{2E26F793-5A59-4E28-8C59-BDF851143AF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64E2CC2-A10A-4519-90EC-374BB2CAEFA3}" type="doc">
      <dgm:prSet loTypeId="urn:microsoft.com/office/officeart/2005/8/layout/cycle5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209379BD-79B9-4AAB-9EBD-932EDA6DD98E}">
      <dgm:prSet phldrT="[Text]"/>
      <dgm:spPr/>
      <dgm:t>
        <a:bodyPr/>
        <a:lstStyle/>
        <a:p>
          <a:r>
            <a:rPr lang="en-US" dirty="0"/>
            <a:t>Assessor</a:t>
          </a:r>
        </a:p>
      </dgm:t>
    </dgm:pt>
    <dgm:pt modelId="{0BA4A4DC-CAF6-4F00-A8A2-5CF8D9A11393}" type="parTrans" cxnId="{CD854449-A13D-43E6-8798-BAC3EA6CA2C0}">
      <dgm:prSet/>
      <dgm:spPr/>
      <dgm:t>
        <a:bodyPr/>
        <a:lstStyle/>
        <a:p>
          <a:endParaRPr lang="en-US"/>
        </a:p>
      </dgm:t>
    </dgm:pt>
    <dgm:pt modelId="{3C3697EE-016C-4D8A-A529-EDA39D17CADA}" type="sibTrans" cxnId="{CD854449-A13D-43E6-8798-BAC3EA6CA2C0}">
      <dgm:prSet/>
      <dgm:spPr/>
      <dgm:t>
        <a:bodyPr/>
        <a:lstStyle/>
        <a:p>
          <a:endParaRPr lang="en-US"/>
        </a:p>
      </dgm:t>
    </dgm:pt>
    <dgm:pt modelId="{C1B28246-534B-418E-84B9-CAF1A1C51BED}">
      <dgm:prSet phldrT="[Text]"/>
      <dgm:spPr/>
      <dgm:t>
        <a:bodyPr/>
        <a:lstStyle/>
        <a:p>
          <a:r>
            <a:rPr lang="en-US" dirty="0"/>
            <a:t>Effector</a:t>
          </a:r>
        </a:p>
      </dgm:t>
    </dgm:pt>
    <dgm:pt modelId="{3531EADE-D89E-4B6E-8B7E-BD58F54498CB}" type="parTrans" cxnId="{2D7A5F50-A89A-432B-9FBD-6C430C02FE56}">
      <dgm:prSet/>
      <dgm:spPr/>
      <dgm:t>
        <a:bodyPr/>
        <a:lstStyle/>
        <a:p>
          <a:endParaRPr lang="en-US"/>
        </a:p>
      </dgm:t>
    </dgm:pt>
    <dgm:pt modelId="{6EB81C44-9A80-40BD-9F89-1800604E5DC1}" type="sibTrans" cxnId="{2D7A5F50-A89A-432B-9FBD-6C430C02FE56}">
      <dgm:prSet/>
      <dgm:spPr/>
      <dgm:t>
        <a:bodyPr/>
        <a:lstStyle/>
        <a:p>
          <a:endParaRPr lang="en-US"/>
        </a:p>
      </dgm:t>
    </dgm:pt>
    <dgm:pt modelId="{B2427DFA-BBB4-47C0-943C-740F0FFB2CD1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/>
            <a:t>Proses yang </a:t>
          </a:r>
          <a:r>
            <a:rPr lang="en-US" dirty="0" err="1"/>
            <a:t>sedang</a:t>
          </a:r>
          <a:r>
            <a:rPr lang="en-US" dirty="0"/>
            <a:t> </a:t>
          </a:r>
          <a:r>
            <a:rPr lang="en-US" dirty="0" err="1"/>
            <a:t>dikendalikan</a:t>
          </a:r>
          <a:endParaRPr lang="en-US" dirty="0"/>
        </a:p>
      </dgm:t>
    </dgm:pt>
    <dgm:pt modelId="{94184E85-A58F-41E0-A803-EA1B18DFBA06}" type="parTrans" cxnId="{45827DC9-66BC-4F7A-9699-0E3C3D8C5FBA}">
      <dgm:prSet/>
      <dgm:spPr/>
      <dgm:t>
        <a:bodyPr/>
        <a:lstStyle/>
        <a:p>
          <a:endParaRPr lang="en-US"/>
        </a:p>
      </dgm:t>
    </dgm:pt>
    <dgm:pt modelId="{CD623C77-1BE9-4D7C-9047-9F562B7003DC}" type="sibTrans" cxnId="{45827DC9-66BC-4F7A-9699-0E3C3D8C5FBA}">
      <dgm:prSet/>
      <dgm:spPr/>
      <dgm:t>
        <a:bodyPr/>
        <a:lstStyle/>
        <a:p>
          <a:endParaRPr lang="en-US"/>
        </a:p>
      </dgm:t>
    </dgm:pt>
    <dgm:pt modelId="{36A96495-508C-4B50-B79D-F999012A7ED8}">
      <dgm:prSet phldrT="[Text]"/>
      <dgm:spPr/>
      <dgm:t>
        <a:bodyPr/>
        <a:lstStyle/>
        <a:p>
          <a:r>
            <a:rPr lang="en-US" dirty="0"/>
            <a:t>Detector</a:t>
          </a:r>
        </a:p>
      </dgm:t>
    </dgm:pt>
    <dgm:pt modelId="{1A97FE16-59E3-4344-8C74-2A72EB60EA14}" type="parTrans" cxnId="{EB9760E3-E63E-4A82-B2AD-C39C1B55BBDE}">
      <dgm:prSet/>
      <dgm:spPr/>
      <dgm:t>
        <a:bodyPr/>
        <a:lstStyle/>
        <a:p>
          <a:endParaRPr lang="en-US"/>
        </a:p>
      </dgm:t>
    </dgm:pt>
    <dgm:pt modelId="{7E2862CE-7F98-433E-BC75-3A53CFF969FB}" type="sibTrans" cxnId="{EB9760E3-E63E-4A82-B2AD-C39C1B55BBDE}">
      <dgm:prSet/>
      <dgm:spPr/>
      <dgm:t>
        <a:bodyPr/>
        <a:lstStyle/>
        <a:p>
          <a:endParaRPr lang="en-US"/>
        </a:p>
      </dgm:t>
    </dgm:pt>
    <dgm:pt modelId="{FB25A683-FCCD-42D1-9339-B47C9704C512}" type="pres">
      <dgm:prSet presAssocID="{564E2CC2-A10A-4519-90EC-374BB2CAEFA3}" presName="cycle" presStyleCnt="0">
        <dgm:presLayoutVars>
          <dgm:dir/>
          <dgm:resizeHandles val="exact"/>
        </dgm:presLayoutVars>
      </dgm:prSet>
      <dgm:spPr/>
    </dgm:pt>
    <dgm:pt modelId="{77707E13-2B54-412F-A140-AA95A69C3220}" type="pres">
      <dgm:prSet presAssocID="{209379BD-79B9-4AAB-9EBD-932EDA6DD98E}" presName="node" presStyleLbl="node1" presStyleIdx="0" presStyleCnt="4">
        <dgm:presLayoutVars>
          <dgm:bulletEnabled val="1"/>
        </dgm:presLayoutVars>
      </dgm:prSet>
      <dgm:spPr/>
    </dgm:pt>
    <dgm:pt modelId="{6D5DD1A1-128D-413B-B694-CA3F035E4675}" type="pres">
      <dgm:prSet presAssocID="{209379BD-79B9-4AAB-9EBD-932EDA6DD98E}" presName="spNode" presStyleCnt="0"/>
      <dgm:spPr/>
    </dgm:pt>
    <dgm:pt modelId="{3FB6160C-383D-41F4-A5A3-E7B79E309887}" type="pres">
      <dgm:prSet presAssocID="{3C3697EE-016C-4D8A-A529-EDA39D17CADA}" presName="sibTrans" presStyleLbl="sibTrans1D1" presStyleIdx="0" presStyleCnt="4"/>
      <dgm:spPr/>
    </dgm:pt>
    <dgm:pt modelId="{761D4858-B0CF-4025-B69C-A39A6BE884C2}" type="pres">
      <dgm:prSet presAssocID="{C1B28246-534B-418E-84B9-CAF1A1C51BED}" presName="node" presStyleLbl="node1" presStyleIdx="1" presStyleCnt="4">
        <dgm:presLayoutVars>
          <dgm:bulletEnabled val="1"/>
        </dgm:presLayoutVars>
      </dgm:prSet>
      <dgm:spPr/>
    </dgm:pt>
    <dgm:pt modelId="{1E64C839-91F3-45AE-9D59-924BCB5C1F0E}" type="pres">
      <dgm:prSet presAssocID="{C1B28246-534B-418E-84B9-CAF1A1C51BED}" presName="spNode" presStyleCnt="0"/>
      <dgm:spPr/>
    </dgm:pt>
    <dgm:pt modelId="{DF238313-A577-4B42-B7E1-276F9D26461D}" type="pres">
      <dgm:prSet presAssocID="{6EB81C44-9A80-40BD-9F89-1800604E5DC1}" presName="sibTrans" presStyleLbl="sibTrans1D1" presStyleIdx="1" presStyleCnt="4"/>
      <dgm:spPr/>
    </dgm:pt>
    <dgm:pt modelId="{6377F199-F079-4555-91E0-893C4F794E99}" type="pres">
      <dgm:prSet presAssocID="{B2427DFA-BBB4-47C0-943C-740F0FFB2CD1}" presName="node" presStyleLbl="node1" presStyleIdx="2" presStyleCnt="4">
        <dgm:presLayoutVars>
          <dgm:bulletEnabled val="1"/>
        </dgm:presLayoutVars>
      </dgm:prSet>
      <dgm:spPr/>
    </dgm:pt>
    <dgm:pt modelId="{6CDFFD57-FE58-49A3-B0DC-5F9D1B84D957}" type="pres">
      <dgm:prSet presAssocID="{B2427DFA-BBB4-47C0-943C-740F0FFB2CD1}" presName="spNode" presStyleCnt="0"/>
      <dgm:spPr/>
    </dgm:pt>
    <dgm:pt modelId="{DF4DABF0-8AC9-49A7-B090-01A333EDC98F}" type="pres">
      <dgm:prSet presAssocID="{CD623C77-1BE9-4D7C-9047-9F562B7003DC}" presName="sibTrans" presStyleLbl="sibTrans1D1" presStyleIdx="2" presStyleCnt="4"/>
      <dgm:spPr/>
    </dgm:pt>
    <dgm:pt modelId="{EE1BBB76-4DCF-49C5-BFB5-0723EDC26220}" type="pres">
      <dgm:prSet presAssocID="{36A96495-508C-4B50-B79D-F999012A7ED8}" presName="node" presStyleLbl="node1" presStyleIdx="3" presStyleCnt="4">
        <dgm:presLayoutVars>
          <dgm:bulletEnabled val="1"/>
        </dgm:presLayoutVars>
      </dgm:prSet>
      <dgm:spPr/>
    </dgm:pt>
    <dgm:pt modelId="{5F97FA92-5F2C-4DAA-A590-83718C7AEE8F}" type="pres">
      <dgm:prSet presAssocID="{36A96495-508C-4B50-B79D-F999012A7ED8}" presName="spNode" presStyleCnt="0"/>
      <dgm:spPr/>
    </dgm:pt>
    <dgm:pt modelId="{5438285F-840B-468B-BDDE-9A358B3ED06A}" type="pres">
      <dgm:prSet presAssocID="{7E2862CE-7F98-433E-BC75-3A53CFF969FB}" presName="sibTrans" presStyleLbl="sibTrans1D1" presStyleIdx="3" presStyleCnt="4"/>
      <dgm:spPr/>
    </dgm:pt>
  </dgm:ptLst>
  <dgm:cxnLst>
    <dgm:cxn modelId="{45FDB815-6795-46EF-87DE-22DA6E65BB84}" type="presOf" srcId="{C1B28246-534B-418E-84B9-CAF1A1C51BED}" destId="{761D4858-B0CF-4025-B69C-A39A6BE884C2}" srcOrd="0" destOrd="0" presId="urn:microsoft.com/office/officeart/2005/8/layout/cycle5"/>
    <dgm:cxn modelId="{E2592639-7408-46E3-83CE-8E34EE2081EF}" type="presOf" srcId="{3C3697EE-016C-4D8A-A529-EDA39D17CADA}" destId="{3FB6160C-383D-41F4-A5A3-E7B79E309887}" srcOrd="0" destOrd="0" presId="urn:microsoft.com/office/officeart/2005/8/layout/cycle5"/>
    <dgm:cxn modelId="{3FAB7E5E-CCB0-4B5C-A8D9-E5A62BD60656}" type="presOf" srcId="{B2427DFA-BBB4-47C0-943C-740F0FFB2CD1}" destId="{6377F199-F079-4555-91E0-893C4F794E99}" srcOrd="0" destOrd="0" presId="urn:microsoft.com/office/officeart/2005/8/layout/cycle5"/>
    <dgm:cxn modelId="{CD854449-A13D-43E6-8798-BAC3EA6CA2C0}" srcId="{564E2CC2-A10A-4519-90EC-374BB2CAEFA3}" destId="{209379BD-79B9-4AAB-9EBD-932EDA6DD98E}" srcOrd="0" destOrd="0" parTransId="{0BA4A4DC-CAF6-4F00-A8A2-5CF8D9A11393}" sibTransId="{3C3697EE-016C-4D8A-A529-EDA39D17CADA}"/>
    <dgm:cxn modelId="{685B986E-6B0E-4ED6-AFB4-93FFAA5435C4}" type="presOf" srcId="{CD623C77-1BE9-4D7C-9047-9F562B7003DC}" destId="{DF4DABF0-8AC9-49A7-B090-01A333EDC98F}" srcOrd="0" destOrd="0" presId="urn:microsoft.com/office/officeart/2005/8/layout/cycle5"/>
    <dgm:cxn modelId="{2D7A5F50-A89A-432B-9FBD-6C430C02FE56}" srcId="{564E2CC2-A10A-4519-90EC-374BB2CAEFA3}" destId="{C1B28246-534B-418E-84B9-CAF1A1C51BED}" srcOrd="1" destOrd="0" parTransId="{3531EADE-D89E-4B6E-8B7E-BD58F54498CB}" sibTransId="{6EB81C44-9A80-40BD-9F89-1800604E5DC1}"/>
    <dgm:cxn modelId="{1989787E-5287-487C-BC94-91D62779A863}" type="presOf" srcId="{209379BD-79B9-4AAB-9EBD-932EDA6DD98E}" destId="{77707E13-2B54-412F-A140-AA95A69C3220}" srcOrd="0" destOrd="0" presId="urn:microsoft.com/office/officeart/2005/8/layout/cycle5"/>
    <dgm:cxn modelId="{D2D9E9BC-0FAA-453B-802B-DE1679FA36BC}" type="presOf" srcId="{7E2862CE-7F98-433E-BC75-3A53CFF969FB}" destId="{5438285F-840B-468B-BDDE-9A358B3ED06A}" srcOrd="0" destOrd="0" presId="urn:microsoft.com/office/officeart/2005/8/layout/cycle5"/>
    <dgm:cxn modelId="{45827DC9-66BC-4F7A-9699-0E3C3D8C5FBA}" srcId="{564E2CC2-A10A-4519-90EC-374BB2CAEFA3}" destId="{B2427DFA-BBB4-47C0-943C-740F0FFB2CD1}" srcOrd="2" destOrd="0" parTransId="{94184E85-A58F-41E0-A803-EA1B18DFBA06}" sibTransId="{CD623C77-1BE9-4D7C-9047-9F562B7003DC}"/>
    <dgm:cxn modelId="{EB9760E3-E63E-4A82-B2AD-C39C1B55BBDE}" srcId="{564E2CC2-A10A-4519-90EC-374BB2CAEFA3}" destId="{36A96495-508C-4B50-B79D-F999012A7ED8}" srcOrd="3" destOrd="0" parTransId="{1A97FE16-59E3-4344-8C74-2A72EB60EA14}" sibTransId="{7E2862CE-7F98-433E-BC75-3A53CFF969FB}"/>
    <dgm:cxn modelId="{0FC05DE5-BBAA-4351-BB53-95074A1B26AE}" type="presOf" srcId="{6EB81C44-9A80-40BD-9F89-1800604E5DC1}" destId="{DF238313-A577-4B42-B7E1-276F9D26461D}" srcOrd="0" destOrd="0" presId="urn:microsoft.com/office/officeart/2005/8/layout/cycle5"/>
    <dgm:cxn modelId="{D22810F2-302A-427A-803A-000A5A44A856}" type="presOf" srcId="{36A96495-508C-4B50-B79D-F999012A7ED8}" destId="{EE1BBB76-4DCF-49C5-BFB5-0723EDC26220}" srcOrd="0" destOrd="0" presId="urn:microsoft.com/office/officeart/2005/8/layout/cycle5"/>
    <dgm:cxn modelId="{EE319AF8-29EF-4ECB-BE01-3D4B92D2FDCD}" type="presOf" srcId="{564E2CC2-A10A-4519-90EC-374BB2CAEFA3}" destId="{FB25A683-FCCD-42D1-9339-B47C9704C512}" srcOrd="0" destOrd="0" presId="urn:microsoft.com/office/officeart/2005/8/layout/cycle5"/>
    <dgm:cxn modelId="{6669626D-1C8E-4D06-9B48-E44AF71689CD}" type="presParOf" srcId="{FB25A683-FCCD-42D1-9339-B47C9704C512}" destId="{77707E13-2B54-412F-A140-AA95A69C3220}" srcOrd="0" destOrd="0" presId="urn:microsoft.com/office/officeart/2005/8/layout/cycle5"/>
    <dgm:cxn modelId="{A97C1DDC-9F25-4BC8-8FA8-B66DC52BC06B}" type="presParOf" srcId="{FB25A683-FCCD-42D1-9339-B47C9704C512}" destId="{6D5DD1A1-128D-413B-B694-CA3F035E4675}" srcOrd="1" destOrd="0" presId="urn:microsoft.com/office/officeart/2005/8/layout/cycle5"/>
    <dgm:cxn modelId="{6B672F9D-A0A2-4025-A6E7-CA88EC0D714F}" type="presParOf" srcId="{FB25A683-FCCD-42D1-9339-B47C9704C512}" destId="{3FB6160C-383D-41F4-A5A3-E7B79E309887}" srcOrd="2" destOrd="0" presId="urn:microsoft.com/office/officeart/2005/8/layout/cycle5"/>
    <dgm:cxn modelId="{09343DEE-6EFA-4A99-B7B1-51108B57E213}" type="presParOf" srcId="{FB25A683-FCCD-42D1-9339-B47C9704C512}" destId="{761D4858-B0CF-4025-B69C-A39A6BE884C2}" srcOrd="3" destOrd="0" presId="urn:microsoft.com/office/officeart/2005/8/layout/cycle5"/>
    <dgm:cxn modelId="{ECF3E0A4-0492-40A5-A913-48709C33AAF3}" type="presParOf" srcId="{FB25A683-FCCD-42D1-9339-B47C9704C512}" destId="{1E64C839-91F3-45AE-9D59-924BCB5C1F0E}" srcOrd="4" destOrd="0" presId="urn:microsoft.com/office/officeart/2005/8/layout/cycle5"/>
    <dgm:cxn modelId="{368C4F37-87E2-4933-96E5-BBBD1A7F1977}" type="presParOf" srcId="{FB25A683-FCCD-42D1-9339-B47C9704C512}" destId="{DF238313-A577-4B42-B7E1-276F9D26461D}" srcOrd="5" destOrd="0" presId="urn:microsoft.com/office/officeart/2005/8/layout/cycle5"/>
    <dgm:cxn modelId="{077EB859-3309-41BF-9C68-D8CD65FA2D57}" type="presParOf" srcId="{FB25A683-FCCD-42D1-9339-B47C9704C512}" destId="{6377F199-F079-4555-91E0-893C4F794E99}" srcOrd="6" destOrd="0" presId="urn:microsoft.com/office/officeart/2005/8/layout/cycle5"/>
    <dgm:cxn modelId="{4AFD7EF1-FC2F-4902-BA72-F9C81CDEFF62}" type="presParOf" srcId="{FB25A683-FCCD-42D1-9339-B47C9704C512}" destId="{6CDFFD57-FE58-49A3-B0DC-5F9D1B84D957}" srcOrd="7" destOrd="0" presId="urn:microsoft.com/office/officeart/2005/8/layout/cycle5"/>
    <dgm:cxn modelId="{13CB1521-A23D-4A5D-A700-560CA7C8AE01}" type="presParOf" srcId="{FB25A683-FCCD-42D1-9339-B47C9704C512}" destId="{DF4DABF0-8AC9-49A7-B090-01A333EDC98F}" srcOrd="8" destOrd="0" presId="urn:microsoft.com/office/officeart/2005/8/layout/cycle5"/>
    <dgm:cxn modelId="{4D0EDE17-2FE5-448B-8E49-236B2AA3B21D}" type="presParOf" srcId="{FB25A683-FCCD-42D1-9339-B47C9704C512}" destId="{EE1BBB76-4DCF-49C5-BFB5-0723EDC26220}" srcOrd="9" destOrd="0" presId="urn:microsoft.com/office/officeart/2005/8/layout/cycle5"/>
    <dgm:cxn modelId="{7F513E7F-42A7-4F0A-A8B4-65E19A40247F}" type="presParOf" srcId="{FB25A683-FCCD-42D1-9339-B47C9704C512}" destId="{5F97FA92-5F2C-4DAA-A590-83718C7AEE8F}" srcOrd="10" destOrd="0" presId="urn:microsoft.com/office/officeart/2005/8/layout/cycle5"/>
    <dgm:cxn modelId="{9C1FA70D-075B-415B-A658-8B29DEE6B11C}" type="presParOf" srcId="{FB25A683-FCCD-42D1-9339-B47C9704C512}" destId="{5438285F-840B-468B-BDDE-9A358B3ED06A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952000-DE45-4AFC-B594-E9A69E7467A1}">
      <dsp:nvSpPr>
        <dsp:cNvPr id="0" name=""/>
        <dsp:cNvSpPr/>
      </dsp:nvSpPr>
      <dsp:spPr>
        <a:xfrm>
          <a:off x="-7572580" y="-1257872"/>
          <a:ext cx="9797562" cy="9797562"/>
        </a:xfrm>
        <a:prstGeom prst="blockArc">
          <a:avLst>
            <a:gd name="adj1" fmla="val 18900000"/>
            <a:gd name="adj2" fmla="val 2700000"/>
            <a:gd name="adj3" fmla="val 220"/>
          </a:avLst>
        </a:pr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39E7C2-80D3-45A3-BDB0-E280CD61FBCE}">
      <dsp:nvSpPr>
        <dsp:cNvPr id="0" name=""/>
        <dsp:cNvSpPr/>
      </dsp:nvSpPr>
      <dsp:spPr>
        <a:xfrm>
          <a:off x="2162411" y="1910979"/>
          <a:ext cx="9971922" cy="3459858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89971" tIns="124460" rIns="124460" bIns="124460" numCol="1" spcCol="1270" anchor="t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 err="1"/>
            <a:t>Sistem</a:t>
          </a:r>
          <a:r>
            <a:rPr lang="en-US" sz="4900" kern="1200" dirty="0"/>
            <a:t> </a:t>
          </a:r>
          <a:r>
            <a:rPr lang="en-US" sz="4900" kern="1200" dirty="0" err="1"/>
            <a:t>Pengendalian</a:t>
          </a:r>
          <a:r>
            <a:rPr lang="en-US" sz="4900" kern="1200" dirty="0"/>
            <a:t> :</a:t>
          </a:r>
        </a:p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800" kern="1200" dirty="0"/>
            <a:t>Detector</a:t>
          </a:r>
        </a:p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800" kern="1200" dirty="0"/>
            <a:t>Assessor</a:t>
          </a:r>
        </a:p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800" kern="1200" dirty="0"/>
            <a:t>Effector</a:t>
          </a:r>
        </a:p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800" kern="1200" dirty="0"/>
            <a:t>Communication Network</a:t>
          </a:r>
        </a:p>
      </dsp:txBody>
      <dsp:txXfrm>
        <a:off x="2162411" y="1910979"/>
        <a:ext cx="9971922" cy="3459858"/>
      </dsp:txXfrm>
    </dsp:sp>
    <dsp:sp modelId="{2E26F793-5A59-4E28-8C59-BDF851143AF2}">
      <dsp:nvSpPr>
        <dsp:cNvPr id="0" name=""/>
        <dsp:cNvSpPr/>
      </dsp:nvSpPr>
      <dsp:spPr>
        <a:xfrm>
          <a:off x="0" y="1478496"/>
          <a:ext cx="4324823" cy="4324823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707E13-2B54-412F-A140-AA95A69C3220}">
      <dsp:nvSpPr>
        <dsp:cNvPr id="0" name=""/>
        <dsp:cNvSpPr/>
      </dsp:nvSpPr>
      <dsp:spPr>
        <a:xfrm>
          <a:off x="4745335" y="2444"/>
          <a:ext cx="2190154" cy="14236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Assessor</a:t>
          </a:r>
        </a:p>
      </dsp:txBody>
      <dsp:txXfrm>
        <a:off x="4814829" y="71938"/>
        <a:ext cx="2051166" cy="1284612"/>
      </dsp:txXfrm>
    </dsp:sp>
    <dsp:sp modelId="{3FB6160C-383D-41F4-A5A3-E7B79E309887}">
      <dsp:nvSpPr>
        <dsp:cNvPr id="0" name=""/>
        <dsp:cNvSpPr/>
      </dsp:nvSpPr>
      <dsp:spPr>
        <a:xfrm>
          <a:off x="3486814" y="714245"/>
          <a:ext cx="4707196" cy="4707196"/>
        </a:xfrm>
        <a:custGeom>
          <a:avLst/>
          <a:gdLst/>
          <a:ahLst/>
          <a:cxnLst/>
          <a:rect l="0" t="0" r="0" b="0"/>
          <a:pathLst>
            <a:path>
              <a:moveTo>
                <a:pt x="3751501" y="460111"/>
              </a:moveTo>
              <a:arcTo wR="2353598" hR="2353598" stAng="18386239" swAng="1634996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1D4858-B0CF-4025-B69C-A39A6BE884C2}">
      <dsp:nvSpPr>
        <dsp:cNvPr id="0" name=""/>
        <dsp:cNvSpPr/>
      </dsp:nvSpPr>
      <dsp:spPr>
        <a:xfrm>
          <a:off x="7098933" y="2356043"/>
          <a:ext cx="2190154" cy="14236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Effector</a:t>
          </a:r>
        </a:p>
      </dsp:txBody>
      <dsp:txXfrm>
        <a:off x="7168427" y="2425537"/>
        <a:ext cx="2051166" cy="1284612"/>
      </dsp:txXfrm>
    </dsp:sp>
    <dsp:sp modelId="{DF238313-A577-4B42-B7E1-276F9D26461D}">
      <dsp:nvSpPr>
        <dsp:cNvPr id="0" name=""/>
        <dsp:cNvSpPr/>
      </dsp:nvSpPr>
      <dsp:spPr>
        <a:xfrm>
          <a:off x="3486814" y="714245"/>
          <a:ext cx="4707196" cy="4707196"/>
        </a:xfrm>
        <a:custGeom>
          <a:avLst/>
          <a:gdLst/>
          <a:ahLst/>
          <a:cxnLst/>
          <a:rect l="0" t="0" r="0" b="0"/>
          <a:pathLst>
            <a:path>
              <a:moveTo>
                <a:pt x="4463335" y="3396879"/>
              </a:moveTo>
              <a:arcTo wR="2353598" hR="2353598" stAng="1578765" swAng="1634996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77F199-F079-4555-91E0-893C4F794E99}">
      <dsp:nvSpPr>
        <dsp:cNvPr id="0" name=""/>
        <dsp:cNvSpPr/>
      </dsp:nvSpPr>
      <dsp:spPr>
        <a:xfrm>
          <a:off x="4745335" y="4709641"/>
          <a:ext cx="2190154" cy="1423600"/>
        </a:xfrm>
        <a:prstGeom prst="roundRect">
          <a:avLst/>
        </a:prstGeom>
        <a:solidFill>
          <a:srgbClr val="00B050"/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Proses yang </a:t>
          </a:r>
          <a:r>
            <a:rPr lang="en-US" sz="2700" kern="1200" dirty="0" err="1"/>
            <a:t>sedang</a:t>
          </a:r>
          <a:r>
            <a:rPr lang="en-US" sz="2700" kern="1200" dirty="0"/>
            <a:t> </a:t>
          </a:r>
          <a:r>
            <a:rPr lang="en-US" sz="2700" kern="1200" dirty="0" err="1"/>
            <a:t>dikendalikan</a:t>
          </a:r>
          <a:endParaRPr lang="en-US" sz="2700" kern="1200" dirty="0"/>
        </a:p>
      </dsp:txBody>
      <dsp:txXfrm>
        <a:off x="4814829" y="4779135"/>
        <a:ext cx="2051166" cy="1284612"/>
      </dsp:txXfrm>
    </dsp:sp>
    <dsp:sp modelId="{DF4DABF0-8AC9-49A7-B090-01A333EDC98F}">
      <dsp:nvSpPr>
        <dsp:cNvPr id="0" name=""/>
        <dsp:cNvSpPr/>
      </dsp:nvSpPr>
      <dsp:spPr>
        <a:xfrm>
          <a:off x="3486814" y="714245"/>
          <a:ext cx="4707196" cy="4707196"/>
        </a:xfrm>
        <a:custGeom>
          <a:avLst/>
          <a:gdLst/>
          <a:ahLst/>
          <a:cxnLst/>
          <a:rect l="0" t="0" r="0" b="0"/>
          <a:pathLst>
            <a:path>
              <a:moveTo>
                <a:pt x="955695" y="4247085"/>
              </a:moveTo>
              <a:arcTo wR="2353598" hR="2353598" stAng="7586239" swAng="1634996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1BBB76-4DCF-49C5-BFB5-0723EDC26220}">
      <dsp:nvSpPr>
        <dsp:cNvPr id="0" name=""/>
        <dsp:cNvSpPr/>
      </dsp:nvSpPr>
      <dsp:spPr>
        <a:xfrm>
          <a:off x="2391736" y="2356043"/>
          <a:ext cx="2190154" cy="14236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Detector</a:t>
          </a:r>
        </a:p>
      </dsp:txBody>
      <dsp:txXfrm>
        <a:off x="2461230" y="2425537"/>
        <a:ext cx="2051166" cy="1284612"/>
      </dsp:txXfrm>
    </dsp:sp>
    <dsp:sp modelId="{5438285F-840B-468B-BDDE-9A358B3ED06A}">
      <dsp:nvSpPr>
        <dsp:cNvPr id="0" name=""/>
        <dsp:cNvSpPr/>
      </dsp:nvSpPr>
      <dsp:spPr>
        <a:xfrm>
          <a:off x="3486814" y="714245"/>
          <a:ext cx="4707196" cy="4707196"/>
        </a:xfrm>
        <a:custGeom>
          <a:avLst/>
          <a:gdLst/>
          <a:ahLst/>
          <a:cxnLst/>
          <a:rect l="0" t="0" r="0" b="0"/>
          <a:pathLst>
            <a:path>
              <a:moveTo>
                <a:pt x="243861" y="1310317"/>
              </a:moveTo>
              <a:arcTo wR="2353598" hR="2353598" stAng="12378765" swAng="1634996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0124" y="1426310"/>
            <a:ext cx="9988471" cy="4518100"/>
          </a:xfrm>
        </p:spPr>
        <p:txBody>
          <a:bodyPr bIns="0" anchor="b">
            <a:norm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60124" y="6277699"/>
            <a:ext cx="9988471" cy="1737993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2844" b="0" cap="all" baseline="0">
                <a:solidFill>
                  <a:schemeClr val="tx1"/>
                </a:solidFill>
              </a:defRPr>
            </a:lvl1pPr>
            <a:lvl2pPr marL="609608" indent="0" algn="ctr">
              <a:buNone/>
              <a:defRPr sz="2667"/>
            </a:lvl2pPr>
            <a:lvl3pPr marL="1219215" indent="0" algn="ctr">
              <a:buNone/>
              <a:defRPr sz="2400"/>
            </a:lvl3pPr>
            <a:lvl4pPr marL="1828823" indent="0" algn="ctr">
              <a:buNone/>
              <a:defRPr sz="2133"/>
            </a:lvl4pPr>
            <a:lvl5pPr marL="2438430" indent="0" algn="ctr">
              <a:buNone/>
              <a:defRPr sz="2133"/>
            </a:lvl5pPr>
            <a:lvl6pPr marL="3048038" indent="0" algn="ctr">
              <a:buNone/>
              <a:defRPr sz="2133"/>
            </a:lvl6pPr>
            <a:lvl7pPr marL="3657646" indent="0" algn="ctr">
              <a:buNone/>
              <a:defRPr sz="2133"/>
            </a:lvl7pPr>
            <a:lvl8pPr marL="4267253" indent="0" algn="ctr">
              <a:buNone/>
              <a:defRPr sz="2133"/>
            </a:lvl8pPr>
            <a:lvl9pPr marL="4876861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730B-63DA-4379-B588-EAC0D1D5AF5E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60123" y="585437"/>
            <a:ext cx="5486741" cy="54969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550584" y="1420396"/>
            <a:ext cx="1425787" cy="895250"/>
          </a:xfrm>
        </p:spPr>
        <p:txBody>
          <a:bodyPr/>
          <a:lstStyle/>
          <a:p>
            <a:fld id="{FF70C6B6-AAC2-4B7A-ACAC-9A0927CD6B28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2550584" y="6272964"/>
            <a:ext cx="1169801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7716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2566207" y="3283712"/>
            <a:ext cx="1168238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730B-63DA-4379-B588-EAC0D1D5AF5E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0C6B6-AAC2-4B7A-ACAC-9A0927CD6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948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298717" y="1420399"/>
            <a:ext cx="1960937" cy="8284247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6207" y="1420399"/>
            <a:ext cx="9424169" cy="828424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730B-63DA-4379-B588-EAC0D1D5AF5E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0C6B6-AAC2-4B7A-ACAC-9A0927CD6B28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298716" y="1420399"/>
            <a:ext cx="0" cy="8284247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3942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730B-63DA-4379-B588-EAC0D1D5AF5E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0C6B6-AAC2-4B7A-ACAC-9A0927CD6B28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2566207" y="3283712"/>
            <a:ext cx="1168238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9766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6206" y="3122009"/>
            <a:ext cx="9985781" cy="3356356"/>
          </a:xfrm>
        </p:spPr>
        <p:txBody>
          <a:bodyPr anchor="b">
            <a:normAutofit/>
          </a:bodyPr>
          <a:lstStyle>
            <a:lvl1pPr algn="l">
              <a:defRPr sz="56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6208" y="6766571"/>
            <a:ext cx="9985781" cy="1800763"/>
          </a:xfrm>
        </p:spPr>
        <p:txBody>
          <a:bodyPr tIns="91440">
            <a:normAutofit/>
          </a:bodyPr>
          <a:lstStyle>
            <a:lvl1pPr marL="0" indent="0" algn="l">
              <a:buNone/>
              <a:defRPr sz="3200">
                <a:solidFill>
                  <a:schemeClr val="tx1"/>
                </a:solidFill>
              </a:defRPr>
            </a:lvl1pPr>
            <a:lvl2pPr marL="609608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21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82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43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803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646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25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861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730B-63DA-4379-B588-EAC0D1D5AF5E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0C6B6-AAC2-4B7A-ACAC-9A0927CD6B28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566206" y="6764418"/>
            <a:ext cx="998578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0104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6207" y="1430916"/>
            <a:ext cx="11682388" cy="188320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6205" y="3580331"/>
            <a:ext cx="5557104" cy="611121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91879" y="3580332"/>
            <a:ext cx="5556715" cy="61112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730B-63DA-4379-B588-EAC0D1D5AF5E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0C6B6-AAC2-4B7A-ACAC-9A0927CD6B28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2566207" y="3283712"/>
            <a:ext cx="1168238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7997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2566207" y="3283712"/>
            <a:ext cx="1168238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6206" y="1429626"/>
            <a:ext cx="11682389" cy="18779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6206" y="3590312"/>
            <a:ext cx="5556917" cy="1425676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3911" b="0" cap="all" baseline="0">
                <a:solidFill>
                  <a:schemeClr val="accent1"/>
                </a:solidFill>
              </a:defRPr>
            </a:lvl1pPr>
            <a:lvl2pPr marL="609608" indent="0">
              <a:buNone/>
              <a:defRPr sz="2667" b="1"/>
            </a:lvl2pPr>
            <a:lvl3pPr marL="1219215" indent="0">
              <a:buNone/>
              <a:defRPr sz="2400" b="1"/>
            </a:lvl3pPr>
            <a:lvl4pPr marL="1828823" indent="0">
              <a:buNone/>
              <a:defRPr sz="2133" b="1"/>
            </a:lvl4pPr>
            <a:lvl5pPr marL="2438430" indent="0">
              <a:buNone/>
              <a:defRPr sz="2133" b="1"/>
            </a:lvl5pPr>
            <a:lvl6pPr marL="3048038" indent="0">
              <a:buNone/>
              <a:defRPr sz="2133" b="1"/>
            </a:lvl6pPr>
            <a:lvl7pPr marL="3657646" indent="0">
              <a:buNone/>
              <a:defRPr sz="2133" b="1"/>
            </a:lvl7pPr>
            <a:lvl8pPr marL="4267253" indent="0">
              <a:buNone/>
              <a:defRPr sz="2133" b="1"/>
            </a:lvl8pPr>
            <a:lvl9pPr marL="4876861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6206" y="5020925"/>
            <a:ext cx="5556917" cy="47012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691879" y="3596453"/>
            <a:ext cx="5556715" cy="1426199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3911" b="0" cap="all" baseline="0">
                <a:solidFill>
                  <a:schemeClr val="accent1"/>
                </a:solidFill>
              </a:defRPr>
            </a:lvl1pPr>
            <a:lvl2pPr marL="609608" indent="0">
              <a:buNone/>
              <a:defRPr sz="2667" b="1"/>
            </a:lvl2pPr>
            <a:lvl3pPr marL="1219215" indent="0">
              <a:buNone/>
              <a:defRPr sz="2400" b="1"/>
            </a:lvl3pPr>
            <a:lvl4pPr marL="1828823" indent="0">
              <a:buNone/>
              <a:defRPr sz="2133" b="1"/>
            </a:lvl4pPr>
            <a:lvl5pPr marL="2438430" indent="0">
              <a:buNone/>
              <a:defRPr sz="2133" b="1"/>
            </a:lvl5pPr>
            <a:lvl6pPr marL="3048038" indent="0">
              <a:buNone/>
              <a:defRPr sz="2133" b="1"/>
            </a:lvl6pPr>
            <a:lvl7pPr marL="3657646" indent="0">
              <a:buNone/>
              <a:defRPr sz="2133" b="1"/>
            </a:lvl7pPr>
            <a:lvl8pPr marL="4267253" indent="0">
              <a:buNone/>
              <a:defRPr sz="2133" b="1"/>
            </a:lvl8pPr>
            <a:lvl9pPr marL="4876861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691879" y="5015985"/>
            <a:ext cx="5556715" cy="46886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730B-63DA-4379-B588-EAC0D1D5AF5E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0C6B6-AAC2-4B7A-ACAC-9A0927CD6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66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2566207" y="3283712"/>
            <a:ext cx="1168238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730B-63DA-4379-B588-EAC0D1D5AF5E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0C6B6-AAC2-4B7A-ACAC-9A0927CD6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231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730B-63DA-4379-B588-EAC0D1D5AF5E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0C6B6-AAC2-4B7A-ACAC-9A0927CD6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60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8297" y="1420397"/>
            <a:ext cx="4312800" cy="3994875"/>
          </a:xfrm>
        </p:spPr>
        <p:txBody>
          <a:bodyPr anchor="b">
            <a:normAutofit/>
          </a:bodyPr>
          <a:lstStyle>
            <a:lvl1pPr algn="l"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42944" y="1420398"/>
            <a:ext cx="6805650" cy="8282357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58298" y="5698653"/>
            <a:ext cx="4315323" cy="3996766"/>
          </a:xfrm>
        </p:spPr>
        <p:txBody>
          <a:bodyPr>
            <a:normAutofit/>
          </a:bodyPr>
          <a:lstStyle>
            <a:lvl1pPr marL="0" indent="0" algn="l">
              <a:buNone/>
              <a:defRPr sz="2844"/>
            </a:lvl1pPr>
            <a:lvl2pPr marL="609608" indent="0">
              <a:buNone/>
              <a:defRPr sz="1867"/>
            </a:lvl2pPr>
            <a:lvl3pPr marL="1219215" indent="0">
              <a:buNone/>
              <a:defRPr sz="1600"/>
            </a:lvl3pPr>
            <a:lvl4pPr marL="1828823" indent="0">
              <a:buNone/>
              <a:defRPr sz="1333"/>
            </a:lvl4pPr>
            <a:lvl5pPr marL="2438430" indent="0">
              <a:buNone/>
              <a:defRPr sz="1333"/>
            </a:lvl5pPr>
            <a:lvl6pPr marL="3048038" indent="0">
              <a:buNone/>
              <a:defRPr sz="1333"/>
            </a:lvl6pPr>
            <a:lvl7pPr marL="3657646" indent="0">
              <a:buNone/>
              <a:defRPr sz="1333"/>
            </a:lvl7pPr>
            <a:lvl8pPr marL="4267253" indent="0">
              <a:buNone/>
              <a:defRPr sz="1333"/>
            </a:lvl8pPr>
            <a:lvl9pPr marL="4876861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730B-63DA-4379-B588-EAC0D1D5AF5E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0C6B6-AAC2-4B7A-ACAC-9A0927CD6B28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563108" y="5698651"/>
            <a:ext cx="43080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0293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8882669" y="857194"/>
            <a:ext cx="6242466" cy="9153957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7375" y="2008023"/>
            <a:ext cx="5768773" cy="3254372"/>
          </a:xfrm>
        </p:spPr>
        <p:txBody>
          <a:bodyPr anchor="b">
            <a:normAutofit/>
          </a:bodyPr>
          <a:lstStyle>
            <a:lvl1pPr>
              <a:defRPr sz="56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026894" y="1995633"/>
            <a:ext cx="3973330" cy="6873470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4267"/>
            </a:lvl1pPr>
            <a:lvl2pPr marL="609608" indent="0">
              <a:buNone/>
              <a:defRPr sz="3733"/>
            </a:lvl2pPr>
            <a:lvl3pPr marL="1219215" indent="0">
              <a:buNone/>
              <a:defRPr sz="3200"/>
            </a:lvl3pPr>
            <a:lvl4pPr marL="1828823" indent="0">
              <a:buNone/>
              <a:defRPr sz="2667"/>
            </a:lvl4pPr>
            <a:lvl5pPr marL="2438430" indent="0">
              <a:buNone/>
              <a:defRPr sz="2667"/>
            </a:lvl5pPr>
            <a:lvl6pPr marL="3048038" indent="0">
              <a:buNone/>
              <a:defRPr sz="2667"/>
            </a:lvl6pPr>
            <a:lvl7pPr marL="3657646" indent="0">
              <a:buNone/>
              <a:defRPr sz="2667"/>
            </a:lvl7pPr>
            <a:lvl8pPr marL="4267253" indent="0">
              <a:buNone/>
              <a:defRPr sz="2667"/>
            </a:lvl8pPr>
            <a:lvl9pPr marL="4876861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6208" y="5592875"/>
            <a:ext cx="5760508" cy="3562208"/>
          </a:xfrm>
        </p:spPr>
        <p:txBody>
          <a:bodyPr>
            <a:normAutofit/>
          </a:bodyPr>
          <a:lstStyle>
            <a:lvl1pPr marL="0" indent="0" algn="l">
              <a:buNone/>
              <a:defRPr sz="3200"/>
            </a:lvl1pPr>
            <a:lvl2pPr marL="609608" indent="0">
              <a:buNone/>
              <a:defRPr sz="1867"/>
            </a:lvl2pPr>
            <a:lvl3pPr marL="1219215" indent="0">
              <a:buNone/>
              <a:defRPr sz="1600"/>
            </a:lvl3pPr>
            <a:lvl4pPr marL="1828823" indent="0">
              <a:buNone/>
              <a:defRPr sz="1333"/>
            </a:lvl4pPr>
            <a:lvl5pPr marL="2438430" indent="0">
              <a:buNone/>
              <a:defRPr sz="1333"/>
            </a:lvl5pPr>
            <a:lvl6pPr marL="3048038" indent="0">
              <a:buNone/>
              <a:defRPr sz="1333"/>
            </a:lvl6pPr>
            <a:lvl7pPr marL="3657646" indent="0">
              <a:buNone/>
              <a:defRPr sz="1333"/>
            </a:lvl7pPr>
            <a:lvl8pPr marL="4267253" indent="0">
              <a:buNone/>
              <a:defRPr sz="1333"/>
            </a:lvl8pPr>
            <a:lvl9pPr marL="4876861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554069" y="9724191"/>
            <a:ext cx="5782080" cy="569108"/>
          </a:xfrm>
        </p:spPr>
        <p:txBody>
          <a:bodyPr/>
          <a:lstStyle>
            <a:lvl1pPr algn="l">
              <a:defRPr/>
            </a:lvl1pPr>
          </a:lstStyle>
          <a:p>
            <a:fld id="{EF6F730B-63DA-4379-B588-EAC0D1D5AF5E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55610" y="566474"/>
            <a:ext cx="5780539" cy="570544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0C6B6-AAC2-4B7A-ACAC-9A0927CD6B28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2562278" y="5588631"/>
            <a:ext cx="576358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3821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3583527"/>
            <a:ext cx="16256000" cy="725248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10836006"/>
            <a:ext cx="16256002" cy="1377292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10846448"/>
            <a:ext cx="16256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66207" y="1430259"/>
            <a:ext cx="11682388" cy="18653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6207" y="3583526"/>
            <a:ext cx="11682388" cy="61344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38297" y="587325"/>
            <a:ext cx="4210297" cy="549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F730B-63DA-4379-B588-EAC0D1D5AF5E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66206" y="585437"/>
            <a:ext cx="7171563" cy="549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7066" y="1420396"/>
            <a:ext cx="1414660" cy="89525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4978">
                <a:solidFill>
                  <a:schemeClr val="accent1"/>
                </a:solidFill>
              </a:defRPr>
            </a:lvl1pPr>
          </a:lstStyle>
          <a:p>
            <a:fld id="{FF70C6B6-AAC2-4B7A-ACAC-9A0927CD6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16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215" rtl="0" eaLnBrk="1" latinLnBrk="0" hangingPunct="1">
        <a:lnSpc>
          <a:spcPct val="90000"/>
        </a:lnSpc>
        <a:spcBef>
          <a:spcPct val="0"/>
        </a:spcBef>
        <a:buNone/>
        <a:defRPr sz="5689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406405" indent="-406405" algn="l" defTabSz="1219215" rtl="0" eaLnBrk="1" latinLnBrk="0" hangingPunct="1">
        <a:lnSpc>
          <a:spcPct val="120000"/>
        </a:lnSpc>
        <a:spcBef>
          <a:spcPts val="1778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3556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1219215" indent="-406405" algn="l" defTabSz="1219215" rtl="0" eaLnBrk="1" latinLnBrk="0" hangingPunct="1">
        <a:lnSpc>
          <a:spcPct val="120000"/>
        </a:lnSpc>
        <a:spcBef>
          <a:spcPts val="889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844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2032025" indent="-406405" algn="l" defTabSz="1219215" rtl="0" eaLnBrk="1" latinLnBrk="0" hangingPunct="1">
        <a:lnSpc>
          <a:spcPct val="120000"/>
        </a:lnSpc>
        <a:spcBef>
          <a:spcPts val="889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844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2844836" indent="-406405" algn="l" defTabSz="1219215" rtl="0" eaLnBrk="1" latinLnBrk="0" hangingPunct="1">
        <a:lnSpc>
          <a:spcPct val="120000"/>
        </a:lnSpc>
        <a:spcBef>
          <a:spcPts val="889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489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3657646" indent="-406405" algn="l" defTabSz="1219215" rtl="0" eaLnBrk="1" latinLnBrk="0" hangingPunct="1">
        <a:lnSpc>
          <a:spcPct val="120000"/>
        </a:lnSpc>
        <a:spcBef>
          <a:spcPts val="889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133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4470456" indent="-406405" algn="l" defTabSz="1625620" rtl="0" eaLnBrk="1" latinLnBrk="0" hangingPunct="1">
        <a:lnSpc>
          <a:spcPct val="120000"/>
        </a:lnSpc>
        <a:spcBef>
          <a:spcPts val="889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133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5283266" indent="-406405" algn="l" defTabSz="1625620" rtl="0" eaLnBrk="1" latinLnBrk="0" hangingPunct="1">
        <a:lnSpc>
          <a:spcPct val="120000"/>
        </a:lnSpc>
        <a:spcBef>
          <a:spcPts val="889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133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6096076" indent="-406405" algn="l" defTabSz="1625620" rtl="0" eaLnBrk="1" latinLnBrk="0" hangingPunct="1">
        <a:lnSpc>
          <a:spcPct val="120000"/>
        </a:lnSpc>
        <a:spcBef>
          <a:spcPts val="889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133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6908886" indent="-406405" algn="l" defTabSz="1625620" rtl="0" eaLnBrk="1" latinLnBrk="0" hangingPunct="1">
        <a:lnSpc>
          <a:spcPct val="120000"/>
        </a:lnSpc>
        <a:spcBef>
          <a:spcPts val="889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133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21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8" algn="l" defTabSz="121921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15" algn="l" defTabSz="121921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23" algn="l" defTabSz="121921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30" algn="l" defTabSz="121921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38" algn="l" defTabSz="121921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46" algn="l" defTabSz="121921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53" algn="l" defTabSz="121921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61" algn="l" defTabSz="121921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445EB-16A8-4F74-9D42-C0B391E0D5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6064" y="5041556"/>
            <a:ext cx="12307330" cy="902853"/>
          </a:xfrm>
        </p:spPr>
        <p:txBody>
          <a:bodyPr>
            <a:normAutofit/>
          </a:bodyPr>
          <a:lstStyle/>
          <a:p>
            <a:r>
              <a:rPr lang="en-US" sz="4600" dirty="0" err="1"/>
              <a:t>Hasil</a:t>
            </a:r>
            <a:r>
              <a:rPr lang="en-US" sz="4600" dirty="0"/>
              <a:t> </a:t>
            </a:r>
            <a:r>
              <a:rPr lang="en-US" sz="4600" dirty="0" err="1"/>
              <a:t>Sistem</a:t>
            </a:r>
            <a:r>
              <a:rPr lang="en-US" sz="4600" dirty="0"/>
              <a:t> </a:t>
            </a:r>
            <a:r>
              <a:rPr lang="en-US" sz="4600" dirty="0" err="1"/>
              <a:t>Pengendalian</a:t>
            </a:r>
            <a:r>
              <a:rPr lang="en-US" sz="4600" dirty="0"/>
              <a:t> </a:t>
            </a:r>
            <a:r>
              <a:rPr lang="en-US" sz="4600" dirty="0" err="1"/>
              <a:t>manajemen</a:t>
            </a:r>
            <a:endParaRPr lang="en-US" sz="4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7D2609-6CBF-4424-94F9-68D048BB4F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56042" y="6277699"/>
            <a:ext cx="9988471" cy="1737993"/>
          </a:xfrm>
        </p:spPr>
        <p:txBody>
          <a:bodyPr/>
          <a:lstStyle/>
          <a:p>
            <a:r>
              <a:rPr lang="en-US" dirty="0"/>
              <a:t>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45332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59269-9F1B-4237-8356-A9F6C8FD7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6207" y="2446638"/>
            <a:ext cx="11682388" cy="848928"/>
          </a:xfrm>
        </p:spPr>
        <p:txBody>
          <a:bodyPr>
            <a:normAutofit fontScale="90000"/>
          </a:bodyPr>
          <a:lstStyle/>
          <a:p>
            <a:r>
              <a:rPr lang="en-US" sz="4000" err="1"/>
              <a:t>Pengertian</a:t>
            </a:r>
            <a:r>
              <a:rPr lang="en-US" sz="4000"/>
              <a:t> sistem </a:t>
            </a:r>
            <a:r>
              <a:rPr lang="en-US" sz="4000" dirty="0" err="1"/>
              <a:t>pengendalian</a:t>
            </a:r>
            <a:r>
              <a:rPr lang="en-US" sz="4000" dirty="0"/>
              <a:t> </a:t>
            </a:r>
            <a:r>
              <a:rPr lang="en-US" sz="4000" dirty="0" err="1"/>
              <a:t>manajemen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536FB6-2EF0-4FF1-9814-B03CD4E9E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6207" y="3583526"/>
            <a:ext cx="11682388" cy="2347717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dirty="0"/>
              <a:t>SPM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proses </a:t>
            </a:r>
            <a:r>
              <a:rPr lang="en-US" dirty="0" err="1"/>
              <a:t>terstruktur</a:t>
            </a:r>
            <a:r>
              <a:rPr lang="en-US" dirty="0"/>
              <a:t> yang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berhubungan</a:t>
            </a:r>
            <a:r>
              <a:rPr lang="en-US" dirty="0"/>
              <a:t> yang </a:t>
            </a:r>
            <a:r>
              <a:rPr lang="en-US" dirty="0" err="1"/>
              <a:t>diterapkan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perencanaan</a:t>
            </a:r>
            <a:r>
              <a:rPr lang="en-US" dirty="0"/>
              <a:t>, </a:t>
            </a:r>
            <a:r>
              <a:rPr lang="en-US" dirty="0" err="1"/>
              <a:t>pelaksanaan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2585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39626-2B3B-4B7A-8056-F2F77A5ED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6207" y="2471351"/>
            <a:ext cx="11682388" cy="824215"/>
          </a:xfrm>
        </p:spPr>
        <p:txBody>
          <a:bodyPr>
            <a:normAutofit/>
          </a:bodyPr>
          <a:lstStyle/>
          <a:p>
            <a:r>
              <a:rPr lang="en-US" sz="4000" dirty="0" err="1"/>
              <a:t>Tujuan</a:t>
            </a:r>
            <a:r>
              <a:rPr lang="en-US" sz="4000" dirty="0"/>
              <a:t> </a:t>
            </a: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en-US" sz="4000" dirty="0" err="1"/>
              <a:t>pengendalian</a:t>
            </a:r>
            <a:r>
              <a:rPr lang="en-US" sz="4000" dirty="0"/>
              <a:t> </a:t>
            </a:r>
            <a:r>
              <a:rPr lang="en-US" sz="4000" dirty="0" err="1"/>
              <a:t>manajemen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FFD46-A6B2-44B0-82DC-2C863D2B2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742950" indent="-742950" algn="just">
              <a:lnSpc>
                <a:spcPct val="110000"/>
              </a:lnSpc>
              <a:buClrTx/>
              <a:buFont typeface="+mj-lt"/>
              <a:buAutoNum type="arabicPeriod"/>
            </a:pPr>
            <a:r>
              <a:rPr lang="en-US" dirty="0" err="1"/>
              <a:t>Menyediakan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non-</a:t>
            </a:r>
            <a:r>
              <a:rPr lang="en-US" dirty="0" err="1"/>
              <a:t>keuangan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manajer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.</a:t>
            </a:r>
          </a:p>
          <a:p>
            <a:pPr marL="742950" indent="-742950" algn="just">
              <a:lnSpc>
                <a:spcPct val="110000"/>
              </a:lnSpc>
              <a:buClrTx/>
              <a:buFont typeface="+mj-lt"/>
              <a:buAutoNum type="arabicPeriod"/>
            </a:pPr>
            <a:r>
              <a:rPr lang="en-US" dirty="0" err="1"/>
              <a:t>Memotivasi</a:t>
            </a:r>
            <a:r>
              <a:rPr lang="en-US" dirty="0"/>
              <a:t> </a:t>
            </a:r>
            <a:r>
              <a:rPr lang="en-US" dirty="0" err="1"/>
              <a:t>anggota-anggota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guna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.</a:t>
            </a:r>
          </a:p>
          <a:p>
            <a:pPr marL="742950" indent="-742950" algn="just">
              <a:lnSpc>
                <a:spcPct val="110000"/>
              </a:lnSpc>
              <a:buClrTx/>
              <a:buFont typeface="+mj-lt"/>
              <a:buAutoNum type="arabicPeriod"/>
            </a:pP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mengkoordinasikan</a:t>
            </a:r>
            <a:r>
              <a:rPr lang="en-US" dirty="0"/>
              <a:t> proses </a:t>
            </a: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perencanaan</a:t>
            </a:r>
            <a:r>
              <a:rPr lang="en-US" dirty="0"/>
              <a:t>, </a:t>
            </a:r>
            <a:r>
              <a:rPr lang="en-US" dirty="0" err="1"/>
              <a:t>pelaksanaan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evaluasi</a:t>
            </a:r>
            <a:endParaRPr lang="en-US" dirty="0"/>
          </a:p>
          <a:p>
            <a:pPr marL="742950" indent="-742950" algn="just">
              <a:lnSpc>
                <a:spcPct val="110000"/>
              </a:lnSpc>
              <a:buClrTx/>
              <a:buFont typeface="+mj-lt"/>
              <a:buAutoNum type="arabicPeriod"/>
            </a:pPr>
            <a:r>
              <a:rPr lang="sv-SE" dirty="0"/>
              <a:t>Meningkatkan keputusan kolektif dalam sebuah organisasi dengan cara yang ekonomis</a:t>
            </a:r>
          </a:p>
          <a:p>
            <a:pPr marL="742950" indent="-742950" algn="just">
              <a:lnSpc>
                <a:spcPct val="110000"/>
              </a:lnSpc>
              <a:buClrTx/>
              <a:buFont typeface="+mj-lt"/>
              <a:buAutoNum type="arabicPeriod"/>
            </a:pPr>
            <a:r>
              <a:rPr lang="en-US" dirty="0" err="1"/>
              <a:t>Mengembangkan</a:t>
            </a:r>
            <a:r>
              <a:rPr lang="en-US" dirty="0"/>
              <a:t>, </a:t>
            </a:r>
            <a:r>
              <a:rPr lang="en-US" dirty="0" err="1"/>
              <a:t>mengumpulkan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mengkomunikasikan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.</a:t>
            </a:r>
          </a:p>
          <a:p>
            <a:pPr marL="742950" indent="-742950" algn="just">
              <a:lnSpc>
                <a:spcPct val="110000"/>
              </a:lnSpc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521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39626-2B3B-4B7A-8056-F2F77A5ED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6207" y="2471351"/>
            <a:ext cx="11682388" cy="824215"/>
          </a:xfrm>
        </p:spPr>
        <p:txBody>
          <a:bodyPr>
            <a:normAutofit/>
          </a:bodyPr>
          <a:lstStyle/>
          <a:p>
            <a:r>
              <a:rPr lang="en-US" sz="4000" dirty="0" err="1"/>
              <a:t>Kegiatan</a:t>
            </a:r>
            <a:r>
              <a:rPr lang="en-US" sz="4000" dirty="0"/>
              <a:t> </a:t>
            </a:r>
            <a:r>
              <a:rPr lang="en-US" sz="4000" dirty="0" err="1"/>
              <a:t>pengendalian</a:t>
            </a:r>
            <a:r>
              <a:rPr lang="en-US" sz="4000" dirty="0"/>
              <a:t> </a:t>
            </a:r>
            <a:r>
              <a:rPr lang="en-US" sz="4000" dirty="0" err="1"/>
              <a:t>manajemen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FFD46-A6B2-44B0-82DC-2C863D2B2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742950" indent="-742950" algn="just">
              <a:lnSpc>
                <a:spcPct val="110000"/>
              </a:lnSpc>
              <a:buClrTx/>
              <a:buFont typeface="+mj-lt"/>
              <a:buAutoNum type="arabicPeriod"/>
            </a:pPr>
            <a:r>
              <a:rPr lang="en-US" dirty="0" err="1"/>
              <a:t>Menyediakan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non-</a:t>
            </a:r>
            <a:r>
              <a:rPr lang="en-US" dirty="0" err="1"/>
              <a:t>keuangan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manajer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.</a:t>
            </a:r>
          </a:p>
          <a:p>
            <a:pPr marL="742950" indent="-742950" algn="just">
              <a:lnSpc>
                <a:spcPct val="110000"/>
              </a:lnSpc>
              <a:buClrTx/>
              <a:buFont typeface="+mj-lt"/>
              <a:buAutoNum type="arabicPeriod"/>
            </a:pPr>
            <a:r>
              <a:rPr lang="en-US" altLang="en-US" sz="3600" dirty="0" err="1"/>
              <a:t>Merencanakan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apa</a:t>
            </a:r>
            <a:r>
              <a:rPr lang="en-US" altLang="en-US" sz="3600" dirty="0"/>
              <a:t> yang </a:t>
            </a:r>
            <a:r>
              <a:rPr lang="en-US" altLang="en-US" sz="3600" dirty="0" err="1"/>
              <a:t>seharusnya</a:t>
            </a:r>
            <a:r>
              <a:rPr lang="en-US" altLang="en-US" sz="3600" dirty="0"/>
              <a:t> </a:t>
            </a:r>
            <a:r>
              <a:rPr lang="en-US" altLang="en-US" sz="3600" dirty="0" err="1"/>
              <a:t>dilakukan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organisasi</a:t>
            </a:r>
            <a:endParaRPr lang="en-US" altLang="en-US" sz="3600" dirty="0"/>
          </a:p>
          <a:p>
            <a:pPr marL="742950" indent="-742950" algn="just">
              <a:lnSpc>
                <a:spcPct val="110000"/>
              </a:lnSpc>
              <a:buClrTx/>
              <a:buFont typeface="+mj-lt"/>
              <a:buAutoNum type="arabicPeriod"/>
            </a:pPr>
            <a:r>
              <a:rPr lang="en-US" altLang="en-US" sz="3600" dirty="0" err="1"/>
              <a:t>Mengkoordinasikan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kegiatan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dari</a:t>
            </a:r>
            <a:r>
              <a:rPr lang="en-US" altLang="en-US" sz="3600" dirty="0"/>
              <a:t> </a:t>
            </a:r>
            <a:r>
              <a:rPr lang="en-US" altLang="en-US" sz="3600" dirty="0" err="1"/>
              <a:t>beberapa</a:t>
            </a:r>
            <a:r>
              <a:rPr lang="en-US" altLang="en-US" sz="3600" dirty="0"/>
              <a:t> </a:t>
            </a:r>
            <a:r>
              <a:rPr lang="en-US" altLang="en-US" sz="3600" dirty="0" err="1"/>
              <a:t>bagian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organisasi</a:t>
            </a:r>
            <a:endParaRPr lang="en-US" altLang="en-US" sz="3600" dirty="0"/>
          </a:p>
          <a:p>
            <a:pPr marL="742950" indent="-742950" algn="just">
              <a:lnSpc>
                <a:spcPct val="110000"/>
              </a:lnSpc>
              <a:buClrTx/>
              <a:buFont typeface="+mj-lt"/>
              <a:buAutoNum type="arabicPeriod"/>
            </a:pPr>
            <a:r>
              <a:rPr lang="en-US" altLang="en-US" sz="3600" dirty="0" err="1"/>
              <a:t>Mengkomunikasikan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Informasi</a:t>
            </a:r>
            <a:endParaRPr lang="en-US" altLang="en-US" sz="3600" dirty="0"/>
          </a:p>
          <a:p>
            <a:pPr marL="742950" indent="-742950" algn="just">
              <a:lnSpc>
                <a:spcPct val="110000"/>
              </a:lnSpc>
              <a:buClrTx/>
              <a:buFont typeface="+mj-lt"/>
              <a:buAutoNum type="arabicPeriod"/>
            </a:pPr>
            <a:r>
              <a:rPr lang="en-US" altLang="en-US" sz="3600" dirty="0" err="1"/>
              <a:t>Mengevaluasi</a:t>
            </a:r>
            <a:r>
              <a:rPr lang="en-US" altLang="en-US" sz="3600" dirty="0"/>
              <a:t> </a:t>
            </a:r>
            <a:r>
              <a:rPr lang="en-US" altLang="en-US" sz="3600" dirty="0" err="1"/>
              <a:t>Informasi</a:t>
            </a:r>
            <a:endParaRPr lang="en-US" altLang="en-US" sz="3600" dirty="0"/>
          </a:p>
          <a:p>
            <a:pPr marL="742950" indent="-742950" algn="just">
              <a:lnSpc>
                <a:spcPct val="110000"/>
              </a:lnSpc>
              <a:buClrTx/>
              <a:buFont typeface="+mj-lt"/>
              <a:buAutoNum type="arabicPeriod"/>
            </a:pPr>
            <a:r>
              <a:rPr lang="en-US" altLang="en-US" sz="3600" dirty="0" err="1"/>
              <a:t>Memutuskan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tindakan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apa</a:t>
            </a:r>
            <a:r>
              <a:rPr lang="en-US" altLang="en-US" sz="3600" dirty="0"/>
              <a:t> yang </a:t>
            </a:r>
            <a:r>
              <a:rPr lang="en-US" altLang="en-US" sz="3600" dirty="0" err="1"/>
              <a:t>harus</a:t>
            </a:r>
            <a:r>
              <a:rPr lang="en-US" altLang="en-US" sz="3600" dirty="0"/>
              <a:t> </a:t>
            </a:r>
            <a:r>
              <a:rPr lang="en-US" altLang="en-US" sz="3600" dirty="0" err="1"/>
              <a:t>diambil</a:t>
            </a:r>
            <a:r>
              <a:rPr lang="en-US" altLang="en-US" sz="3600" dirty="0"/>
              <a:t> </a:t>
            </a:r>
            <a:r>
              <a:rPr lang="en-US" altLang="en-US" sz="3600" dirty="0" err="1"/>
              <a:t>jika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perlu</a:t>
            </a:r>
            <a:endParaRPr lang="en-US" altLang="en-US" sz="3600" dirty="0"/>
          </a:p>
          <a:p>
            <a:pPr marL="742950" indent="-742950" algn="just">
              <a:lnSpc>
                <a:spcPct val="110000"/>
              </a:lnSpc>
              <a:buClrTx/>
              <a:buFont typeface="+mj-lt"/>
              <a:buAutoNum type="arabicPeriod"/>
            </a:pPr>
            <a:r>
              <a:rPr lang="en-US" altLang="en-US" sz="3600" dirty="0" err="1"/>
              <a:t>Mempengaruhi</a:t>
            </a:r>
            <a:r>
              <a:rPr lang="en-US" altLang="en-US" sz="3600" dirty="0"/>
              <a:t> orang-orang </a:t>
            </a:r>
            <a:r>
              <a:rPr lang="en-US" altLang="en-US" sz="3600" dirty="0" err="1"/>
              <a:t>untuk</a:t>
            </a:r>
            <a:r>
              <a:rPr lang="en-US" altLang="en-US" sz="3600" dirty="0"/>
              <a:t> </a:t>
            </a:r>
            <a:r>
              <a:rPr lang="en-US" altLang="en-US" sz="3600" dirty="0" err="1"/>
              <a:t>mengubah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perilaku</a:t>
            </a: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520589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59269-9F1B-4237-8356-A9F6C8FD7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6207" y="2496065"/>
            <a:ext cx="11682388" cy="799501"/>
          </a:xfrm>
        </p:spPr>
        <p:txBody>
          <a:bodyPr>
            <a:normAutofit/>
          </a:bodyPr>
          <a:lstStyle/>
          <a:p>
            <a:pPr fontAlgn="base"/>
            <a:r>
              <a:rPr lang="en-US" sz="3600" dirty="0" err="1"/>
              <a:t>Karakteristik</a:t>
            </a:r>
            <a:r>
              <a:rPr lang="en-US" sz="3600" dirty="0"/>
              <a:t> </a:t>
            </a:r>
            <a:r>
              <a:rPr lang="en-US" sz="3600" dirty="0" err="1"/>
              <a:t>Sistem</a:t>
            </a:r>
            <a:r>
              <a:rPr lang="en-US" sz="3600" dirty="0"/>
              <a:t> </a:t>
            </a:r>
            <a:r>
              <a:rPr lang="en-US" sz="3600" dirty="0" err="1"/>
              <a:t>Pengendalian</a:t>
            </a:r>
            <a:r>
              <a:rPr lang="en-US" sz="3600" dirty="0"/>
              <a:t> </a:t>
            </a:r>
            <a:r>
              <a:rPr lang="en-US" sz="3600" dirty="0" err="1"/>
              <a:t>Manajemen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536FB6-2EF0-4FF1-9814-B03CD4E9E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742950" indent="-742950" algn="just" fontAlgn="base">
              <a:buClrTx/>
              <a:buFont typeface="+mj-lt"/>
              <a:buAutoNum type="arabicPeriod"/>
            </a:pP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 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selaras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.</a:t>
            </a:r>
          </a:p>
          <a:p>
            <a:pPr marL="742950" indent="-742950" algn="just" fontAlgn="base">
              <a:buClrTx/>
              <a:buFont typeface="+mj-lt"/>
              <a:buAutoNum type="arabicPeriod"/>
            </a:pP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dirancang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manajer</a:t>
            </a:r>
            <a:r>
              <a:rPr lang="en-US" dirty="0"/>
              <a:t> individual.</a:t>
            </a:r>
          </a:p>
          <a:p>
            <a:pPr marL="742950" indent="-742950" algn="just" fontAlgn="base">
              <a:buClrTx/>
              <a:buFont typeface="+mj-lt"/>
              <a:buAutoNum type="arabicPeriod"/>
            </a:pP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yang </a:t>
            </a:r>
            <a:r>
              <a:rPr lang="en-US" dirty="0" err="1"/>
              <a:t>efektif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memotivasi</a:t>
            </a:r>
            <a:r>
              <a:rPr lang="en-US" dirty="0"/>
              <a:t> </a:t>
            </a:r>
            <a:r>
              <a:rPr lang="en-US" dirty="0" err="1"/>
              <a:t>manajer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mengerahkan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arah</a:t>
            </a:r>
            <a:r>
              <a:rPr lang="en-US" dirty="0"/>
              <a:t> </a:t>
            </a:r>
            <a:r>
              <a:rPr lang="en-US" dirty="0" err="1"/>
              <a:t>pencapaian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penghargaan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pencapaian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60829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59269-9F1B-4237-8356-A9F6C8FD7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6207" y="2051223"/>
            <a:ext cx="11682388" cy="1244344"/>
          </a:xfrm>
        </p:spPr>
        <p:txBody>
          <a:bodyPr>
            <a:noAutofit/>
          </a:bodyPr>
          <a:lstStyle/>
          <a:p>
            <a:pPr fontAlgn="base"/>
            <a:r>
              <a:rPr lang="en-US" sz="4000" dirty="0" err="1"/>
              <a:t>Faktor</a:t>
            </a:r>
            <a:r>
              <a:rPr lang="en-US" sz="4000" dirty="0"/>
              <a:t> yang </a:t>
            </a:r>
            <a:r>
              <a:rPr lang="en-US" sz="4000" dirty="0" err="1"/>
              <a:t>Mempengaruhi</a:t>
            </a:r>
            <a:r>
              <a:rPr lang="en-US" sz="4000" dirty="0"/>
              <a:t> </a:t>
            </a: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en-US" sz="4000" dirty="0" err="1"/>
              <a:t>Pengendalian</a:t>
            </a:r>
            <a:r>
              <a:rPr lang="en-US" sz="4000" dirty="0"/>
              <a:t> </a:t>
            </a:r>
            <a:r>
              <a:rPr lang="en-US" sz="4000" dirty="0" err="1"/>
              <a:t>Manajemen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536FB6-2EF0-4FF1-9814-B03CD4E9E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6207" y="3583525"/>
            <a:ext cx="11682388" cy="5906463"/>
          </a:xfrm>
        </p:spPr>
        <p:txBody>
          <a:bodyPr>
            <a:normAutofit/>
          </a:bodyPr>
          <a:lstStyle/>
          <a:p>
            <a:pPr marL="742950" indent="-742950" algn="just">
              <a:buClrTx/>
              <a:buFont typeface="+mj-lt"/>
              <a:buAutoNum type="arabicPeriod"/>
            </a:pP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Eksternal</a:t>
            </a:r>
            <a:endParaRPr lang="en-US" dirty="0"/>
          </a:p>
          <a:p>
            <a:pPr lvl="1" algn="just">
              <a:buClrTx/>
            </a:pP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Pemerintah</a:t>
            </a:r>
            <a:endParaRPr lang="en-US" dirty="0"/>
          </a:p>
          <a:p>
            <a:pPr marL="742950" indent="-742950" algn="just">
              <a:buClrTx/>
              <a:buFont typeface="+mj-lt"/>
              <a:buAutoNum type="arabicPeriod"/>
            </a:pPr>
            <a:r>
              <a:rPr lang="en-US" dirty="0" err="1"/>
              <a:t>Faktor</a:t>
            </a:r>
            <a:r>
              <a:rPr lang="en-US" dirty="0"/>
              <a:t> Internal</a:t>
            </a:r>
          </a:p>
          <a:p>
            <a:pPr lvl="1" algn="just">
              <a:buClrTx/>
            </a:pPr>
            <a:r>
              <a:rPr lang="en-US" dirty="0" err="1"/>
              <a:t>Budaya</a:t>
            </a:r>
            <a:endParaRPr lang="en-US" dirty="0"/>
          </a:p>
          <a:p>
            <a:pPr lvl="1" algn="just">
              <a:buClrTx/>
            </a:pPr>
            <a:r>
              <a:rPr lang="en-US" dirty="0"/>
              <a:t>Gaya </a:t>
            </a:r>
            <a:r>
              <a:rPr lang="en-US" dirty="0" err="1"/>
              <a:t>Manajemen</a:t>
            </a:r>
            <a:endParaRPr lang="en-US" dirty="0"/>
          </a:p>
          <a:p>
            <a:pPr lvl="1" algn="just">
              <a:buClrTx/>
            </a:pPr>
            <a:r>
              <a:rPr lang="en-US" dirty="0" err="1"/>
              <a:t>Organisasi</a:t>
            </a:r>
            <a:r>
              <a:rPr lang="en-US" dirty="0"/>
              <a:t> Informal</a:t>
            </a:r>
          </a:p>
          <a:p>
            <a:pPr lvl="1" algn="just">
              <a:buClrTx/>
            </a:pPr>
            <a:r>
              <a:rPr lang="en-US" dirty="0" err="1"/>
              <a:t>Persepsi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452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59269-9F1B-4237-8356-A9F6C8FD7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6207" y="2446638"/>
            <a:ext cx="11682388" cy="848928"/>
          </a:xfrm>
        </p:spPr>
        <p:txBody>
          <a:bodyPr>
            <a:normAutofit/>
          </a:bodyPr>
          <a:lstStyle/>
          <a:p>
            <a:r>
              <a:rPr lang="en-US" sz="4000" dirty="0" err="1"/>
              <a:t>Elemen</a:t>
            </a:r>
            <a:r>
              <a:rPr lang="en-US" sz="4000" dirty="0"/>
              <a:t> </a:t>
            </a: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en-US" sz="4000" dirty="0" err="1"/>
              <a:t>pengendalian</a:t>
            </a:r>
            <a:endParaRPr lang="en-US" sz="40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5E3F6A0-F847-431C-B870-3912A195A2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8126943"/>
              </p:ext>
            </p:extLst>
          </p:nvPr>
        </p:nvGraphicFramePr>
        <p:xfrm>
          <a:off x="2372499" y="3394421"/>
          <a:ext cx="12134334" cy="7281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6892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59269-9F1B-4237-8356-A9F6C8FD7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6207" y="2446638"/>
            <a:ext cx="11682388" cy="848928"/>
          </a:xfrm>
        </p:spPr>
        <p:txBody>
          <a:bodyPr>
            <a:normAutofit/>
          </a:bodyPr>
          <a:lstStyle/>
          <a:p>
            <a:r>
              <a:rPr lang="en-US" sz="4000" dirty="0"/>
              <a:t>Proses </a:t>
            </a:r>
            <a:r>
              <a:rPr lang="en-US" sz="4000" dirty="0" err="1"/>
              <a:t>Elemen</a:t>
            </a:r>
            <a:r>
              <a:rPr lang="en-US" sz="4000" dirty="0"/>
              <a:t> </a:t>
            </a: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en-US" sz="4000" dirty="0" err="1"/>
              <a:t>pengendalian</a:t>
            </a:r>
            <a:endParaRPr lang="en-US" sz="400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C9B37F4-C160-45BC-B363-B292753C08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9874657"/>
              </p:ext>
            </p:extLst>
          </p:nvPr>
        </p:nvGraphicFramePr>
        <p:xfrm>
          <a:off x="2566988" y="3582988"/>
          <a:ext cx="11680825" cy="6135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293399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1790</TotalTime>
  <Words>195</Words>
  <Application>Microsoft Office PowerPoint</Application>
  <PresentationFormat>Custom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Gallery</vt:lpstr>
      <vt:lpstr>Hasil Sistem Pengendalian manajemen</vt:lpstr>
      <vt:lpstr>Pengertian sistem pengendalian manajemen</vt:lpstr>
      <vt:lpstr>Tujuan sistem pengendalian manajemen</vt:lpstr>
      <vt:lpstr>Kegiatan pengendalian manajemen</vt:lpstr>
      <vt:lpstr>Karakteristik Sistem Pengendalian Manajemen</vt:lpstr>
      <vt:lpstr>Faktor yang Mempengaruhi Sistem Pengendalian Manajemen</vt:lpstr>
      <vt:lpstr>Elemen sistem pengendalian</vt:lpstr>
      <vt:lpstr>Proses Elemen sistem pengendalian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Filosofi Etika</dc:title>
  <dc:creator>Muhyiddin Damia</dc:creator>
  <cp:lastModifiedBy>Muhyiddin Damia</cp:lastModifiedBy>
  <cp:revision>35</cp:revision>
  <dcterms:created xsi:type="dcterms:W3CDTF">2017-09-15T01:56:49Z</dcterms:created>
  <dcterms:modified xsi:type="dcterms:W3CDTF">2017-09-26T10:40:08Z</dcterms:modified>
</cp:coreProperties>
</file>