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B20D5-0E43-40FC-95BC-2939C2BCF25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3B9B1-909C-487A-9B3B-0182AF910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5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187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7827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9574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9335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2338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7363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6630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7848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974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0752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269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812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5226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307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592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351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486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289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254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5911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225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D9AB-F1BC-48C6-9B2D-01DC1210CC2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CF9B-C878-430F-BD74-5722E5BE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0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D9AB-F1BC-48C6-9B2D-01DC1210CC2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CF9B-C878-430F-BD74-5722E5BE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6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D9AB-F1BC-48C6-9B2D-01DC1210CC2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CF9B-C878-430F-BD74-5722E5BE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1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D9AB-F1BC-48C6-9B2D-01DC1210CC2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CF9B-C878-430F-BD74-5722E5BE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D9AB-F1BC-48C6-9B2D-01DC1210CC2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CF9B-C878-430F-BD74-5722E5BE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D9AB-F1BC-48C6-9B2D-01DC1210CC2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CF9B-C878-430F-BD74-5722E5BE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D9AB-F1BC-48C6-9B2D-01DC1210CC2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CF9B-C878-430F-BD74-5722E5BE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5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D9AB-F1BC-48C6-9B2D-01DC1210CC2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CF9B-C878-430F-BD74-5722E5BE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8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D9AB-F1BC-48C6-9B2D-01DC1210CC2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CF9B-C878-430F-BD74-5722E5BE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D9AB-F1BC-48C6-9B2D-01DC1210CC2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CF9B-C878-430F-BD74-5722E5BE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D9AB-F1BC-48C6-9B2D-01DC1210CC2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CF9B-C878-430F-BD74-5722E5BE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9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D9AB-F1BC-48C6-9B2D-01DC1210CC2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CF9B-C878-430F-BD74-5722E5BE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Uji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validitas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dan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realibilitas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13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7817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79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86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86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86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" y="579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586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586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79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586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943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5179164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" y="586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9" y="58222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5" y="5943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42660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346075">
              <a:spcBef>
                <a:spcPts val="0"/>
              </a:spcBef>
              <a:buFont typeface="+mj-lt"/>
              <a:buAutoNum type="alphaLcPeriod"/>
              <a:tabLst>
                <a:tab pos="111125" algn="l"/>
              </a:tabLst>
            </a:pPr>
            <a:r>
              <a:rPr lang="en-US" sz="2400" dirty="0" err="1" smtClean="0">
                <a:effectLst/>
                <a:latin typeface="Segoe UI"/>
                <a:ea typeface="Times New Roman"/>
              </a:rPr>
              <a:t>Memahami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uji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validitas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data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dengan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rumus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Pearson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SPSS</a:t>
            </a:r>
            <a:endParaRPr lang="en-US" sz="2400" dirty="0" smtClean="0">
              <a:effectLst/>
              <a:latin typeface="Times New Roman"/>
              <a:ea typeface="Times New Roman"/>
            </a:endParaRPr>
          </a:p>
          <a:p>
            <a:pPr marL="514350" lvl="1" indent="-346075">
              <a:spcBef>
                <a:spcPts val="0"/>
              </a:spcBef>
              <a:buFont typeface="+mj-lt"/>
              <a:buAutoNum type="alphaLcPeriod"/>
              <a:tabLst>
                <a:tab pos="111125" algn="l"/>
              </a:tabLst>
            </a:pPr>
            <a:r>
              <a:rPr lang="en-US" sz="2400" dirty="0" err="1" smtClean="0">
                <a:effectLst/>
                <a:latin typeface="Segoe UI"/>
                <a:ea typeface="Times New Roman"/>
              </a:rPr>
              <a:t>Memahami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uji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validitas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data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dengan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correlate item total correlation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SPSS</a:t>
            </a:r>
            <a:endParaRPr lang="en-US" sz="2400" dirty="0" smtClean="0">
              <a:effectLst/>
              <a:latin typeface="Times New Roman"/>
              <a:ea typeface="Times New Roman"/>
            </a:endParaRPr>
          </a:p>
          <a:p>
            <a:pPr marL="514350" indent="-346075">
              <a:buNone/>
            </a:pPr>
            <a:r>
              <a:rPr lang="en-US" sz="2400" dirty="0" smtClean="0">
                <a:effectLst/>
                <a:latin typeface="Segoe UI"/>
                <a:ea typeface="Calibri"/>
              </a:rPr>
              <a:t>c. </a:t>
            </a:r>
            <a:r>
              <a:rPr lang="en-US" sz="2400" dirty="0" err="1" smtClean="0">
                <a:effectLst/>
                <a:latin typeface="Segoe UI"/>
                <a:ea typeface="Calibri"/>
              </a:rPr>
              <a:t>Aplikasi</a:t>
            </a:r>
            <a:r>
              <a:rPr lang="en-US" sz="2400" dirty="0" smtClean="0">
                <a:effectLst/>
                <a:latin typeface="Segoe UI"/>
                <a:ea typeface="Calibri"/>
              </a:rPr>
              <a:t> </a:t>
            </a:r>
            <a:r>
              <a:rPr lang="en-US" sz="2400" dirty="0" err="1" smtClean="0">
                <a:effectLst/>
                <a:latin typeface="Segoe UI"/>
                <a:ea typeface="Calibri"/>
              </a:rPr>
              <a:t>uji</a:t>
            </a:r>
            <a:r>
              <a:rPr lang="en-US" sz="2400" dirty="0" smtClean="0">
                <a:effectLst/>
                <a:latin typeface="Segoe UI"/>
                <a:ea typeface="Calibri"/>
              </a:rPr>
              <a:t> </a:t>
            </a:r>
            <a:r>
              <a:rPr lang="en-US" sz="2400" dirty="0" err="1" smtClean="0">
                <a:effectLst/>
                <a:latin typeface="Segoe UI"/>
                <a:ea typeface="Calibri"/>
              </a:rPr>
              <a:t>realibilitas</a:t>
            </a:r>
            <a:r>
              <a:rPr lang="en-US" sz="2400" dirty="0" smtClean="0">
                <a:effectLst/>
                <a:latin typeface="Segoe UI"/>
                <a:ea typeface="Calibri"/>
              </a:rPr>
              <a:t> data </a:t>
            </a:r>
            <a:r>
              <a:rPr lang="en-US" sz="2400" dirty="0" err="1" smtClean="0">
                <a:effectLst/>
                <a:latin typeface="Segoe UI"/>
                <a:ea typeface="Calibri"/>
              </a:rPr>
              <a:t>dengan</a:t>
            </a:r>
            <a:r>
              <a:rPr lang="en-US" sz="2400" dirty="0" smtClean="0">
                <a:effectLst/>
                <a:latin typeface="Segoe UI"/>
                <a:ea typeface="Calibri"/>
              </a:rPr>
              <a:t> SPSS</a:t>
            </a: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413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9436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761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" y="5943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86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86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71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220</Words>
  <Application>Microsoft Office PowerPoint</Application>
  <PresentationFormat>On-screen Show (4:3)</PresentationFormat>
  <Paragraphs>37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Asus</cp:lastModifiedBy>
  <cp:revision>5</cp:revision>
  <dcterms:created xsi:type="dcterms:W3CDTF">2018-07-27T05:22:11Z</dcterms:created>
  <dcterms:modified xsi:type="dcterms:W3CDTF">2019-05-06T08:01:45Z</dcterms:modified>
</cp:coreProperties>
</file>