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9" r:id="rId4"/>
    <p:sldId id="258" r:id="rId5"/>
    <p:sldId id="266" r:id="rId6"/>
    <p:sldId id="267" r:id="rId7"/>
    <p:sldId id="268" r:id="rId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-70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C104CE-B099-C149-8991-34314197AF66}" type="datetimeFigureOut">
              <a:rPr lang="en-US" smtClean="0"/>
              <a:t>9/4/19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873F0-F961-A549-A021-6484DEDC8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819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3F0-F961-A549-A021-6484DEDC85F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977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9/4/19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552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9/4/19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61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9/4/19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972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9/4/19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99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9/4/19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801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9/4/19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577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9/4/19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200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9/4/19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06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9/4/19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093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9/4/19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884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9/4/19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999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E6EEC-3AD5-CF43-9865-4F00B286699E}" type="datetimeFigureOut">
              <a:rPr lang="en-US" smtClean="0"/>
              <a:t>9/4/19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514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917" y="889000"/>
            <a:ext cx="8131530" cy="113090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1F497D"/>
                </a:solidFill>
                <a:latin typeface="Tw Cen MT"/>
                <a:cs typeface="Tw Cen MT"/>
              </a:rPr>
              <a:t>GIZI KEBUGARAN</a:t>
            </a:r>
            <a:br>
              <a:rPr lang="en-US" sz="4800" b="1" dirty="0" smtClean="0">
                <a:solidFill>
                  <a:srgbClr val="1F497D"/>
                </a:solidFill>
                <a:latin typeface="Tw Cen MT"/>
                <a:cs typeface="Tw Cen MT"/>
              </a:rPr>
            </a:br>
            <a:r>
              <a:rPr lang="en-US" sz="2400" b="1" i="1" dirty="0" smtClean="0">
                <a:solidFill>
                  <a:srgbClr val="1F497D"/>
                </a:solidFill>
                <a:latin typeface="Tw Cen MT"/>
                <a:cs typeface="Tw Cen MT"/>
              </a:rPr>
              <a:t>(Nutrition for Fitness)</a:t>
            </a:r>
            <a:endParaRPr lang="en-US" sz="2000" i="1" dirty="0">
              <a:solidFill>
                <a:srgbClr val="1F497D"/>
              </a:solidFill>
              <a:latin typeface="Tw Cen MT"/>
              <a:cs typeface="Tw Cen M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001" y="3463267"/>
            <a:ext cx="7292622" cy="1322564"/>
          </a:xfrm>
        </p:spPr>
        <p:txBody>
          <a:bodyPr>
            <a:normAutofit/>
          </a:bodyPr>
          <a:lstStyle/>
          <a:p>
            <a:pPr algn="l"/>
            <a:r>
              <a:rPr lang="en-US" sz="2000" u="sng" dirty="0" smtClean="0">
                <a:solidFill>
                  <a:srgbClr val="1F497D"/>
                </a:solidFill>
                <a:latin typeface="Tw Cen MT"/>
                <a:cs typeface="Tw Cen MT"/>
              </a:rPr>
              <a:t>Nazhif Gifari, </a:t>
            </a:r>
            <a:r>
              <a:rPr lang="en-US" sz="2000" u="sng" dirty="0" err="1" smtClean="0">
                <a:solidFill>
                  <a:srgbClr val="1F497D"/>
                </a:solidFill>
                <a:latin typeface="Tw Cen MT"/>
                <a:cs typeface="Tw Cen MT"/>
              </a:rPr>
              <a:t>SGz</a:t>
            </a:r>
            <a:r>
              <a:rPr lang="en-US" sz="2000" u="sng" dirty="0" smtClean="0">
                <a:solidFill>
                  <a:srgbClr val="1F497D"/>
                </a:solidFill>
                <a:latin typeface="Tw Cen MT"/>
                <a:cs typeface="Tw Cen MT"/>
              </a:rPr>
              <a:t>, </a:t>
            </a:r>
            <a:r>
              <a:rPr lang="en-US" sz="2000" u="sng" dirty="0" err="1" smtClean="0">
                <a:solidFill>
                  <a:srgbClr val="1F497D"/>
                </a:solidFill>
                <a:latin typeface="Tw Cen MT"/>
                <a:cs typeface="Tw Cen MT"/>
              </a:rPr>
              <a:t>MSi</a:t>
            </a:r>
            <a:r>
              <a:rPr lang="en-US" sz="2000" u="sng" dirty="0" smtClean="0">
                <a:solidFill>
                  <a:srgbClr val="1F497D"/>
                </a:solidFill>
                <a:latin typeface="Tw Cen MT"/>
                <a:cs typeface="Tw Cen MT"/>
              </a:rPr>
              <a:t/>
            </a:r>
            <a:br>
              <a:rPr lang="en-US" sz="2000" u="sng" dirty="0" smtClean="0">
                <a:solidFill>
                  <a:srgbClr val="1F497D"/>
                </a:solidFill>
                <a:latin typeface="Tw Cen MT"/>
                <a:cs typeface="Tw Cen MT"/>
              </a:rPr>
            </a:br>
            <a:r>
              <a:rPr lang="en-US" sz="1600" dirty="0" smtClean="0">
                <a:solidFill>
                  <a:srgbClr val="1F497D"/>
                </a:solidFill>
                <a:latin typeface="Tw Cen MT"/>
                <a:cs typeface="Tw Cen MT"/>
              </a:rPr>
              <a:t>Nutrition Department</a:t>
            </a:r>
          </a:p>
          <a:p>
            <a:pPr algn="l"/>
            <a:r>
              <a:rPr lang="en-US" sz="1600" dirty="0" smtClean="0">
                <a:solidFill>
                  <a:srgbClr val="1F497D"/>
                </a:solidFill>
                <a:latin typeface="Tw Cen MT"/>
                <a:cs typeface="Tw Cen MT"/>
              </a:rPr>
              <a:t>Faculty of Health</a:t>
            </a:r>
          </a:p>
          <a:p>
            <a:pPr algn="l"/>
            <a:r>
              <a:rPr lang="en-US" sz="1600" dirty="0" err="1" smtClean="0">
                <a:solidFill>
                  <a:srgbClr val="1F497D"/>
                </a:solidFill>
                <a:latin typeface="Tw Cen MT"/>
                <a:cs typeface="Tw Cen MT"/>
              </a:rPr>
              <a:t>Esa</a:t>
            </a:r>
            <a:r>
              <a:rPr lang="en-US" sz="1600" dirty="0" smtClean="0">
                <a:solidFill>
                  <a:srgbClr val="1F497D"/>
                </a:solidFill>
                <a:latin typeface="Tw Cen MT"/>
                <a:cs typeface="Tw Cen MT"/>
              </a:rPr>
              <a:t> </a:t>
            </a:r>
            <a:r>
              <a:rPr lang="en-US" sz="1600" dirty="0" err="1" smtClean="0">
                <a:solidFill>
                  <a:srgbClr val="1F497D"/>
                </a:solidFill>
                <a:latin typeface="Tw Cen MT"/>
                <a:cs typeface="Tw Cen MT"/>
              </a:rPr>
              <a:t>Unggul</a:t>
            </a:r>
            <a:r>
              <a:rPr lang="en-US" sz="1600" dirty="0" smtClean="0">
                <a:solidFill>
                  <a:srgbClr val="1F497D"/>
                </a:solidFill>
                <a:latin typeface="Tw Cen MT"/>
                <a:cs typeface="Tw Cen MT"/>
              </a:rPr>
              <a:t> University</a:t>
            </a:r>
            <a:endParaRPr lang="en-US" sz="1600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302738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917" y="594178"/>
            <a:ext cx="7366474" cy="857250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solidFill>
                  <a:srgbClr val="1F497D"/>
                </a:solidFill>
                <a:latin typeface="Arial" charset="0"/>
                <a:cs typeface="Arial" charset="0"/>
              </a:rPr>
              <a:t>Objective</a:t>
            </a:r>
            <a:endParaRPr lang="en-US" sz="2800" dirty="0">
              <a:solidFill>
                <a:srgbClr val="1F49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51428"/>
            <a:ext cx="8505372" cy="3010147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400" dirty="0">
                <a:solidFill>
                  <a:srgbClr val="1F497D"/>
                </a:solidFill>
                <a:latin typeface="Tw Cen MT"/>
                <a:cs typeface="Tw Cen MT"/>
              </a:rPr>
              <a:t>The course </a:t>
            </a:r>
            <a:r>
              <a:rPr lang="en-US" sz="2400" dirty="0" smtClean="0">
                <a:solidFill>
                  <a:srgbClr val="1F497D"/>
                </a:solidFill>
                <a:latin typeface="Tw Cen MT"/>
                <a:cs typeface="Tw Cen MT"/>
              </a:rPr>
              <a:t>aims to provide </a:t>
            </a:r>
            <a:r>
              <a:rPr lang="en-US" sz="2400" dirty="0">
                <a:solidFill>
                  <a:srgbClr val="1F497D"/>
                </a:solidFill>
                <a:latin typeface="Tw Cen MT"/>
                <a:cs typeface="Tw Cen MT"/>
              </a:rPr>
              <a:t>students with the knowledge of nutrition, fitness </a:t>
            </a:r>
            <a:r>
              <a:rPr lang="en-US" sz="2400" dirty="0" smtClean="0">
                <a:solidFill>
                  <a:srgbClr val="1F497D"/>
                </a:solidFill>
                <a:latin typeface="Tw Cen MT"/>
                <a:cs typeface="Tw Cen MT"/>
              </a:rPr>
              <a:t>and </a:t>
            </a:r>
            <a:r>
              <a:rPr lang="en-US" sz="2400" dirty="0">
                <a:solidFill>
                  <a:srgbClr val="1F497D"/>
                </a:solidFill>
                <a:latin typeface="Tw Cen MT"/>
                <a:cs typeface="Tw Cen MT"/>
              </a:rPr>
              <a:t>exercise. Students will have </a:t>
            </a:r>
            <a:r>
              <a:rPr lang="en-US" sz="2400" dirty="0" smtClean="0">
                <a:solidFill>
                  <a:srgbClr val="1F497D"/>
                </a:solidFill>
                <a:latin typeface="Tw Cen MT"/>
                <a:cs typeface="Tw Cen MT"/>
              </a:rPr>
              <a:t>hands on </a:t>
            </a:r>
            <a:r>
              <a:rPr lang="en-US" sz="2400" dirty="0">
                <a:solidFill>
                  <a:srgbClr val="1F497D"/>
                </a:solidFill>
                <a:latin typeface="Tw Cen MT"/>
                <a:cs typeface="Tw Cen MT"/>
              </a:rPr>
              <a:t>experience in maintaining health </a:t>
            </a:r>
            <a:r>
              <a:rPr lang="en-US" sz="2400" dirty="0" smtClean="0">
                <a:solidFill>
                  <a:srgbClr val="1F497D"/>
                </a:solidFill>
                <a:latin typeface="Tw Cen MT"/>
                <a:cs typeface="Tw Cen MT"/>
              </a:rPr>
              <a:t>through </a:t>
            </a:r>
            <a:r>
              <a:rPr lang="en-US" sz="2400" dirty="0">
                <a:solidFill>
                  <a:srgbClr val="1F497D"/>
                </a:solidFill>
                <a:latin typeface="Tw Cen MT"/>
                <a:cs typeface="Tw Cen MT"/>
              </a:rPr>
              <a:t>exercise, fitness and nutrition. </a:t>
            </a:r>
          </a:p>
        </p:txBody>
      </p:sp>
    </p:spTree>
    <p:extLst>
      <p:ext uri="{BB962C8B-B14F-4D97-AF65-F5344CB8AC3E}">
        <p14:creationId xmlns:p14="http://schemas.microsoft.com/office/powerpoint/2010/main" val="875434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773" y="582083"/>
            <a:ext cx="7900610" cy="85725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1F497D"/>
                </a:solidFill>
              </a:rPr>
              <a:t>Assessment</a:t>
            </a:r>
            <a:endParaRPr lang="en-US" b="1" dirty="0">
              <a:solidFill>
                <a:srgbClr val="1F49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9333"/>
            <a:ext cx="8229600" cy="3155290"/>
          </a:xfrm>
        </p:spPr>
        <p:txBody>
          <a:bodyPr>
            <a:normAutofit/>
          </a:bodyPr>
          <a:lstStyle/>
          <a:p>
            <a:r>
              <a:rPr lang="en-US" sz="2100" dirty="0" smtClean="0">
                <a:solidFill>
                  <a:srgbClr val="1F497D"/>
                </a:solidFill>
              </a:rPr>
              <a:t>FINAL: 40%</a:t>
            </a:r>
          </a:p>
          <a:p>
            <a:r>
              <a:rPr lang="en-US" sz="2100" dirty="0">
                <a:solidFill>
                  <a:srgbClr val="1F497D"/>
                </a:solidFill>
              </a:rPr>
              <a:t>MID: 30%</a:t>
            </a:r>
          </a:p>
          <a:p>
            <a:r>
              <a:rPr lang="en-US" sz="2100" dirty="0">
                <a:solidFill>
                  <a:srgbClr val="1F497D"/>
                </a:solidFill>
              </a:rPr>
              <a:t>Task: 20%</a:t>
            </a:r>
          </a:p>
          <a:p>
            <a:r>
              <a:rPr lang="en-US" sz="2100" dirty="0" smtClean="0">
                <a:solidFill>
                  <a:srgbClr val="1F497D"/>
                </a:solidFill>
              </a:rPr>
              <a:t>Attendance: </a:t>
            </a:r>
            <a:r>
              <a:rPr lang="en-US" sz="2100" dirty="0">
                <a:solidFill>
                  <a:srgbClr val="1F497D"/>
                </a:solidFill>
              </a:rPr>
              <a:t>10%</a:t>
            </a:r>
          </a:p>
          <a:p>
            <a:endParaRPr lang="en-US" sz="2100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179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249"/>
            <a:ext cx="8229600" cy="805846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solidFill>
                  <a:srgbClr val="1F497D"/>
                </a:solidFill>
              </a:rPr>
              <a:t>UTS</a:t>
            </a:r>
            <a:endParaRPr lang="en-US" sz="3600" b="1" dirty="0">
              <a:solidFill>
                <a:srgbClr val="1F49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0166" y="1282095"/>
            <a:ext cx="8233833" cy="3643690"/>
          </a:xfrm>
        </p:spPr>
        <p:txBody>
          <a:bodyPr>
            <a:no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sz="2200" dirty="0">
                <a:solidFill>
                  <a:schemeClr val="tx2"/>
                </a:solidFill>
                <a:latin typeface="Tw Cen MT"/>
                <a:cs typeface="Tw Cen MT"/>
              </a:rPr>
              <a:t>Energy of Exercise </a:t>
            </a:r>
            <a:endParaRPr lang="en-ID" sz="2200" dirty="0">
              <a:solidFill>
                <a:schemeClr val="tx2"/>
              </a:solidFill>
              <a:latin typeface="Tw Cen MT"/>
              <a:cs typeface="Tw Cen MT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200" dirty="0">
                <a:solidFill>
                  <a:schemeClr val="tx2"/>
                </a:solidFill>
                <a:latin typeface="Tw Cen MT"/>
                <a:cs typeface="Tw Cen MT"/>
              </a:rPr>
              <a:t>Carbohydrate and Exercise </a:t>
            </a:r>
            <a:endParaRPr lang="en-ID" sz="2200" dirty="0">
              <a:solidFill>
                <a:schemeClr val="tx2"/>
              </a:solidFill>
              <a:latin typeface="Tw Cen MT"/>
              <a:cs typeface="Tw Cen MT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200" dirty="0">
                <a:solidFill>
                  <a:schemeClr val="tx2"/>
                </a:solidFill>
                <a:latin typeface="Tw Cen MT"/>
                <a:cs typeface="Tw Cen MT"/>
              </a:rPr>
              <a:t>Protein and Exercise  </a:t>
            </a:r>
            <a:endParaRPr lang="en-ID" sz="2200" dirty="0">
              <a:solidFill>
                <a:schemeClr val="tx2"/>
              </a:solidFill>
              <a:latin typeface="Tw Cen MT"/>
              <a:cs typeface="Tw Cen MT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200" dirty="0">
                <a:solidFill>
                  <a:schemeClr val="tx2"/>
                </a:solidFill>
                <a:latin typeface="Tw Cen MT"/>
                <a:cs typeface="Tw Cen MT"/>
              </a:rPr>
              <a:t>Dietary Fat and Exercise </a:t>
            </a:r>
            <a:endParaRPr lang="en-ID" sz="2200" dirty="0">
              <a:solidFill>
                <a:schemeClr val="tx2"/>
              </a:solidFill>
              <a:latin typeface="Tw Cen MT"/>
              <a:cs typeface="Tw Cen MT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200" dirty="0">
                <a:solidFill>
                  <a:schemeClr val="tx2"/>
                </a:solidFill>
                <a:latin typeface="Tw Cen MT"/>
                <a:cs typeface="Tw Cen MT"/>
              </a:rPr>
              <a:t>Vitamins, Minerals, and Exercise </a:t>
            </a:r>
            <a:endParaRPr lang="en-ID" sz="2200" dirty="0">
              <a:solidFill>
                <a:schemeClr val="tx2"/>
              </a:solidFill>
              <a:latin typeface="Tw Cen MT"/>
              <a:cs typeface="Tw Cen MT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200" dirty="0">
                <a:solidFill>
                  <a:schemeClr val="tx2"/>
                </a:solidFill>
                <a:latin typeface="Tw Cen MT"/>
                <a:cs typeface="Tw Cen MT"/>
              </a:rPr>
              <a:t>Fluid, Electrolytes, and Exercise </a:t>
            </a:r>
            <a:endParaRPr lang="en-ID" sz="2200" dirty="0">
              <a:solidFill>
                <a:schemeClr val="tx2"/>
              </a:solidFill>
              <a:latin typeface="Tw Cen MT"/>
              <a:cs typeface="Tw Cen MT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200" dirty="0">
                <a:solidFill>
                  <a:schemeClr val="tx2"/>
                </a:solidFill>
                <a:latin typeface="Tw Cen MT"/>
                <a:cs typeface="Tw Cen MT"/>
              </a:rPr>
              <a:t>Supplements and Sports Foods </a:t>
            </a:r>
            <a:endParaRPr lang="en-ID" sz="2200" dirty="0">
              <a:solidFill>
                <a:schemeClr val="tx2"/>
              </a:solidFill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564653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0333"/>
            <a:ext cx="8229600" cy="66322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1F497D"/>
                </a:solidFill>
              </a:rPr>
              <a:t>UAS</a:t>
            </a:r>
            <a:endParaRPr lang="en-US" b="1" dirty="0">
              <a:solidFill>
                <a:srgbClr val="1F49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3083" y="1213556"/>
            <a:ext cx="7997473" cy="3381067"/>
          </a:xfrm>
        </p:spPr>
        <p:txBody>
          <a:bodyPr>
            <a:noAutofit/>
          </a:bodyPr>
          <a:lstStyle/>
          <a:p>
            <a:pPr marL="457200" lvl="0" indent="-457200">
              <a:buFont typeface="+mj-lt"/>
              <a:buAutoNum type="arabicPeriod" startAt="7"/>
            </a:pPr>
            <a:r>
              <a:rPr lang="en-US" sz="2200" dirty="0">
                <a:solidFill>
                  <a:srgbClr val="1F497D"/>
                </a:solidFill>
                <a:latin typeface="Tw Cen MT"/>
                <a:cs typeface="Tw Cen MT"/>
              </a:rPr>
              <a:t>Weight Management </a:t>
            </a:r>
            <a:endParaRPr lang="en-ID" sz="2200" dirty="0">
              <a:solidFill>
                <a:srgbClr val="1F497D"/>
              </a:solidFill>
              <a:latin typeface="Tw Cen MT"/>
              <a:cs typeface="Tw Cen MT"/>
            </a:endParaRPr>
          </a:p>
          <a:p>
            <a:pPr marL="457200" lvl="0" indent="-457200">
              <a:buFont typeface="+mj-lt"/>
              <a:buAutoNum type="arabicPeriod" startAt="7"/>
            </a:pPr>
            <a:r>
              <a:rPr lang="en-US" sz="2200" dirty="0">
                <a:solidFill>
                  <a:srgbClr val="1F497D"/>
                </a:solidFill>
                <a:latin typeface="Tw Cen MT"/>
                <a:cs typeface="Tw Cen MT"/>
              </a:rPr>
              <a:t>Child and Adolescent Athletes </a:t>
            </a:r>
            <a:endParaRPr lang="en-ID" sz="2200" dirty="0">
              <a:solidFill>
                <a:srgbClr val="1F497D"/>
              </a:solidFill>
              <a:latin typeface="Tw Cen MT"/>
              <a:cs typeface="Tw Cen MT"/>
            </a:endParaRPr>
          </a:p>
          <a:p>
            <a:pPr marL="457200" lvl="0" indent="-457200">
              <a:buFont typeface="+mj-lt"/>
              <a:buAutoNum type="arabicPeriod" startAt="7"/>
            </a:pPr>
            <a:r>
              <a:rPr lang="en-US" sz="2200" dirty="0">
                <a:solidFill>
                  <a:srgbClr val="1F497D"/>
                </a:solidFill>
                <a:latin typeface="Tw Cen MT"/>
                <a:cs typeface="Tw Cen MT"/>
              </a:rPr>
              <a:t>Masters Athletes </a:t>
            </a:r>
            <a:endParaRPr lang="en-ID" sz="2200" dirty="0">
              <a:solidFill>
                <a:srgbClr val="1F497D"/>
              </a:solidFill>
              <a:latin typeface="Tw Cen MT"/>
              <a:cs typeface="Tw Cen MT"/>
            </a:endParaRPr>
          </a:p>
          <a:p>
            <a:pPr marL="457200" lvl="0" indent="-457200">
              <a:buFont typeface="+mj-lt"/>
              <a:buAutoNum type="arabicPeriod" startAt="7"/>
            </a:pPr>
            <a:r>
              <a:rPr lang="en-US" sz="2200" dirty="0">
                <a:solidFill>
                  <a:srgbClr val="1F497D"/>
                </a:solidFill>
                <a:latin typeface="Tw Cen MT"/>
                <a:cs typeface="Tw Cen MT"/>
              </a:rPr>
              <a:t>Elite Athletes </a:t>
            </a:r>
            <a:endParaRPr lang="en-ID" sz="2200" dirty="0">
              <a:solidFill>
                <a:srgbClr val="1F497D"/>
              </a:solidFill>
              <a:latin typeface="Tw Cen MT"/>
              <a:cs typeface="Tw Cen MT"/>
            </a:endParaRPr>
          </a:p>
          <a:p>
            <a:pPr marL="457200" lvl="0" indent="-457200">
              <a:buFont typeface="+mj-lt"/>
              <a:buAutoNum type="arabicPeriod" startAt="7"/>
            </a:pPr>
            <a:r>
              <a:rPr lang="en-US" sz="2200" dirty="0">
                <a:solidFill>
                  <a:srgbClr val="1F497D"/>
                </a:solidFill>
                <a:latin typeface="Tw Cen MT"/>
                <a:cs typeface="Tw Cen MT"/>
              </a:rPr>
              <a:t>Vegetarian Athletes </a:t>
            </a:r>
            <a:endParaRPr lang="en-ID" sz="2200" dirty="0">
              <a:solidFill>
                <a:srgbClr val="1F497D"/>
              </a:solidFill>
              <a:latin typeface="Tw Cen MT"/>
              <a:cs typeface="Tw Cen MT"/>
            </a:endParaRPr>
          </a:p>
          <a:p>
            <a:pPr marL="457200" lvl="0" indent="-457200">
              <a:buFont typeface="+mj-lt"/>
              <a:buAutoNum type="arabicPeriod" startAt="7"/>
            </a:pPr>
            <a:r>
              <a:rPr lang="en-US" sz="2200" dirty="0" smtClean="0">
                <a:solidFill>
                  <a:srgbClr val="1F497D"/>
                </a:solidFill>
                <a:latin typeface="Tw Cen MT"/>
                <a:cs typeface="Tw Cen MT"/>
              </a:rPr>
              <a:t>Ergogenic Aids</a:t>
            </a:r>
            <a:endParaRPr lang="en-ID" sz="2200" dirty="0">
              <a:solidFill>
                <a:srgbClr val="1F497D"/>
              </a:solidFill>
              <a:latin typeface="Tw Cen MT"/>
              <a:cs typeface="Tw Cen MT"/>
            </a:endParaRPr>
          </a:p>
          <a:p>
            <a:pPr marL="457200" lvl="0" indent="-457200">
              <a:buFont typeface="+mj-lt"/>
              <a:buAutoNum type="arabicPeriod" startAt="7"/>
            </a:pPr>
            <a:r>
              <a:rPr lang="en-US" sz="2200" dirty="0">
                <a:solidFill>
                  <a:srgbClr val="1F497D"/>
                </a:solidFill>
                <a:latin typeface="Tw Cen MT"/>
                <a:cs typeface="Tw Cen MT"/>
              </a:rPr>
              <a:t>Disordered Eating in Athletes </a:t>
            </a:r>
            <a:endParaRPr lang="en-ID" sz="2200" dirty="0">
              <a:solidFill>
                <a:srgbClr val="1F497D"/>
              </a:solidFill>
              <a:latin typeface="Tw Cen MT"/>
              <a:cs typeface="Tw Cen MT"/>
            </a:endParaRPr>
          </a:p>
          <a:p>
            <a:pPr marL="514350" indent="-514350">
              <a:buFont typeface="+mj-lt"/>
              <a:buAutoNum type="arabicPeriod" startAt="7"/>
            </a:pPr>
            <a:endParaRPr lang="en-US" sz="2200" dirty="0">
              <a:solidFill>
                <a:srgbClr val="1F497D"/>
              </a:solidFill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42432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5583"/>
            <a:ext cx="8229600" cy="417646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1F497D"/>
                </a:solidFill>
                <a:latin typeface="Calibri" charset="0"/>
              </a:rPr>
              <a:t>TUGAS</a:t>
            </a:r>
            <a:endParaRPr lang="en-US" b="1" dirty="0">
              <a:solidFill>
                <a:srgbClr val="1F497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4667"/>
            <a:ext cx="8229600" cy="3239956"/>
          </a:xfrm>
        </p:spPr>
        <p:txBody>
          <a:bodyPr>
            <a:normAutofit/>
          </a:bodyPr>
          <a:lstStyle/>
          <a:p>
            <a:pPr marL="457200" indent="-457200">
              <a:lnSpc>
                <a:spcPct val="90000"/>
              </a:lnSpc>
              <a:buFont typeface="+mj-lt"/>
              <a:buAutoNum type="arabicPeriod"/>
              <a:defRPr/>
            </a:pPr>
            <a:r>
              <a:rPr lang="id-ID" sz="2200" dirty="0" smtClean="0">
                <a:solidFill>
                  <a:srgbClr val="1F497D"/>
                </a:solidFill>
                <a:latin typeface="Tw Cen MT"/>
                <a:cs typeface="Tw Cen MT"/>
              </a:rPr>
              <a:t>Small groups (13 Groups) -&gt; 1 group (3-4 students)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  <a:defRPr/>
            </a:pPr>
            <a:r>
              <a:rPr lang="id-ID" sz="2200" dirty="0" smtClean="0">
                <a:solidFill>
                  <a:srgbClr val="1F497D"/>
                </a:solidFill>
                <a:latin typeface="Tw Cen MT"/>
                <a:cs typeface="Tw Cen MT"/>
              </a:rPr>
              <a:t>Review paper or jurnal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200" dirty="0" smtClean="0">
                <a:solidFill>
                  <a:srgbClr val="1F497D"/>
                </a:solidFill>
                <a:latin typeface="Tw Cen MT"/>
                <a:cs typeface="Tw Cen MT"/>
              </a:rPr>
              <a:t>Resume &amp; presentation</a:t>
            </a:r>
            <a:endParaRPr lang="nb-NO" sz="2200" dirty="0" smtClean="0">
              <a:solidFill>
                <a:srgbClr val="1F497D"/>
              </a:solidFill>
              <a:latin typeface="Tw Cen MT"/>
              <a:cs typeface="Tw Cen MT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  <a:defRPr/>
            </a:pPr>
            <a:endParaRPr lang="en-ID" sz="2200" dirty="0" smtClean="0">
              <a:solidFill>
                <a:srgbClr val="1F497D"/>
              </a:solidFill>
              <a:latin typeface="Tw Cen MT"/>
              <a:cs typeface="Tw Cen MT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endParaRPr lang="en-US" sz="2200" dirty="0">
              <a:solidFill>
                <a:srgbClr val="1F497D"/>
              </a:solidFill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364383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41645"/>
            <a:ext cx="8229600" cy="857250"/>
          </a:xfrm>
        </p:spPr>
        <p:txBody>
          <a:bodyPr>
            <a:noAutofit/>
          </a:bodyPr>
          <a:lstStyle/>
          <a:p>
            <a:pPr algn="l"/>
            <a:r>
              <a:rPr lang="en-US" sz="5400" b="1" dirty="0" smtClean="0">
                <a:solidFill>
                  <a:srgbClr val="1F497D"/>
                </a:solidFill>
              </a:rPr>
              <a:t>TERIMA KASIH</a:t>
            </a:r>
            <a:endParaRPr lang="en-US" sz="5400" b="1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816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3327</TotalTime>
  <Words>131</Words>
  <Application>Microsoft Macintosh PowerPoint</Application>
  <PresentationFormat>On-screen Show (16:9)</PresentationFormat>
  <Paragraphs>33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GIZI KEBUGARAN (Nutrition for Fitness)</vt:lpstr>
      <vt:lpstr>Objective</vt:lpstr>
      <vt:lpstr>Assessment</vt:lpstr>
      <vt:lpstr>UTS</vt:lpstr>
      <vt:lpstr>UAS</vt:lpstr>
      <vt:lpstr>TUGAS</vt:lpstr>
      <vt:lpstr>TERIMA KASIH</vt:lpstr>
    </vt:vector>
  </TitlesOfParts>
  <Company>Nutrition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Nazhif Gifari</dc:creator>
  <cp:lastModifiedBy>Nazhif Gifari</cp:lastModifiedBy>
  <cp:revision>24</cp:revision>
  <dcterms:created xsi:type="dcterms:W3CDTF">2017-09-12T17:05:29Z</dcterms:created>
  <dcterms:modified xsi:type="dcterms:W3CDTF">2019-09-04T17:09:52Z</dcterms:modified>
</cp:coreProperties>
</file>